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60" r:id="rId5"/>
    <p:sldMasterId id="2147483710" r:id="rId6"/>
    <p:sldMasterId id="2147483718" r:id="rId7"/>
    <p:sldMasterId id="2147483726" r:id="rId8"/>
    <p:sldMasterId id="2147483743" r:id="rId9"/>
  </p:sldMasterIdLst>
  <p:notesMasterIdLst>
    <p:notesMasterId r:id="rId52"/>
  </p:notesMasterIdLst>
  <p:handoutMasterIdLst>
    <p:handoutMasterId r:id="rId53"/>
  </p:handoutMasterIdLst>
  <p:sldIdLst>
    <p:sldId id="5693" r:id="rId10"/>
    <p:sldId id="5649" r:id="rId11"/>
    <p:sldId id="5695" r:id="rId12"/>
    <p:sldId id="2654" r:id="rId13"/>
    <p:sldId id="2622" r:id="rId14"/>
    <p:sldId id="5647" r:id="rId15"/>
    <p:sldId id="5672" r:id="rId16"/>
    <p:sldId id="5671" r:id="rId17"/>
    <p:sldId id="5661" r:id="rId18"/>
    <p:sldId id="5667" r:id="rId19"/>
    <p:sldId id="5666" r:id="rId20"/>
    <p:sldId id="5662" r:id="rId21"/>
    <p:sldId id="2699" r:id="rId22"/>
    <p:sldId id="5669" r:id="rId23"/>
    <p:sldId id="5673" r:id="rId24"/>
    <p:sldId id="5664" r:id="rId25"/>
    <p:sldId id="5680" r:id="rId26"/>
    <p:sldId id="5681" r:id="rId27"/>
    <p:sldId id="5674" r:id="rId28"/>
    <p:sldId id="5675" r:id="rId29"/>
    <p:sldId id="5676" r:id="rId30"/>
    <p:sldId id="5679" r:id="rId31"/>
    <p:sldId id="5682" r:id="rId32"/>
    <p:sldId id="5692" r:id="rId33"/>
    <p:sldId id="5684" r:id="rId34"/>
    <p:sldId id="5686" r:id="rId35"/>
    <p:sldId id="2419" r:id="rId36"/>
    <p:sldId id="5687" r:id="rId37"/>
    <p:sldId id="5690" r:id="rId38"/>
    <p:sldId id="5691" r:id="rId39"/>
    <p:sldId id="5689" r:id="rId40"/>
    <p:sldId id="5696" r:id="rId41"/>
    <p:sldId id="5697" r:id="rId42"/>
    <p:sldId id="5698" r:id="rId43"/>
    <p:sldId id="5701" r:id="rId44"/>
    <p:sldId id="5702" r:id="rId45"/>
    <p:sldId id="5683" r:id="rId46"/>
    <p:sldId id="5704" r:id="rId47"/>
    <p:sldId id="5705" r:id="rId48"/>
    <p:sldId id="5706" r:id="rId49"/>
    <p:sldId id="5707" r:id="rId50"/>
    <p:sldId id="5708"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B65D33-B738-48E5-D09A-0D2E01F3AD96}" name="Swinney, Lyra" initials="SL" userId="S::lyra.swinney@tea.texas.gov::93cce18f-029b-4896-a7f2-cab2c7a36b90" providerId="AD"/>
  <p188:author id="{73879439-FD5F-6B34-2A3B-6FACF770DBBB}" name="Ghafoor, Frank" initials="GF" userId="S::frank.ghafoor@tea.texas.gov::ba81bdaf-bb8a-42d7-ae64-2cae49e78c7b" providerId="AD"/>
  <p188:author id="{A24CAC39-8C8C-66AC-0B4B-E7CC641F8317}" name="Reyes, Paula" initials="RP" userId="S::Paula.Reyes@tea.texas.gov::8670069f-6663-4521-b159-af63eb992134" providerId="AD"/>
  <p188:author id="{9EAE6D3D-1C90-CCA6-5223-E7CAE0B0AF9B}" name="Jordan, Sarah" initials="JS" userId="S::Sarah.Jordan@tea.texas.gov::b981e112-628c-4343-a7e6-87adfd7414d4" providerId="AD"/>
  <p188:author id="{E5B28A4A-3ECB-1C16-9836-A93ED5BA285F}" name="Holzgrafe, Matthew" initials="HM" userId="S::matthew.holzgrafe@tea.texas.gov::278c5a48-1743-446c-bb24-d65465d6aadb" providerId="AD"/>
  <p188:author id="{33DD794B-36E1-2C34-0A7B-5D83DFFD1095}" name="Bethany, Torrie" initials="BT" userId="S::torrie.bethany@tea.texas.gov::ab5716a5-b46d-4d08-9e07-c23e2d663b6f" providerId="AD"/>
  <p188:author id="{83CB147A-33F7-F084-A2A2-A41BAEDF84B2}" name="Swinney, Lyra" initials="SL" userId="S::Lyra.Swinney@tea.texas.gov::93cce18f-029b-4896-a7f2-cab2c7a36b90" providerId="AD"/>
  <p188:author id="{1DEBC781-A279-364B-8D89-2CD8A60D83BC}" name="Pariseau, Sara" initials="PS" userId="S::sara.pariseau@tea.texas.gov::2fcd2a50-e485-4f49-9913-b601f1f14a40" providerId="AD"/>
  <p188:author id="{83630687-2B0A-D77E-91FF-3508920AE586}" name="Richie, Amy" initials="RA" userId="S::Amy.Richie@tea.texas.gov::81f3b60b-737f-45a9-a055-eebb99fdddb1" providerId="AD"/>
  <p188:author id="{7020218E-61DB-3309-321C-FB1DB35E160B}" name="LaBounty, Steven" initials="LS" userId="S::steven.labounty@tea.texas.gov::213b083c-ad80-470c-9cbe-152da42b0b39" providerId="AD"/>
  <p188:author id="{537BD997-AFCE-739B-F550-505F5CC617C2}" name="Brown, Cody" initials="BC" userId="S::cody.brown@tea.texas.gov::2edf2639-e9e8-4979-8714-43e686c0a899" providerId="AD"/>
  <p188:author id="{A9232899-364A-04B8-DBC8-C2A7986355D6}" name="Richie, Amy" initials="RA" userId="S::amy.richie@tea.texas.gov::81f3b60b-737f-45a9-a055-eebb99fdddb1" providerId="AD"/>
  <p188:author id="{507F60C1-5D1A-603D-8804-DF0A296C9F57}" name="Wu, Grace" initials="WG" userId="S::grace.wu@tea.texas.gov::1b27f835-14b0-4426-86b7-e9874ce7d0d5" providerId="AD"/>
  <p188:author id="{68CE6CDF-8BBB-6172-405B-0B3432469809}" name="Brown, Cody" initials="BC" userId="S::Cody.Brown@tea.texas.gov::2edf2639-e9e8-4979-8714-43e686c0a89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69B"/>
    <a:srgbClr val="87C54A"/>
    <a:srgbClr val="F8CC2B"/>
    <a:srgbClr val="689D33"/>
    <a:srgbClr val="73AE38"/>
    <a:srgbClr val="80C13F"/>
    <a:srgbClr val="007971"/>
    <a:srgbClr val="ABFBEE"/>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97BF31-D44E-4BAB-AF37-E8CEDEEB618B}" v="1" dt="2024-06-18T13:43:10.672"/>
    <p1510:client id="{70D02B2F-BFDB-4BBA-9A07-301FEB053DAD}" v="203" dt="2024-06-17T21:00:45.523"/>
    <p1510:client id="{A3DC94D9-476F-4ECA-9721-FC6AA26F4A97}" v="228" dt="2024-06-17T19:59:09.6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568" autoAdjust="0"/>
    <p:restoredTop sz="96357" autoAdjust="0"/>
  </p:normalViewPr>
  <p:slideViewPr>
    <p:cSldViewPr snapToGrid="0">
      <p:cViewPr varScale="1">
        <p:scale>
          <a:sx n="103" d="100"/>
          <a:sy n="103" d="100"/>
        </p:scale>
        <p:origin x="114" y="34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handoutMaster" Target="handoutMasters/handoutMaster1.xml"/><Relationship Id="rId58"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notesMaster" Target="notesMasters/notesMaster1.xml"/><Relationship Id="rId60"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winney, Lyra" userId="93cce18f-029b-4896-a7f2-cab2c7a36b90" providerId="ADAL" clId="{4DAE876A-681C-41FB-A067-B45CA0F8FBF3}"/>
    <pc:docChg chg="addSld delSld modSld">
      <pc:chgData name="Swinney, Lyra" userId="93cce18f-029b-4896-a7f2-cab2c7a36b90" providerId="ADAL" clId="{4DAE876A-681C-41FB-A067-B45CA0F8FBF3}" dt="2023-11-07T18:51:59.202" v="3"/>
      <pc:docMkLst>
        <pc:docMk/>
      </pc:docMkLst>
      <pc:sldChg chg="del">
        <pc:chgData name="Swinney, Lyra" userId="93cce18f-029b-4896-a7f2-cab2c7a36b90" providerId="ADAL" clId="{4DAE876A-681C-41FB-A067-B45CA0F8FBF3}" dt="2023-11-07T18:29:30.737" v="1" actId="47"/>
        <pc:sldMkLst>
          <pc:docMk/>
          <pc:sldMk cId="2393521472" sldId="2560"/>
        </pc:sldMkLst>
      </pc:sldChg>
      <pc:sldChg chg="add addCm modCm">
        <pc:chgData name="Swinney, Lyra" userId="93cce18f-029b-4896-a7f2-cab2c7a36b90" providerId="ADAL" clId="{4DAE876A-681C-41FB-A067-B45CA0F8FBF3}" dt="2023-11-07T18:51:59.202" v="3"/>
        <pc:sldMkLst>
          <pc:docMk/>
          <pc:sldMk cId="1661923345" sldId="5645"/>
        </pc:sldMkLst>
      </pc:sldChg>
    </pc:docChg>
  </pc:docChgLst>
  <pc:docChgLst>
    <pc:chgData name="Brown, Cody" userId="S::cody.brown@tea.texas.gov::2edf2639-e9e8-4979-8714-43e686c0a899" providerId="AD" clId="Web-{568D5E48-7DBB-8041-979E-90460D5D0B56}"/>
    <pc:docChg chg="modSld">
      <pc:chgData name="Brown, Cody" userId="S::cody.brown@tea.texas.gov::2edf2639-e9e8-4979-8714-43e686c0a899" providerId="AD" clId="Web-{568D5E48-7DBB-8041-979E-90460D5D0B56}" dt="2024-06-04T13:28:38.403" v="12"/>
      <pc:docMkLst>
        <pc:docMk/>
      </pc:docMkLst>
      <pc:sldChg chg="modCm">
        <pc:chgData name="Brown, Cody" userId="S::cody.brown@tea.texas.gov::2edf2639-e9e8-4979-8714-43e686c0a899" providerId="AD" clId="Web-{568D5E48-7DBB-8041-979E-90460D5D0B56}" dt="2024-06-04T13:28:38.403" v="12"/>
        <pc:sldMkLst>
          <pc:docMk/>
          <pc:sldMk cId="1699362106" sldId="258"/>
        </pc:sldMkLst>
        <pc:extLst>
          <p:ext xmlns:p="http://schemas.openxmlformats.org/presentationml/2006/main" uri="{D6D511B9-2390-475A-947B-AFAB55BFBCF1}">
            <pc226:cmChg xmlns:pc226="http://schemas.microsoft.com/office/powerpoint/2022/06/main/command" chg="">
              <pc226:chgData name="Brown, Cody" userId="S::cody.brown@tea.texas.gov::2edf2639-e9e8-4979-8714-43e686c0a899" providerId="AD" clId="Web-{568D5E48-7DBB-8041-979E-90460D5D0B56}" dt="2024-06-04T13:28:38.403" v="12"/>
              <pc2:cmMkLst xmlns:pc2="http://schemas.microsoft.com/office/powerpoint/2019/9/main/command">
                <pc:docMk/>
                <pc:sldMk cId="1699362106" sldId="258"/>
                <pc2:cmMk id="{BEB014D6-7581-4CF7-8D77-65CA7A1675E5}"/>
              </pc2:cmMkLst>
              <pc226:cmRplyChg chg="add mod">
                <pc226:chgData name="Brown, Cody" userId="S::cody.brown@tea.texas.gov::2edf2639-e9e8-4979-8714-43e686c0a899" providerId="AD" clId="Web-{568D5E48-7DBB-8041-979E-90460D5D0B56}" dt="2024-06-04T13:28:38.403" v="12"/>
                <pc2:cmRplyMkLst xmlns:pc2="http://schemas.microsoft.com/office/powerpoint/2019/9/main/command">
                  <pc:docMk/>
                  <pc:sldMk cId="1699362106" sldId="258"/>
                  <pc2:cmMk id="{BEB014D6-7581-4CF7-8D77-65CA7A1675E5}"/>
                  <pc2:cmRplyMk id="{03BA8506-0276-4A44-835E-C111B6FCCD4C}"/>
                </pc2:cmRplyMkLst>
              </pc226:cmRplyChg>
            </pc226:cmChg>
          </p:ext>
        </pc:extLst>
      </pc:sldChg>
      <pc:sldChg chg="addSp delSp modSp">
        <pc:chgData name="Brown, Cody" userId="S::cody.brown@tea.texas.gov::2edf2639-e9e8-4979-8714-43e686c0a899" providerId="AD" clId="Web-{568D5E48-7DBB-8041-979E-90460D5D0B56}" dt="2024-06-04T13:10:37.995" v="10" actId="1076"/>
        <pc:sldMkLst>
          <pc:docMk/>
          <pc:sldMk cId="1708697778" sldId="5647"/>
        </pc:sldMkLst>
        <pc:spChg chg="add">
          <ac:chgData name="Brown, Cody" userId="S::cody.brown@tea.texas.gov::2edf2639-e9e8-4979-8714-43e686c0a899" providerId="AD" clId="Web-{568D5E48-7DBB-8041-979E-90460D5D0B56}" dt="2024-06-04T13:10:09.353" v="2"/>
          <ac:spMkLst>
            <pc:docMk/>
            <pc:sldMk cId="1708697778" sldId="5647"/>
            <ac:spMk id="3" creationId="{3B4F7407-B3A7-4B8E-EC4B-F62771D6CBC1}"/>
          </ac:spMkLst>
        </pc:spChg>
        <pc:spChg chg="add">
          <ac:chgData name="Brown, Cody" userId="S::cody.brown@tea.texas.gov::2edf2639-e9e8-4979-8714-43e686c0a899" providerId="AD" clId="Web-{568D5E48-7DBB-8041-979E-90460D5D0B56}" dt="2024-06-04T13:10:09.353" v="2"/>
          <ac:spMkLst>
            <pc:docMk/>
            <pc:sldMk cId="1708697778" sldId="5647"/>
            <ac:spMk id="4" creationId="{8970D64C-1DD9-39F6-E12D-62C992B556C0}"/>
          </ac:spMkLst>
        </pc:spChg>
        <pc:spChg chg="add">
          <ac:chgData name="Brown, Cody" userId="S::cody.brown@tea.texas.gov::2edf2639-e9e8-4979-8714-43e686c0a899" providerId="AD" clId="Web-{568D5E48-7DBB-8041-979E-90460D5D0B56}" dt="2024-06-04T13:10:09.353" v="2"/>
          <ac:spMkLst>
            <pc:docMk/>
            <pc:sldMk cId="1708697778" sldId="5647"/>
            <ac:spMk id="5" creationId="{195BA1BC-BCCE-E898-C036-828027288D99}"/>
          </ac:spMkLst>
        </pc:spChg>
        <pc:spChg chg="mod">
          <ac:chgData name="Brown, Cody" userId="S::cody.brown@tea.texas.gov::2edf2639-e9e8-4979-8714-43e686c0a899" providerId="AD" clId="Web-{568D5E48-7DBB-8041-979E-90460D5D0B56}" dt="2024-06-04T13:10:37.995" v="10" actId="1076"/>
          <ac:spMkLst>
            <pc:docMk/>
            <pc:sldMk cId="1708697778" sldId="5647"/>
            <ac:spMk id="14" creationId="{6522C074-0674-6461-8DAA-C3E642650AAB}"/>
          </ac:spMkLst>
        </pc:spChg>
        <pc:spChg chg="add">
          <ac:chgData name="Brown, Cody" userId="S::cody.brown@tea.texas.gov::2edf2639-e9e8-4979-8714-43e686c0a899" providerId="AD" clId="Web-{568D5E48-7DBB-8041-979E-90460D5D0B56}" dt="2024-06-04T13:10:09.353" v="2"/>
          <ac:spMkLst>
            <pc:docMk/>
            <pc:sldMk cId="1708697778" sldId="5647"/>
            <ac:spMk id="21" creationId="{E2FC3C04-0251-E3E4-7085-750B1E0F88D8}"/>
          </ac:spMkLst>
        </pc:spChg>
        <pc:spChg chg="add">
          <ac:chgData name="Brown, Cody" userId="S::cody.brown@tea.texas.gov::2edf2639-e9e8-4979-8714-43e686c0a899" providerId="AD" clId="Web-{568D5E48-7DBB-8041-979E-90460D5D0B56}" dt="2024-06-04T13:10:09.353" v="2"/>
          <ac:spMkLst>
            <pc:docMk/>
            <pc:sldMk cId="1708697778" sldId="5647"/>
            <ac:spMk id="22" creationId="{B8DA3EAE-811E-2F9B-7424-49EF40D1F24A}"/>
          </ac:spMkLst>
        </pc:spChg>
        <pc:spChg chg="add">
          <ac:chgData name="Brown, Cody" userId="S::cody.brown@tea.texas.gov::2edf2639-e9e8-4979-8714-43e686c0a899" providerId="AD" clId="Web-{568D5E48-7DBB-8041-979E-90460D5D0B56}" dt="2024-06-04T13:10:09.353" v="2"/>
          <ac:spMkLst>
            <pc:docMk/>
            <pc:sldMk cId="1708697778" sldId="5647"/>
            <ac:spMk id="23" creationId="{656CAC4F-F338-235A-49EA-0B879D8F5B61}"/>
          </ac:spMkLst>
        </pc:spChg>
        <pc:spChg chg="add">
          <ac:chgData name="Brown, Cody" userId="S::cody.brown@tea.texas.gov::2edf2639-e9e8-4979-8714-43e686c0a899" providerId="AD" clId="Web-{568D5E48-7DBB-8041-979E-90460D5D0B56}" dt="2024-06-04T13:10:09.353" v="2"/>
          <ac:spMkLst>
            <pc:docMk/>
            <pc:sldMk cId="1708697778" sldId="5647"/>
            <ac:spMk id="24" creationId="{00FC1269-E29A-58E0-A5FC-6F5CDF661392}"/>
          </ac:spMkLst>
        </pc:spChg>
        <pc:spChg chg="add">
          <ac:chgData name="Brown, Cody" userId="S::cody.brown@tea.texas.gov::2edf2639-e9e8-4979-8714-43e686c0a899" providerId="AD" clId="Web-{568D5E48-7DBB-8041-979E-90460D5D0B56}" dt="2024-06-04T13:10:09.353" v="2"/>
          <ac:spMkLst>
            <pc:docMk/>
            <pc:sldMk cId="1708697778" sldId="5647"/>
            <ac:spMk id="25" creationId="{CF1B890F-2C8D-B4FF-62BF-888201FB31C9}"/>
          </ac:spMkLst>
        </pc:spChg>
        <pc:spChg chg="add">
          <ac:chgData name="Brown, Cody" userId="S::cody.brown@tea.texas.gov::2edf2639-e9e8-4979-8714-43e686c0a899" providerId="AD" clId="Web-{568D5E48-7DBB-8041-979E-90460D5D0B56}" dt="2024-06-04T13:10:09.353" v="2"/>
          <ac:spMkLst>
            <pc:docMk/>
            <pc:sldMk cId="1708697778" sldId="5647"/>
            <ac:spMk id="26" creationId="{C24A1381-E600-6694-D7A0-F9A011305043}"/>
          </ac:spMkLst>
        </pc:spChg>
        <pc:spChg chg="add">
          <ac:chgData name="Brown, Cody" userId="S::cody.brown@tea.texas.gov::2edf2639-e9e8-4979-8714-43e686c0a899" providerId="AD" clId="Web-{568D5E48-7DBB-8041-979E-90460D5D0B56}" dt="2024-06-04T13:10:09.353" v="2"/>
          <ac:spMkLst>
            <pc:docMk/>
            <pc:sldMk cId="1708697778" sldId="5647"/>
            <ac:spMk id="27" creationId="{83938742-C374-0F98-6A78-59F190B38E03}"/>
          </ac:spMkLst>
        </pc:spChg>
        <pc:spChg chg="add">
          <ac:chgData name="Brown, Cody" userId="S::cody.brown@tea.texas.gov::2edf2639-e9e8-4979-8714-43e686c0a899" providerId="AD" clId="Web-{568D5E48-7DBB-8041-979E-90460D5D0B56}" dt="2024-06-04T13:10:09.353" v="2"/>
          <ac:spMkLst>
            <pc:docMk/>
            <pc:sldMk cId="1708697778" sldId="5647"/>
            <ac:spMk id="28" creationId="{2D6D054A-21C6-ACCB-B2CE-CD22EF5A6500}"/>
          </ac:spMkLst>
        </pc:spChg>
        <pc:spChg chg="add">
          <ac:chgData name="Brown, Cody" userId="S::cody.brown@tea.texas.gov::2edf2639-e9e8-4979-8714-43e686c0a899" providerId="AD" clId="Web-{568D5E48-7DBB-8041-979E-90460D5D0B56}" dt="2024-06-04T13:10:09.353" v="2"/>
          <ac:spMkLst>
            <pc:docMk/>
            <pc:sldMk cId="1708697778" sldId="5647"/>
            <ac:spMk id="29" creationId="{04E00C7C-E0DD-E582-7886-773BF0AD4F8A}"/>
          </ac:spMkLst>
        </pc:spChg>
        <pc:spChg chg="add">
          <ac:chgData name="Brown, Cody" userId="S::cody.brown@tea.texas.gov::2edf2639-e9e8-4979-8714-43e686c0a899" providerId="AD" clId="Web-{568D5E48-7DBB-8041-979E-90460D5D0B56}" dt="2024-06-04T13:10:09.353" v="2"/>
          <ac:spMkLst>
            <pc:docMk/>
            <pc:sldMk cId="1708697778" sldId="5647"/>
            <ac:spMk id="30" creationId="{C6F37B23-66B6-C763-AB72-579911861C38}"/>
          </ac:spMkLst>
        </pc:spChg>
        <pc:spChg chg="add">
          <ac:chgData name="Brown, Cody" userId="S::cody.brown@tea.texas.gov::2edf2639-e9e8-4979-8714-43e686c0a899" providerId="AD" clId="Web-{568D5E48-7DBB-8041-979E-90460D5D0B56}" dt="2024-06-04T13:10:09.353" v="2"/>
          <ac:spMkLst>
            <pc:docMk/>
            <pc:sldMk cId="1708697778" sldId="5647"/>
            <ac:spMk id="31" creationId="{48A0ED53-6554-EE06-5CBD-56E70E37ED37}"/>
          </ac:spMkLst>
        </pc:spChg>
        <pc:spChg chg="add">
          <ac:chgData name="Brown, Cody" userId="S::cody.brown@tea.texas.gov::2edf2639-e9e8-4979-8714-43e686c0a899" providerId="AD" clId="Web-{568D5E48-7DBB-8041-979E-90460D5D0B56}" dt="2024-06-04T13:10:09.353" v="2"/>
          <ac:spMkLst>
            <pc:docMk/>
            <pc:sldMk cId="1708697778" sldId="5647"/>
            <ac:spMk id="32" creationId="{DD74E3C3-5E7A-520D-B325-D1196FCD1E47}"/>
          </ac:spMkLst>
        </pc:spChg>
        <pc:spChg chg="add">
          <ac:chgData name="Brown, Cody" userId="S::cody.brown@tea.texas.gov::2edf2639-e9e8-4979-8714-43e686c0a899" providerId="AD" clId="Web-{568D5E48-7DBB-8041-979E-90460D5D0B56}" dt="2024-06-04T13:10:09.353" v="2"/>
          <ac:spMkLst>
            <pc:docMk/>
            <pc:sldMk cId="1708697778" sldId="5647"/>
            <ac:spMk id="33" creationId="{48CD2053-56B9-D165-0E99-D86623C3A213}"/>
          </ac:spMkLst>
        </pc:spChg>
        <pc:spChg chg="add">
          <ac:chgData name="Brown, Cody" userId="S::cody.brown@tea.texas.gov::2edf2639-e9e8-4979-8714-43e686c0a899" providerId="AD" clId="Web-{568D5E48-7DBB-8041-979E-90460D5D0B56}" dt="2024-06-04T13:10:09.353" v="2"/>
          <ac:spMkLst>
            <pc:docMk/>
            <pc:sldMk cId="1708697778" sldId="5647"/>
            <ac:spMk id="34" creationId="{651010E6-06E1-3EEB-785B-35C9917C981E}"/>
          </ac:spMkLst>
        </pc:spChg>
        <pc:spChg chg="add">
          <ac:chgData name="Brown, Cody" userId="S::cody.brown@tea.texas.gov::2edf2639-e9e8-4979-8714-43e686c0a899" providerId="AD" clId="Web-{568D5E48-7DBB-8041-979E-90460D5D0B56}" dt="2024-06-04T13:10:09.353" v="2"/>
          <ac:spMkLst>
            <pc:docMk/>
            <pc:sldMk cId="1708697778" sldId="5647"/>
            <ac:spMk id="35" creationId="{9D7ECD96-AF98-6B4E-59E9-EC1D8C098197}"/>
          </ac:spMkLst>
        </pc:spChg>
        <pc:spChg chg="add">
          <ac:chgData name="Brown, Cody" userId="S::cody.brown@tea.texas.gov::2edf2639-e9e8-4979-8714-43e686c0a899" providerId="AD" clId="Web-{568D5E48-7DBB-8041-979E-90460D5D0B56}" dt="2024-06-04T13:10:09.353" v="2"/>
          <ac:spMkLst>
            <pc:docMk/>
            <pc:sldMk cId="1708697778" sldId="5647"/>
            <ac:spMk id="36" creationId="{D91D32B8-59CF-ACEB-AF82-4C1EFC627962}"/>
          </ac:spMkLst>
        </pc:spChg>
        <pc:spChg chg="add">
          <ac:chgData name="Brown, Cody" userId="S::cody.brown@tea.texas.gov::2edf2639-e9e8-4979-8714-43e686c0a899" providerId="AD" clId="Web-{568D5E48-7DBB-8041-979E-90460D5D0B56}" dt="2024-06-04T13:10:09.353" v="2"/>
          <ac:spMkLst>
            <pc:docMk/>
            <pc:sldMk cId="1708697778" sldId="5647"/>
            <ac:spMk id="37" creationId="{3481C2D2-D192-05CC-657F-B467B3E6A268}"/>
          </ac:spMkLst>
        </pc:spChg>
        <pc:spChg chg="add">
          <ac:chgData name="Brown, Cody" userId="S::cody.brown@tea.texas.gov::2edf2639-e9e8-4979-8714-43e686c0a899" providerId="AD" clId="Web-{568D5E48-7DBB-8041-979E-90460D5D0B56}" dt="2024-06-04T13:10:09.353" v="2"/>
          <ac:spMkLst>
            <pc:docMk/>
            <pc:sldMk cId="1708697778" sldId="5647"/>
            <ac:spMk id="38" creationId="{3C58100F-4289-0CCE-E955-348C12EDEB65}"/>
          </ac:spMkLst>
        </pc:spChg>
        <pc:spChg chg="add">
          <ac:chgData name="Brown, Cody" userId="S::cody.brown@tea.texas.gov::2edf2639-e9e8-4979-8714-43e686c0a899" providerId="AD" clId="Web-{568D5E48-7DBB-8041-979E-90460D5D0B56}" dt="2024-06-04T13:10:09.353" v="2"/>
          <ac:spMkLst>
            <pc:docMk/>
            <pc:sldMk cId="1708697778" sldId="5647"/>
            <ac:spMk id="39" creationId="{6F36338B-66CF-6C61-8F94-A8D9B20CBF4C}"/>
          </ac:spMkLst>
        </pc:spChg>
        <pc:spChg chg="add">
          <ac:chgData name="Brown, Cody" userId="S::cody.brown@tea.texas.gov::2edf2639-e9e8-4979-8714-43e686c0a899" providerId="AD" clId="Web-{568D5E48-7DBB-8041-979E-90460D5D0B56}" dt="2024-06-04T13:10:09.353" v="2"/>
          <ac:spMkLst>
            <pc:docMk/>
            <pc:sldMk cId="1708697778" sldId="5647"/>
            <ac:spMk id="40" creationId="{969D1E95-D93C-0E8B-9A9F-329085C68BF0}"/>
          </ac:spMkLst>
        </pc:spChg>
        <pc:spChg chg="add">
          <ac:chgData name="Brown, Cody" userId="S::cody.brown@tea.texas.gov::2edf2639-e9e8-4979-8714-43e686c0a899" providerId="AD" clId="Web-{568D5E48-7DBB-8041-979E-90460D5D0B56}" dt="2024-06-04T13:10:09.353" v="2"/>
          <ac:spMkLst>
            <pc:docMk/>
            <pc:sldMk cId="1708697778" sldId="5647"/>
            <ac:spMk id="41" creationId="{A530F05B-E57C-E467-EEC5-EEE495009886}"/>
          </ac:spMkLst>
        </pc:spChg>
        <pc:spChg chg="add">
          <ac:chgData name="Brown, Cody" userId="S::cody.brown@tea.texas.gov::2edf2639-e9e8-4979-8714-43e686c0a899" providerId="AD" clId="Web-{568D5E48-7DBB-8041-979E-90460D5D0B56}" dt="2024-06-04T13:10:09.353" v="2"/>
          <ac:spMkLst>
            <pc:docMk/>
            <pc:sldMk cId="1708697778" sldId="5647"/>
            <ac:spMk id="42" creationId="{27DE40E4-A3AA-05CC-AEF5-F7490C9BD43F}"/>
          </ac:spMkLst>
        </pc:spChg>
        <pc:spChg chg="add">
          <ac:chgData name="Brown, Cody" userId="S::cody.brown@tea.texas.gov::2edf2639-e9e8-4979-8714-43e686c0a899" providerId="AD" clId="Web-{568D5E48-7DBB-8041-979E-90460D5D0B56}" dt="2024-06-04T13:10:09.353" v="2"/>
          <ac:spMkLst>
            <pc:docMk/>
            <pc:sldMk cId="1708697778" sldId="5647"/>
            <ac:spMk id="43" creationId="{5F1AF9A2-FF9A-C76B-8D8A-855842D9658A}"/>
          </ac:spMkLst>
        </pc:spChg>
        <pc:spChg chg="add">
          <ac:chgData name="Brown, Cody" userId="S::cody.brown@tea.texas.gov::2edf2639-e9e8-4979-8714-43e686c0a899" providerId="AD" clId="Web-{568D5E48-7DBB-8041-979E-90460D5D0B56}" dt="2024-06-04T13:10:09.353" v="2"/>
          <ac:spMkLst>
            <pc:docMk/>
            <pc:sldMk cId="1708697778" sldId="5647"/>
            <ac:spMk id="44" creationId="{4A29EFF8-B6A1-0E16-DCFE-0DCAE6028FCE}"/>
          </ac:spMkLst>
        </pc:spChg>
        <pc:graphicFrameChg chg="add">
          <ac:chgData name="Brown, Cody" userId="S::cody.brown@tea.texas.gov::2edf2639-e9e8-4979-8714-43e686c0a899" providerId="AD" clId="Web-{568D5E48-7DBB-8041-979E-90460D5D0B56}" dt="2024-06-04T13:10:09.353" v="2"/>
          <ac:graphicFrameMkLst>
            <pc:docMk/>
            <pc:sldMk cId="1708697778" sldId="5647"/>
            <ac:graphicFrameMk id="6" creationId="{1858CF5F-A991-68C3-7DFF-1130C1F6A98B}"/>
          </ac:graphicFrameMkLst>
        </pc:graphicFrameChg>
        <pc:graphicFrameChg chg="del">
          <ac:chgData name="Brown, Cody" userId="S::cody.brown@tea.texas.gov::2edf2639-e9e8-4979-8714-43e686c0a899" providerId="AD" clId="Web-{568D5E48-7DBB-8041-979E-90460D5D0B56}" dt="2024-06-04T13:09:45.555" v="0"/>
          <ac:graphicFrameMkLst>
            <pc:docMk/>
            <pc:sldMk cId="1708697778" sldId="5647"/>
            <ac:graphicFrameMk id="17" creationId="{28CEAEA8-5DAB-72D5-DF3B-D806183537D8}"/>
          </ac:graphicFrameMkLst>
        </pc:graphicFrameChg>
        <pc:cxnChg chg="add">
          <ac:chgData name="Brown, Cody" userId="S::cody.brown@tea.texas.gov::2edf2639-e9e8-4979-8714-43e686c0a899" providerId="AD" clId="Web-{568D5E48-7DBB-8041-979E-90460D5D0B56}" dt="2024-06-04T13:10:09.353" v="2"/>
          <ac:cxnSpMkLst>
            <pc:docMk/>
            <pc:sldMk cId="1708697778" sldId="5647"/>
            <ac:cxnSpMk id="7" creationId="{CCB7D945-4702-4265-94C5-D1A52B3AAB91}"/>
          </ac:cxnSpMkLst>
        </pc:cxnChg>
        <pc:cxnChg chg="add">
          <ac:chgData name="Brown, Cody" userId="S::cody.brown@tea.texas.gov::2edf2639-e9e8-4979-8714-43e686c0a899" providerId="AD" clId="Web-{568D5E48-7DBB-8041-979E-90460D5D0B56}" dt="2024-06-04T13:10:09.353" v="2"/>
          <ac:cxnSpMkLst>
            <pc:docMk/>
            <pc:sldMk cId="1708697778" sldId="5647"/>
            <ac:cxnSpMk id="8" creationId="{2CCDD5DB-77F1-D04D-83DB-6BF8BBF6E4C8}"/>
          </ac:cxnSpMkLst>
        </pc:cxnChg>
        <pc:cxnChg chg="add">
          <ac:chgData name="Brown, Cody" userId="S::cody.brown@tea.texas.gov::2edf2639-e9e8-4979-8714-43e686c0a899" providerId="AD" clId="Web-{568D5E48-7DBB-8041-979E-90460D5D0B56}" dt="2024-06-04T13:10:09.353" v="2"/>
          <ac:cxnSpMkLst>
            <pc:docMk/>
            <pc:sldMk cId="1708697778" sldId="5647"/>
            <ac:cxnSpMk id="9" creationId="{FB6C56E3-B727-FD8D-F058-66A94EF1DD15}"/>
          </ac:cxnSpMkLst>
        </pc:cxnChg>
        <pc:cxnChg chg="add">
          <ac:chgData name="Brown, Cody" userId="S::cody.brown@tea.texas.gov::2edf2639-e9e8-4979-8714-43e686c0a899" providerId="AD" clId="Web-{568D5E48-7DBB-8041-979E-90460D5D0B56}" dt="2024-06-04T13:10:09.353" v="2"/>
          <ac:cxnSpMkLst>
            <pc:docMk/>
            <pc:sldMk cId="1708697778" sldId="5647"/>
            <ac:cxnSpMk id="10" creationId="{F7089077-DC95-7CB5-110C-DD2ED4A8E0B4}"/>
          </ac:cxnSpMkLst>
        </pc:cxnChg>
        <pc:cxnChg chg="add">
          <ac:chgData name="Brown, Cody" userId="S::cody.brown@tea.texas.gov::2edf2639-e9e8-4979-8714-43e686c0a899" providerId="AD" clId="Web-{568D5E48-7DBB-8041-979E-90460D5D0B56}" dt="2024-06-04T13:10:09.353" v="2"/>
          <ac:cxnSpMkLst>
            <pc:docMk/>
            <pc:sldMk cId="1708697778" sldId="5647"/>
            <ac:cxnSpMk id="11" creationId="{D06975A4-8FD9-E17D-916E-98D0962A6E5F}"/>
          </ac:cxnSpMkLst>
        </pc:cxnChg>
        <pc:cxnChg chg="add">
          <ac:chgData name="Brown, Cody" userId="S::cody.brown@tea.texas.gov::2edf2639-e9e8-4979-8714-43e686c0a899" providerId="AD" clId="Web-{568D5E48-7DBB-8041-979E-90460D5D0B56}" dt="2024-06-04T13:10:09.353" v="2"/>
          <ac:cxnSpMkLst>
            <pc:docMk/>
            <pc:sldMk cId="1708697778" sldId="5647"/>
            <ac:cxnSpMk id="12" creationId="{2F6EAB71-8DB2-836E-BAE2-1C33A248657B}"/>
          </ac:cxnSpMkLst>
        </pc:cxnChg>
        <pc:cxnChg chg="add">
          <ac:chgData name="Brown, Cody" userId="S::cody.brown@tea.texas.gov::2edf2639-e9e8-4979-8714-43e686c0a899" providerId="AD" clId="Web-{568D5E48-7DBB-8041-979E-90460D5D0B56}" dt="2024-06-04T13:10:09.353" v="2"/>
          <ac:cxnSpMkLst>
            <pc:docMk/>
            <pc:sldMk cId="1708697778" sldId="5647"/>
            <ac:cxnSpMk id="13" creationId="{20BCD8E8-ACB5-31C4-E33B-FC46F99F03E8}"/>
          </ac:cxnSpMkLst>
        </pc:cxnChg>
        <pc:cxnChg chg="add">
          <ac:chgData name="Brown, Cody" userId="S::cody.brown@tea.texas.gov::2edf2639-e9e8-4979-8714-43e686c0a899" providerId="AD" clId="Web-{568D5E48-7DBB-8041-979E-90460D5D0B56}" dt="2024-06-04T13:10:09.353" v="2"/>
          <ac:cxnSpMkLst>
            <pc:docMk/>
            <pc:sldMk cId="1708697778" sldId="5647"/>
            <ac:cxnSpMk id="15" creationId="{DCFC2CB1-A0DE-9D49-AB27-2DC6995E3DF3}"/>
          </ac:cxnSpMkLst>
        </pc:cxnChg>
        <pc:cxnChg chg="add">
          <ac:chgData name="Brown, Cody" userId="S::cody.brown@tea.texas.gov::2edf2639-e9e8-4979-8714-43e686c0a899" providerId="AD" clId="Web-{568D5E48-7DBB-8041-979E-90460D5D0B56}" dt="2024-06-04T13:10:09.353" v="2"/>
          <ac:cxnSpMkLst>
            <pc:docMk/>
            <pc:sldMk cId="1708697778" sldId="5647"/>
            <ac:cxnSpMk id="16" creationId="{8EF4BA25-1A14-FF13-7DD1-D17F3C8A6BD8}"/>
          </ac:cxnSpMkLst>
        </pc:cxnChg>
        <pc:cxnChg chg="add">
          <ac:chgData name="Brown, Cody" userId="S::cody.brown@tea.texas.gov::2edf2639-e9e8-4979-8714-43e686c0a899" providerId="AD" clId="Web-{568D5E48-7DBB-8041-979E-90460D5D0B56}" dt="2024-06-04T13:10:09.353" v="2"/>
          <ac:cxnSpMkLst>
            <pc:docMk/>
            <pc:sldMk cId="1708697778" sldId="5647"/>
            <ac:cxnSpMk id="18" creationId="{CAB87E9E-B085-925C-B1AF-4E22727C5439}"/>
          </ac:cxnSpMkLst>
        </pc:cxnChg>
        <pc:cxnChg chg="add">
          <ac:chgData name="Brown, Cody" userId="S::cody.brown@tea.texas.gov::2edf2639-e9e8-4979-8714-43e686c0a899" providerId="AD" clId="Web-{568D5E48-7DBB-8041-979E-90460D5D0B56}" dt="2024-06-04T13:10:09.353" v="2"/>
          <ac:cxnSpMkLst>
            <pc:docMk/>
            <pc:sldMk cId="1708697778" sldId="5647"/>
            <ac:cxnSpMk id="19" creationId="{8E40A261-07DC-9B4D-80C7-80A23A98EEDF}"/>
          </ac:cxnSpMkLst>
        </pc:cxnChg>
        <pc:cxnChg chg="add">
          <ac:chgData name="Brown, Cody" userId="S::cody.brown@tea.texas.gov::2edf2639-e9e8-4979-8714-43e686c0a899" providerId="AD" clId="Web-{568D5E48-7DBB-8041-979E-90460D5D0B56}" dt="2024-06-04T13:10:09.353" v="2"/>
          <ac:cxnSpMkLst>
            <pc:docMk/>
            <pc:sldMk cId="1708697778" sldId="5647"/>
            <ac:cxnSpMk id="20" creationId="{C48B0014-DCF0-EC4A-1C03-057DEDE3C2AB}"/>
          </ac:cxnSpMkLst>
        </pc:cxnChg>
      </pc:sldChg>
    </pc:docChg>
  </pc:docChgLst>
  <pc:docChgLst>
    <pc:chgData name="Ghafoor, Frank" userId="ba81bdaf-bb8a-42d7-ae64-2cae49e78c7b" providerId="ADAL" clId="{DB6C1BBB-6BC4-4F48-8879-44C792CC5A9D}"/>
    <pc:docChg chg="addSld">
      <pc:chgData name="Ghafoor, Frank" userId="ba81bdaf-bb8a-42d7-ae64-2cae49e78c7b" providerId="ADAL" clId="{DB6C1BBB-6BC4-4F48-8879-44C792CC5A9D}" dt="2024-01-17T16:15:04.987" v="0" actId="680"/>
      <pc:docMkLst>
        <pc:docMk/>
      </pc:docMkLst>
      <pc:sldChg chg="new">
        <pc:chgData name="Ghafoor, Frank" userId="ba81bdaf-bb8a-42d7-ae64-2cae49e78c7b" providerId="ADAL" clId="{DB6C1BBB-6BC4-4F48-8879-44C792CC5A9D}" dt="2024-01-17T16:15:04.987" v="0" actId="680"/>
        <pc:sldMkLst>
          <pc:docMk/>
          <pc:sldMk cId="2865040876" sldId="5646"/>
        </pc:sldMkLst>
      </pc:sldChg>
    </pc:docChg>
  </pc:docChgLst>
  <pc:docChgLst>
    <pc:chgData name="Pariseau, Sara" userId="S::sara.pariseau@tea.texas.gov::2fcd2a50-e485-4f49-9913-b601f1f14a40" providerId="AD" clId="Web-{AFDC4539-D55E-DF3B-720A-FCF0137AED81}"/>
    <pc:docChg chg="addSld modSld">
      <pc:chgData name="Pariseau, Sara" userId="S::sara.pariseau@tea.texas.gov::2fcd2a50-e485-4f49-9913-b601f1f14a40" providerId="AD" clId="Web-{AFDC4539-D55E-DF3B-720A-FCF0137AED81}" dt="2024-01-23T16:20:33.040" v="5"/>
      <pc:docMkLst>
        <pc:docMk/>
      </pc:docMkLst>
      <pc:sldChg chg="addSp delSp modSp">
        <pc:chgData name="Pariseau, Sara" userId="S::sara.pariseau@tea.texas.gov::2fcd2a50-e485-4f49-9913-b601f1f14a40" providerId="AD" clId="Web-{AFDC4539-D55E-DF3B-720A-FCF0137AED81}" dt="2024-01-23T16:20:18.962" v="3"/>
        <pc:sldMkLst>
          <pc:docMk/>
          <pc:sldMk cId="2002709394" sldId="2497"/>
        </pc:sldMkLst>
        <pc:spChg chg="add del mod">
          <ac:chgData name="Pariseau, Sara" userId="S::sara.pariseau@tea.texas.gov::2fcd2a50-e485-4f49-9913-b601f1f14a40" providerId="AD" clId="Web-{AFDC4539-D55E-DF3B-720A-FCF0137AED81}" dt="2024-01-23T16:20:18.962" v="3"/>
          <ac:spMkLst>
            <pc:docMk/>
            <pc:sldMk cId="2002709394" sldId="2497"/>
            <ac:spMk id="4" creationId="{A4F445B8-26A4-50BB-8E74-24D629983E72}"/>
          </ac:spMkLst>
        </pc:spChg>
      </pc:sldChg>
      <pc:sldChg chg="add delCm">
        <pc:chgData name="Pariseau, Sara" userId="S::sara.pariseau@tea.texas.gov::2fcd2a50-e485-4f49-9913-b601f1f14a40" providerId="AD" clId="Web-{AFDC4539-D55E-DF3B-720A-FCF0137AED81}" dt="2024-01-23T16:20:33.040" v="5"/>
        <pc:sldMkLst>
          <pc:docMk/>
          <pc:sldMk cId="1780156833" sldId="5647"/>
        </pc:sldMkLst>
        <pc:extLst>
          <p:ext xmlns:p="http://schemas.openxmlformats.org/presentationml/2006/main" uri="{D6D511B9-2390-475A-947B-AFAB55BFBCF1}">
            <pc226:cmChg xmlns:pc226="http://schemas.microsoft.com/office/powerpoint/2022/06/main/command" chg="del">
              <pc226:chgData name="Pariseau, Sara" userId="S::sara.pariseau@tea.texas.gov::2fcd2a50-e485-4f49-9913-b601f1f14a40" providerId="AD" clId="Web-{AFDC4539-D55E-DF3B-720A-FCF0137AED81}" dt="2024-01-23T16:20:33.040" v="5"/>
              <pc2:cmMkLst xmlns:pc2="http://schemas.microsoft.com/office/powerpoint/2019/9/main/command">
                <pc:docMk/>
                <pc:sldMk cId="1780156833" sldId="5647"/>
                <pc2:cmMk id="{CEBBD2DC-3B67-4AC2-A3C6-F5BD5D8F9A74}"/>
              </pc2:cmMkLst>
            </pc226:cmChg>
          </p:ext>
        </pc:extLst>
      </pc:sldChg>
    </pc:docChg>
  </pc:docChgLst>
  <pc:docChgLst>
    <pc:chgData name="Pariseau, Sara" userId="S::sara.pariseau@tea.texas.gov::2fcd2a50-e485-4f49-9913-b601f1f14a40" providerId="AD" clId="Web-{72964B89-C32C-9685-BEA0-29FE56EA65EA}"/>
    <pc:docChg chg="modSld">
      <pc:chgData name="Pariseau, Sara" userId="S::sara.pariseau@tea.texas.gov::2fcd2a50-e485-4f49-9913-b601f1f14a40" providerId="AD" clId="Web-{72964B89-C32C-9685-BEA0-29FE56EA65EA}" dt="2024-01-04T18:59:54.655" v="2"/>
      <pc:docMkLst>
        <pc:docMk/>
      </pc:docMkLst>
      <pc:sldChg chg="modNotes">
        <pc:chgData name="Pariseau, Sara" userId="S::sara.pariseau@tea.texas.gov::2fcd2a50-e485-4f49-9913-b601f1f14a40" providerId="AD" clId="Web-{72964B89-C32C-9685-BEA0-29FE56EA65EA}" dt="2024-01-04T18:59:54.655" v="2"/>
        <pc:sldMkLst>
          <pc:docMk/>
          <pc:sldMk cId="282484487" sldId="270"/>
        </pc:sldMkLst>
      </pc:sldChg>
      <pc:sldChg chg="modNotes">
        <pc:chgData name="Pariseau, Sara" userId="S::sara.pariseau@tea.texas.gov::2fcd2a50-e485-4f49-9913-b601f1f14a40" providerId="AD" clId="Web-{72964B89-C32C-9685-BEA0-29FE56EA65EA}" dt="2024-01-04T18:59:54.561" v="1"/>
        <pc:sldMkLst>
          <pc:docMk/>
          <pc:sldMk cId="2002709394" sldId="2497"/>
        </pc:sldMkLst>
      </pc:sldChg>
    </pc:docChg>
  </pc:docChgLst>
  <pc:docChgLst>
    <pc:chgData name="Brown, Cody" userId="2edf2639-e9e8-4979-8714-43e686c0a899" providerId="ADAL" clId="{5A97BF31-D44E-4BAB-AF37-E8CEDEEB618B}"/>
    <pc:docChg chg="undo custSel addSld delSld modSld">
      <pc:chgData name="Brown, Cody" userId="2edf2639-e9e8-4979-8714-43e686c0a899" providerId="ADAL" clId="{5A97BF31-D44E-4BAB-AF37-E8CEDEEB618B}" dt="2024-06-18T13:43:55.367" v="45" actId="47"/>
      <pc:docMkLst>
        <pc:docMk/>
      </pc:docMkLst>
      <pc:sldChg chg="modSp add mod">
        <pc:chgData name="Brown, Cody" userId="2edf2639-e9e8-4979-8714-43e686c0a899" providerId="ADAL" clId="{5A97BF31-D44E-4BAB-AF37-E8CEDEEB618B}" dt="2024-06-18T13:43:45.606" v="44" actId="20577"/>
        <pc:sldMkLst>
          <pc:docMk/>
          <pc:sldMk cId="1780156833" sldId="5649"/>
        </pc:sldMkLst>
        <pc:spChg chg="mod">
          <ac:chgData name="Brown, Cody" userId="2edf2639-e9e8-4979-8714-43e686c0a899" providerId="ADAL" clId="{5A97BF31-D44E-4BAB-AF37-E8CEDEEB618B}" dt="2024-06-18T13:43:45.606" v="44" actId="20577"/>
          <ac:spMkLst>
            <pc:docMk/>
            <pc:sldMk cId="1780156833" sldId="5649"/>
            <ac:spMk id="14" creationId="{8101B6CC-E670-AB04-47B4-5B5ED4CEB654}"/>
          </ac:spMkLst>
        </pc:spChg>
      </pc:sldChg>
      <pc:sldChg chg="modSp mod">
        <pc:chgData name="Brown, Cody" userId="2edf2639-e9e8-4979-8714-43e686c0a899" providerId="ADAL" clId="{5A97BF31-D44E-4BAB-AF37-E8CEDEEB618B}" dt="2024-06-18T13:42:44.596" v="1" actId="20577"/>
        <pc:sldMkLst>
          <pc:docMk/>
          <pc:sldMk cId="2732489065" sldId="5693"/>
        </pc:sldMkLst>
        <pc:spChg chg="mod">
          <ac:chgData name="Brown, Cody" userId="2edf2639-e9e8-4979-8714-43e686c0a899" providerId="ADAL" clId="{5A97BF31-D44E-4BAB-AF37-E8CEDEEB618B}" dt="2024-06-18T13:42:44.596" v="1" actId="20577"/>
          <ac:spMkLst>
            <pc:docMk/>
            <pc:sldMk cId="2732489065" sldId="5693"/>
            <ac:spMk id="3" creationId="{AF1C8455-96F2-41C2-8867-3CF422F05D6A}"/>
          </ac:spMkLst>
        </pc:spChg>
      </pc:sldChg>
      <pc:sldChg chg="del">
        <pc:chgData name="Brown, Cody" userId="2edf2639-e9e8-4979-8714-43e686c0a899" providerId="ADAL" clId="{5A97BF31-D44E-4BAB-AF37-E8CEDEEB618B}" dt="2024-06-18T13:43:55.367" v="45" actId="47"/>
        <pc:sldMkLst>
          <pc:docMk/>
          <pc:sldMk cId="120730295" sldId="5694"/>
        </pc:sldMkLst>
      </pc:sldChg>
    </pc:docChg>
  </pc:docChgLst>
  <pc:docChgLst>
    <pc:chgData name="Brown, Cody" userId="2edf2639-e9e8-4979-8714-43e686c0a899" providerId="ADAL" clId="{70D02B2F-BFDB-4BBA-9A07-301FEB053DAD}"/>
    <pc:docChg chg="undo custSel delSld modSld delMainMaster">
      <pc:chgData name="Brown, Cody" userId="2edf2639-e9e8-4979-8714-43e686c0a899" providerId="ADAL" clId="{70D02B2F-BFDB-4BBA-9A07-301FEB053DAD}" dt="2024-06-17T21:02:13.837" v="840"/>
      <pc:docMkLst>
        <pc:docMk/>
      </pc:docMkLst>
      <pc:sldChg chg="del">
        <pc:chgData name="Brown, Cody" userId="2edf2639-e9e8-4979-8714-43e686c0a899" providerId="ADAL" clId="{70D02B2F-BFDB-4BBA-9A07-301FEB053DAD}" dt="2024-06-17T20:10:20.717" v="0" actId="47"/>
        <pc:sldMkLst>
          <pc:docMk/>
          <pc:sldMk cId="1699362106" sldId="258"/>
        </pc:sldMkLst>
      </pc:sldChg>
      <pc:sldChg chg="modSp mod">
        <pc:chgData name="Brown, Cody" userId="2edf2639-e9e8-4979-8714-43e686c0a899" providerId="ADAL" clId="{70D02B2F-BFDB-4BBA-9A07-301FEB053DAD}" dt="2024-06-17T20:23:30.571" v="812" actId="13244"/>
        <pc:sldMkLst>
          <pc:docMk/>
          <pc:sldMk cId="1663479941" sldId="2419"/>
        </pc:sldMkLst>
        <pc:spChg chg="ord">
          <ac:chgData name="Brown, Cody" userId="2edf2639-e9e8-4979-8714-43e686c0a899" providerId="ADAL" clId="{70D02B2F-BFDB-4BBA-9A07-301FEB053DAD}" dt="2024-06-17T20:22:43.967" v="803" actId="13244"/>
          <ac:spMkLst>
            <pc:docMk/>
            <pc:sldMk cId="1663479941" sldId="2419"/>
            <ac:spMk id="2" creationId="{18172A5E-CB5B-46AB-9816-CBFC72B8E69D}"/>
          </ac:spMkLst>
        </pc:spChg>
        <pc:spChg chg="ord">
          <ac:chgData name="Brown, Cody" userId="2edf2639-e9e8-4979-8714-43e686c0a899" providerId="ADAL" clId="{70D02B2F-BFDB-4BBA-9A07-301FEB053DAD}" dt="2024-06-17T20:22:55.351" v="804" actId="13244"/>
          <ac:spMkLst>
            <pc:docMk/>
            <pc:sldMk cId="1663479941" sldId="2419"/>
            <ac:spMk id="9" creationId="{B8D79A8F-1ACA-35F3-514B-8B30117ED633}"/>
          </ac:spMkLst>
        </pc:spChg>
        <pc:spChg chg="ord">
          <ac:chgData name="Brown, Cody" userId="2edf2639-e9e8-4979-8714-43e686c0a899" providerId="ADAL" clId="{70D02B2F-BFDB-4BBA-9A07-301FEB053DAD}" dt="2024-06-17T20:23:09.508" v="805" actId="13244"/>
          <ac:spMkLst>
            <pc:docMk/>
            <pc:sldMk cId="1663479941" sldId="2419"/>
            <ac:spMk id="10" creationId="{CB4B4744-D04C-4CFD-25DD-EBF98F4AB2A4}"/>
          </ac:spMkLst>
        </pc:spChg>
        <pc:spChg chg="ord">
          <ac:chgData name="Brown, Cody" userId="2edf2639-e9e8-4979-8714-43e686c0a899" providerId="ADAL" clId="{70D02B2F-BFDB-4BBA-9A07-301FEB053DAD}" dt="2024-06-17T20:23:15.105" v="806" actId="13244"/>
          <ac:spMkLst>
            <pc:docMk/>
            <pc:sldMk cId="1663479941" sldId="2419"/>
            <ac:spMk id="15" creationId="{D6ABEC2A-7B6F-C43C-A35B-11B3E2DB5D10}"/>
          </ac:spMkLst>
        </pc:spChg>
        <pc:spChg chg="ord">
          <ac:chgData name="Brown, Cody" userId="2edf2639-e9e8-4979-8714-43e686c0a899" providerId="ADAL" clId="{70D02B2F-BFDB-4BBA-9A07-301FEB053DAD}" dt="2024-06-17T20:23:20.403" v="808" actId="13244"/>
          <ac:spMkLst>
            <pc:docMk/>
            <pc:sldMk cId="1663479941" sldId="2419"/>
            <ac:spMk id="17" creationId="{554D061F-F5DE-F5F0-3C8B-C0504A2C051C}"/>
          </ac:spMkLst>
        </pc:spChg>
        <pc:spChg chg="ord">
          <ac:chgData name="Brown, Cody" userId="2edf2639-e9e8-4979-8714-43e686c0a899" providerId="ADAL" clId="{70D02B2F-BFDB-4BBA-9A07-301FEB053DAD}" dt="2024-06-17T20:23:16.858" v="807" actId="13244"/>
          <ac:spMkLst>
            <pc:docMk/>
            <pc:sldMk cId="1663479941" sldId="2419"/>
            <ac:spMk id="18" creationId="{E0297DAA-90AB-1AEF-65A4-4CE9F157A7F4}"/>
          </ac:spMkLst>
        </pc:spChg>
        <pc:spChg chg="ord">
          <ac:chgData name="Brown, Cody" userId="2edf2639-e9e8-4979-8714-43e686c0a899" providerId="ADAL" clId="{70D02B2F-BFDB-4BBA-9A07-301FEB053DAD}" dt="2024-06-17T20:23:22.220" v="809" actId="13244"/>
          <ac:spMkLst>
            <pc:docMk/>
            <pc:sldMk cId="1663479941" sldId="2419"/>
            <ac:spMk id="21" creationId="{5075894E-D443-2337-3EFC-7AF4AC7FE3FC}"/>
          </ac:spMkLst>
        </pc:spChg>
        <pc:spChg chg="ord">
          <ac:chgData name="Brown, Cody" userId="2edf2639-e9e8-4979-8714-43e686c0a899" providerId="ADAL" clId="{70D02B2F-BFDB-4BBA-9A07-301FEB053DAD}" dt="2024-06-17T20:23:29.193" v="811" actId="13244"/>
          <ac:spMkLst>
            <pc:docMk/>
            <pc:sldMk cId="1663479941" sldId="2419"/>
            <ac:spMk id="25" creationId="{E47BFEFE-CE3C-5B42-CD84-583A051BD66E}"/>
          </ac:spMkLst>
        </pc:spChg>
        <pc:spChg chg="ord">
          <ac:chgData name="Brown, Cody" userId="2edf2639-e9e8-4979-8714-43e686c0a899" providerId="ADAL" clId="{70D02B2F-BFDB-4BBA-9A07-301FEB053DAD}" dt="2024-06-17T20:23:25.912" v="810" actId="13244"/>
          <ac:spMkLst>
            <pc:docMk/>
            <pc:sldMk cId="1663479941" sldId="2419"/>
            <ac:spMk id="26" creationId="{8D763B9D-5EEF-6567-39EF-87EABA5043FF}"/>
          </ac:spMkLst>
        </pc:spChg>
        <pc:spChg chg="ord">
          <ac:chgData name="Brown, Cody" userId="2edf2639-e9e8-4979-8714-43e686c0a899" providerId="ADAL" clId="{70D02B2F-BFDB-4BBA-9A07-301FEB053DAD}" dt="2024-06-17T20:23:30.571" v="812" actId="13244"/>
          <ac:spMkLst>
            <pc:docMk/>
            <pc:sldMk cId="1663479941" sldId="2419"/>
            <ac:spMk id="27" creationId="{6919D13F-954C-03B8-D256-F3CEDC9B5971}"/>
          </ac:spMkLst>
        </pc:spChg>
        <pc:picChg chg="mod">
          <ac:chgData name="Brown, Cody" userId="2edf2639-e9e8-4979-8714-43e686c0a899" providerId="ADAL" clId="{70D02B2F-BFDB-4BBA-9A07-301FEB053DAD}" dt="2024-06-17T20:18:20.618" v="768" actId="962"/>
          <ac:picMkLst>
            <pc:docMk/>
            <pc:sldMk cId="1663479941" sldId="2419"/>
            <ac:picMk id="24" creationId="{AE7F149E-E397-3AD7-AFA7-DE326BFDBA21}"/>
          </ac:picMkLst>
        </pc:picChg>
      </pc:sldChg>
      <pc:sldChg chg="del">
        <pc:chgData name="Brown, Cody" userId="2edf2639-e9e8-4979-8714-43e686c0a899" providerId="ADAL" clId="{70D02B2F-BFDB-4BBA-9A07-301FEB053DAD}" dt="2024-06-17T20:10:20.717" v="0" actId="47"/>
        <pc:sldMkLst>
          <pc:docMk/>
          <pc:sldMk cId="780411523" sldId="2558"/>
        </pc:sldMkLst>
      </pc:sldChg>
      <pc:sldChg chg="del">
        <pc:chgData name="Brown, Cody" userId="2edf2639-e9e8-4979-8714-43e686c0a899" providerId="ADAL" clId="{70D02B2F-BFDB-4BBA-9A07-301FEB053DAD}" dt="2024-06-17T20:10:20.717" v="0" actId="47"/>
        <pc:sldMkLst>
          <pc:docMk/>
          <pc:sldMk cId="1406066322" sldId="2559"/>
        </pc:sldMkLst>
      </pc:sldChg>
      <pc:sldChg chg="del">
        <pc:chgData name="Brown, Cody" userId="2edf2639-e9e8-4979-8714-43e686c0a899" providerId="ADAL" clId="{70D02B2F-BFDB-4BBA-9A07-301FEB053DAD}" dt="2024-06-17T20:10:20.717" v="0" actId="47"/>
        <pc:sldMkLst>
          <pc:docMk/>
          <pc:sldMk cId="3584184726" sldId="2561"/>
        </pc:sldMkLst>
      </pc:sldChg>
      <pc:sldChg chg="del">
        <pc:chgData name="Brown, Cody" userId="2edf2639-e9e8-4979-8714-43e686c0a899" providerId="ADAL" clId="{70D02B2F-BFDB-4BBA-9A07-301FEB053DAD}" dt="2024-06-17T20:10:20.717" v="0" actId="47"/>
        <pc:sldMkLst>
          <pc:docMk/>
          <pc:sldMk cId="4286565400" sldId="2562"/>
        </pc:sldMkLst>
      </pc:sldChg>
      <pc:sldChg chg="del">
        <pc:chgData name="Brown, Cody" userId="2edf2639-e9e8-4979-8714-43e686c0a899" providerId="ADAL" clId="{70D02B2F-BFDB-4BBA-9A07-301FEB053DAD}" dt="2024-06-17T20:10:20.717" v="0" actId="47"/>
        <pc:sldMkLst>
          <pc:docMk/>
          <pc:sldMk cId="1814801820" sldId="2563"/>
        </pc:sldMkLst>
      </pc:sldChg>
      <pc:sldChg chg="del">
        <pc:chgData name="Brown, Cody" userId="2edf2639-e9e8-4979-8714-43e686c0a899" providerId="ADAL" clId="{70D02B2F-BFDB-4BBA-9A07-301FEB053DAD}" dt="2024-06-17T20:10:20.717" v="0" actId="47"/>
        <pc:sldMkLst>
          <pc:docMk/>
          <pc:sldMk cId="315721787" sldId="2564"/>
        </pc:sldMkLst>
      </pc:sldChg>
      <pc:sldChg chg="modSp mod modNotesTx">
        <pc:chgData name="Brown, Cody" userId="2edf2639-e9e8-4979-8714-43e686c0a899" providerId="ADAL" clId="{70D02B2F-BFDB-4BBA-9A07-301FEB053DAD}" dt="2024-06-17T20:24:22.433" v="818" actId="962"/>
        <pc:sldMkLst>
          <pc:docMk/>
          <pc:sldMk cId="239613366" sldId="2622"/>
        </pc:sldMkLst>
        <pc:picChg chg="mod">
          <ac:chgData name="Brown, Cody" userId="2edf2639-e9e8-4979-8714-43e686c0a899" providerId="ADAL" clId="{70D02B2F-BFDB-4BBA-9A07-301FEB053DAD}" dt="2024-06-17T20:24:22.433" v="818" actId="962"/>
          <ac:picMkLst>
            <pc:docMk/>
            <pc:sldMk cId="239613366" sldId="2622"/>
            <ac:picMk id="11" creationId="{24AD92F7-D90B-FB92-0F4A-EAA3579B52DD}"/>
          </ac:picMkLst>
        </pc:picChg>
      </pc:sldChg>
      <pc:sldChg chg="del">
        <pc:chgData name="Brown, Cody" userId="2edf2639-e9e8-4979-8714-43e686c0a899" providerId="ADAL" clId="{70D02B2F-BFDB-4BBA-9A07-301FEB053DAD}" dt="2024-06-17T20:36:15.692" v="825" actId="47"/>
        <pc:sldMkLst>
          <pc:docMk/>
          <pc:sldMk cId="1151931205" sldId="2686"/>
        </pc:sldMkLst>
      </pc:sldChg>
      <pc:sldChg chg="del">
        <pc:chgData name="Brown, Cody" userId="2edf2639-e9e8-4979-8714-43e686c0a899" providerId="ADAL" clId="{70D02B2F-BFDB-4BBA-9A07-301FEB053DAD}" dt="2024-06-17T20:10:20.717" v="0" actId="47"/>
        <pc:sldMkLst>
          <pc:docMk/>
          <pc:sldMk cId="1661923345" sldId="5645"/>
        </pc:sldMkLst>
      </pc:sldChg>
      <pc:sldChg chg="addSp delSp modSp mod modClrScheme delCm chgLayout">
        <pc:chgData name="Brown, Cody" userId="2edf2639-e9e8-4979-8714-43e686c0a899" providerId="ADAL" clId="{70D02B2F-BFDB-4BBA-9A07-301FEB053DAD}" dt="2024-06-17T20:20:06.846" v="782" actId="478"/>
        <pc:sldMkLst>
          <pc:docMk/>
          <pc:sldMk cId="1708697778" sldId="5647"/>
        </pc:sldMkLst>
        <pc:spChg chg="mod ord">
          <ac:chgData name="Brown, Cody" userId="2edf2639-e9e8-4979-8714-43e686c0a899" providerId="ADAL" clId="{70D02B2F-BFDB-4BBA-9A07-301FEB053DAD}" dt="2024-06-17T20:20:00.197" v="781" actId="1076"/>
          <ac:spMkLst>
            <pc:docMk/>
            <pc:sldMk cId="1708697778" sldId="5647"/>
            <ac:spMk id="2" creationId="{4143E47B-419E-85CD-56AA-EA5C0E8EFA00}"/>
          </ac:spMkLst>
        </pc:spChg>
        <pc:spChg chg="del">
          <ac:chgData name="Brown, Cody" userId="2edf2639-e9e8-4979-8714-43e686c0a899" providerId="ADAL" clId="{70D02B2F-BFDB-4BBA-9A07-301FEB053DAD}" dt="2024-06-17T20:19:02.527" v="772" actId="478"/>
          <ac:spMkLst>
            <pc:docMk/>
            <pc:sldMk cId="1708697778" sldId="5647"/>
            <ac:spMk id="3" creationId="{3B4F7407-B3A7-4B8E-EC4B-F62771D6CBC1}"/>
          </ac:spMkLst>
        </pc:spChg>
        <pc:spChg chg="del">
          <ac:chgData name="Brown, Cody" userId="2edf2639-e9e8-4979-8714-43e686c0a899" providerId="ADAL" clId="{70D02B2F-BFDB-4BBA-9A07-301FEB053DAD}" dt="2024-06-17T20:16:24.014" v="88" actId="478"/>
          <ac:spMkLst>
            <pc:docMk/>
            <pc:sldMk cId="1708697778" sldId="5647"/>
            <ac:spMk id="4" creationId="{8970D64C-1DD9-39F6-E12D-62C992B556C0}"/>
          </ac:spMkLst>
        </pc:spChg>
        <pc:spChg chg="ord">
          <ac:chgData name="Brown, Cody" userId="2edf2639-e9e8-4979-8714-43e686c0a899" providerId="ADAL" clId="{70D02B2F-BFDB-4BBA-9A07-301FEB053DAD}" dt="2024-06-17T20:18:59.160" v="771" actId="13244"/>
          <ac:spMkLst>
            <pc:docMk/>
            <pc:sldMk cId="1708697778" sldId="5647"/>
            <ac:spMk id="5" creationId="{195BA1BC-BCCE-E898-C036-828027288D99}"/>
          </ac:spMkLst>
        </pc:spChg>
        <pc:spChg chg="add del mod">
          <ac:chgData name="Brown, Cody" userId="2edf2639-e9e8-4979-8714-43e686c0a899" providerId="ADAL" clId="{70D02B2F-BFDB-4BBA-9A07-301FEB053DAD}" dt="2024-06-17T20:18:40.806" v="770" actId="207"/>
          <ac:spMkLst>
            <pc:docMk/>
            <pc:sldMk cId="1708697778" sldId="5647"/>
            <ac:spMk id="14" creationId="{6522C074-0674-6461-8DAA-C3E642650AAB}"/>
          </ac:spMkLst>
        </pc:spChg>
        <pc:spChg chg="del">
          <ac:chgData name="Brown, Cody" userId="2edf2639-e9e8-4979-8714-43e686c0a899" providerId="ADAL" clId="{70D02B2F-BFDB-4BBA-9A07-301FEB053DAD}" dt="2024-06-17T20:16:18.204" v="86" actId="478"/>
          <ac:spMkLst>
            <pc:docMk/>
            <pc:sldMk cId="1708697778" sldId="5647"/>
            <ac:spMk id="21" creationId="{E2FC3C04-0251-E3E4-7085-750B1E0F88D8}"/>
          </ac:spMkLst>
        </pc:spChg>
        <pc:spChg chg="del mod">
          <ac:chgData name="Brown, Cody" userId="2edf2639-e9e8-4979-8714-43e686c0a899" providerId="ADAL" clId="{70D02B2F-BFDB-4BBA-9A07-301FEB053DAD}" dt="2024-06-17T20:15:28.184" v="66" actId="478"/>
          <ac:spMkLst>
            <pc:docMk/>
            <pc:sldMk cId="1708697778" sldId="5647"/>
            <ac:spMk id="22" creationId="{B8DA3EAE-811E-2F9B-7424-49EF40D1F24A}"/>
          </ac:spMkLst>
        </pc:spChg>
        <pc:spChg chg="del">
          <ac:chgData name="Brown, Cody" userId="2edf2639-e9e8-4979-8714-43e686c0a899" providerId="ADAL" clId="{70D02B2F-BFDB-4BBA-9A07-301FEB053DAD}" dt="2024-06-17T20:16:27.161" v="89" actId="478"/>
          <ac:spMkLst>
            <pc:docMk/>
            <pc:sldMk cId="1708697778" sldId="5647"/>
            <ac:spMk id="23" creationId="{656CAC4F-F338-235A-49EA-0B879D8F5B61}"/>
          </ac:spMkLst>
        </pc:spChg>
        <pc:spChg chg="del">
          <ac:chgData name="Brown, Cody" userId="2edf2639-e9e8-4979-8714-43e686c0a899" providerId="ADAL" clId="{70D02B2F-BFDB-4BBA-9A07-301FEB053DAD}" dt="2024-06-17T20:15:29.347" v="67" actId="478"/>
          <ac:spMkLst>
            <pc:docMk/>
            <pc:sldMk cId="1708697778" sldId="5647"/>
            <ac:spMk id="24" creationId="{00FC1269-E29A-58E0-A5FC-6F5CDF661392}"/>
          </ac:spMkLst>
        </pc:spChg>
        <pc:spChg chg="del">
          <ac:chgData name="Brown, Cody" userId="2edf2639-e9e8-4979-8714-43e686c0a899" providerId="ADAL" clId="{70D02B2F-BFDB-4BBA-9A07-301FEB053DAD}" dt="2024-06-17T20:15:43.747" v="77" actId="478"/>
          <ac:spMkLst>
            <pc:docMk/>
            <pc:sldMk cId="1708697778" sldId="5647"/>
            <ac:spMk id="25" creationId="{CF1B890F-2C8D-B4FF-62BF-888201FB31C9}"/>
          </ac:spMkLst>
        </pc:spChg>
        <pc:spChg chg="del">
          <ac:chgData name="Brown, Cody" userId="2edf2639-e9e8-4979-8714-43e686c0a899" providerId="ADAL" clId="{70D02B2F-BFDB-4BBA-9A07-301FEB053DAD}" dt="2024-06-17T20:15:42.200" v="76" actId="478"/>
          <ac:spMkLst>
            <pc:docMk/>
            <pc:sldMk cId="1708697778" sldId="5647"/>
            <ac:spMk id="26" creationId="{C24A1381-E600-6694-D7A0-F9A011305043}"/>
          </ac:spMkLst>
        </pc:spChg>
        <pc:spChg chg="del">
          <ac:chgData name="Brown, Cody" userId="2edf2639-e9e8-4979-8714-43e686c0a899" providerId="ADAL" clId="{70D02B2F-BFDB-4BBA-9A07-301FEB053DAD}" dt="2024-06-17T20:16:20.083" v="87" actId="478"/>
          <ac:spMkLst>
            <pc:docMk/>
            <pc:sldMk cId="1708697778" sldId="5647"/>
            <ac:spMk id="27" creationId="{83938742-C374-0F98-6A78-59F190B38E03}"/>
          </ac:spMkLst>
        </pc:spChg>
        <pc:spChg chg="del mod">
          <ac:chgData name="Brown, Cody" userId="2edf2639-e9e8-4979-8714-43e686c0a899" providerId="ADAL" clId="{70D02B2F-BFDB-4BBA-9A07-301FEB053DAD}" dt="2024-06-17T20:15:38.253" v="73" actId="478"/>
          <ac:spMkLst>
            <pc:docMk/>
            <pc:sldMk cId="1708697778" sldId="5647"/>
            <ac:spMk id="28" creationId="{2D6D054A-21C6-ACCB-B2CE-CD22EF5A6500}"/>
          </ac:spMkLst>
        </pc:spChg>
        <pc:spChg chg="del">
          <ac:chgData name="Brown, Cody" userId="2edf2639-e9e8-4979-8714-43e686c0a899" providerId="ADAL" clId="{70D02B2F-BFDB-4BBA-9A07-301FEB053DAD}" dt="2024-06-17T20:16:29.816" v="90" actId="478"/>
          <ac:spMkLst>
            <pc:docMk/>
            <pc:sldMk cId="1708697778" sldId="5647"/>
            <ac:spMk id="29" creationId="{04E00C7C-E0DD-E582-7886-773BF0AD4F8A}"/>
          </ac:spMkLst>
        </pc:spChg>
        <pc:spChg chg="del mod">
          <ac:chgData name="Brown, Cody" userId="2edf2639-e9e8-4979-8714-43e686c0a899" providerId="ADAL" clId="{70D02B2F-BFDB-4BBA-9A07-301FEB053DAD}" dt="2024-06-17T20:15:40.542" v="75" actId="478"/>
          <ac:spMkLst>
            <pc:docMk/>
            <pc:sldMk cId="1708697778" sldId="5647"/>
            <ac:spMk id="30" creationId="{C6F37B23-66B6-C763-AB72-579911861C38}"/>
          </ac:spMkLst>
        </pc:spChg>
        <pc:spChg chg="del">
          <ac:chgData name="Brown, Cody" userId="2edf2639-e9e8-4979-8714-43e686c0a899" providerId="ADAL" clId="{70D02B2F-BFDB-4BBA-9A07-301FEB053DAD}" dt="2024-06-17T20:16:32.225" v="91" actId="478"/>
          <ac:spMkLst>
            <pc:docMk/>
            <pc:sldMk cId="1708697778" sldId="5647"/>
            <ac:spMk id="31" creationId="{48A0ED53-6554-EE06-5CBD-56E70E37ED37}"/>
          </ac:spMkLst>
        </pc:spChg>
        <pc:spChg chg="del">
          <ac:chgData name="Brown, Cody" userId="2edf2639-e9e8-4979-8714-43e686c0a899" providerId="ADAL" clId="{70D02B2F-BFDB-4BBA-9A07-301FEB053DAD}" dt="2024-06-17T20:15:32.704" v="69" actId="478"/>
          <ac:spMkLst>
            <pc:docMk/>
            <pc:sldMk cId="1708697778" sldId="5647"/>
            <ac:spMk id="32" creationId="{DD74E3C3-5E7A-520D-B325-D1196FCD1E47}"/>
          </ac:spMkLst>
        </pc:spChg>
        <pc:spChg chg="del">
          <ac:chgData name="Brown, Cody" userId="2edf2639-e9e8-4979-8714-43e686c0a899" providerId="ADAL" clId="{70D02B2F-BFDB-4BBA-9A07-301FEB053DAD}" dt="2024-06-17T20:15:31.387" v="68" actId="478"/>
          <ac:spMkLst>
            <pc:docMk/>
            <pc:sldMk cId="1708697778" sldId="5647"/>
            <ac:spMk id="33" creationId="{48CD2053-56B9-D165-0E99-D86623C3A213}"/>
          </ac:spMkLst>
        </pc:spChg>
        <pc:spChg chg="del">
          <ac:chgData name="Brown, Cody" userId="2edf2639-e9e8-4979-8714-43e686c0a899" providerId="ADAL" clId="{70D02B2F-BFDB-4BBA-9A07-301FEB053DAD}" dt="2024-06-17T20:15:03.575" v="49" actId="478"/>
          <ac:spMkLst>
            <pc:docMk/>
            <pc:sldMk cId="1708697778" sldId="5647"/>
            <ac:spMk id="34" creationId="{651010E6-06E1-3EEB-785B-35C9917C981E}"/>
          </ac:spMkLst>
        </pc:spChg>
        <pc:spChg chg="del">
          <ac:chgData name="Brown, Cody" userId="2edf2639-e9e8-4979-8714-43e686c0a899" providerId="ADAL" clId="{70D02B2F-BFDB-4BBA-9A07-301FEB053DAD}" dt="2024-06-17T20:15:06.257" v="50" actId="478"/>
          <ac:spMkLst>
            <pc:docMk/>
            <pc:sldMk cId="1708697778" sldId="5647"/>
            <ac:spMk id="35" creationId="{9D7ECD96-AF98-6B4E-59E9-EC1D8C098197}"/>
          </ac:spMkLst>
        </pc:spChg>
        <pc:spChg chg="del mod">
          <ac:chgData name="Brown, Cody" userId="2edf2639-e9e8-4979-8714-43e686c0a899" providerId="ADAL" clId="{70D02B2F-BFDB-4BBA-9A07-301FEB053DAD}" dt="2024-06-17T20:15:08.321" v="52" actId="478"/>
          <ac:spMkLst>
            <pc:docMk/>
            <pc:sldMk cId="1708697778" sldId="5647"/>
            <ac:spMk id="36" creationId="{D91D32B8-59CF-ACEB-AF82-4C1EFC627962}"/>
          </ac:spMkLst>
        </pc:spChg>
        <pc:spChg chg="del">
          <ac:chgData name="Brown, Cody" userId="2edf2639-e9e8-4979-8714-43e686c0a899" providerId="ADAL" clId="{70D02B2F-BFDB-4BBA-9A07-301FEB053DAD}" dt="2024-06-17T20:15:19.749" v="63" actId="478"/>
          <ac:spMkLst>
            <pc:docMk/>
            <pc:sldMk cId="1708697778" sldId="5647"/>
            <ac:spMk id="37" creationId="{3481C2D2-D192-05CC-657F-B467B3E6A268}"/>
          </ac:spMkLst>
        </pc:spChg>
        <pc:spChg chg="del">
          <ac:chgData name="Brown, Cody" userId="2edf2639-e9e8-4979-8714-43e686c0a899" providerId="ADAL" clId="{70D02B2F-BFDB-4BBA-9A07-301FEB053DAD}" dt="2024-06-17T20:15:25.109" v="64" actId="478"/>
          <ac:spMkLst>
            <pc:docMk/>
            <pc:sldMk cId="1708697778" sldId="5647"/>
            <ac:spMk id="38" creationId="{3C58100F-4289-0CCE-E955-348C12EDEB65}"/>
          </ac:spMkLst>
        </pc:spChg>
        <pc:spChg chg="add del">
          <ac:chgData name="Brown, Cody" userId="2edf2639-e9e8-4979-8714-43e686c0a899" providerId="ADAL" clId="{70D02B2F-BFDB-4BBA-9A07-301FEB053DAD}" dt="2024-06-17T20:15:45.332" v="78" actId="478"/>
          <ac:spMkLst>
            <pc:docMk/>
            <pc:sldMk cId="1708697778" sldId="5647"/>
            <ac:spMk id="39" creationId="{6F36338B-66CF-6C61-8F94-A8D9B20CBF4C}"/>
          </ac:spMkLst>
        </pc:spChg>
        <pc:spChg chg="add del mod">
          <ac:chgData name="Brown, Cody" userId="2edf2639-e9e8-4979-8714-43e686c0a899" providerId="ADAL" clId="{70D02B2F-BFDB-4BBA-9A07-301FEB053DAD}" dt="2024-06-17T20:14:58.120" v="45" actId="478"/>
          <ac:spMkLst>
            <pc:docMk/>
            <pc:sldMk cId="1708697778" sldId="5647"/>
            <ac:spMk id="40" creationId="{969D1E95-D93C-0E8B-9A9F-329085C68BF0}"/>
          </ac:spMkLst>
        </pc:spChg>
        <pc:spChg chg="del">
          <ac:chgData name="Brown, Cody" userId="2edf2639-e9e8-4979-8714-43e686c0a899" providerId="ADAL" clId="{70D02B2F-BFDB-4BBA-9A07-301FEB053DAD}" dt="2024-06-17T20:15:08.896" v="53" actId="478"/>
          <ac:spMkLst>
            <pc:docMk/>
            <pc:sldMk cId="1708697778" sldId="5647"/>
            <ac:spMk id="41" creationId="{A530F05B-E57C-E467-EEC5-EEE495009886}"/>
          </ac:spMkLst>
        </pc:spChg>
        <pc:spChg chg="del mod">
          <ac:chgData name="Brown, Cody" userId="2edf2639-e9e8-4979-8714-43e686c0a899" providerId="ADAL" clId="{70D02B2F-BFDB-4BBA-9A07-301FEB053DAD}" dt="2024-06-17T20:15:15.467" v="59" actId="478"/>
          <ac:spMkLst>
            <pc:docMk/>
            <pc:sldMk cId="1708697778" sldId="5647"/>
            <ac:spMk id="42" creationId="{27DE40E4-A3AA-05CC-AEF5-F7490C9BD43F}"/>
          </ac:spMkLst>
        </pc:spChg>
        <pc:spChg chg="del">
          <ac:chgData name="Brown, Cody" userId="2edf2639-e9e8-4979-8714-43e686c0a899" providerId="ADAL" clId="{70D02B2F-BFDB-4BBA-9A07-301FEB053DAD}" dt="2024-06-17T20:15:52.836" v="83" actId="478"/>
          <ac:spMkLst>
            <pc:docMk/>
            <pc:sldMk cId="1708697778" sldId="5647"/>
            <ac:spMk id="43" creationId="{5F1AF9A2-FF9A-C76B-8D8A-855842D9658A}"/>
          </ac:spMkLst>
        </pc:spChg>
        <pc:spChg chg="del">
          <ac:chgData name="Brown, Cody" userId="2edf2639-e9e8-4979-8714-43e686c0a899" providerId="ADAL" clId="{70D02B2F-BFDB-4BBA-9A07-301FEB053DAD}" dt="2024-06-17T20:15:51.170" v="82" actId="478"/>
          <ac:spMkLst>
            <pc:docMk/>
            <pc:sldMk cId="1708697778" sldId="5647"/>
            <ac:spMk id="44" creationId="{4A29EFF8-B6A1-0E16-DCFE-0DCAE6028FCE}"/>
          </ac:spMkLst>
        </pc:spChg>
        <pc:spChg chg="add del mod ord">
          <ac:chgData name="Brown, Cody" userId="2edf2639-e9e8-4979-8714-43e686c0a899" providerId="ADAL" clId="{70D02B2F-BFDB-4BBA-9A07-301FEB053DAD}" dt="2024-06-17T20:20:06.846" v="782" actId="478"/>
          <ac:spMkLst>
            <pc:docMk/>
            <pc:sldMk cId="1708697778" sldId="5647"/>
            <ac:spMk id="47" creationId="{2916B0C4-04F5-B798-4310-DE3472552B50}"/>
          </ac:spMkLst>
        </pc:spChg>
        <pc:graphicFrameChg chg="del">
          <ac:chgData name="Brown, Cody" userId="2edf2639-e9e8-4979-8714-43e686c0a899" providerId="ADAL" clId="{70D02B2F-BFDB-4BBA-9A07-301FEB053DAD}" dt="2024-06-17T20:14:54.668" v="43" actId="478"/>
          <ac:graphicFrameMkLst>
            <pc:docMk/>
            <pc:sldMk cId="1708697778" sldId="5647"/>
            <ac:graphicFrameMk id="6" creationId="{1858CF5F-A991-68C3-7DFF-1130C1F6A98B}"/>
          </ac:graphicFrameMkLst>
        </pc:graphicFrameChg>
        <pc:graphicFrameChg chg="add del">
          <ac:chgData name="Brown, Cody" userId="2edf2639-e9e8-4979-8714-43e686c0a899" providerId="ADAL" clId="{70D02B2F-BFDB-4BBA-9A07-301FEB053DAD}" dt="2024-06-17T20:15:13.969" v="57" actId="478"/>
          <ac:graphicFrameMkLst>
            <pc:docMk/>
            <pc:sldMk cId="1708697778" sldId="5647"/>
            <ac:graphicFrameMk id="17" creationId="{242E7F44-18A7-CF86-8E29-13D2658F18A2}"/>
          </ac:graphicFrameMkLst>
        </pc:graphicFrameChg>
        <pc:picChg chg="add mod">
          <ac:chgData name="Brown, Cody" userId="2edf2639-e9e8-4979-8714-43e686c0a899" providerId="ADAL" clId="{70D02B2F-BFDB-4BBA-9A07-301FEB053DAD}" dt="2024-06-17T20:16:43.283" v="185" actId="962"/>
          <ac:picMkLst>
            <pc:docMk/>
            <pc:sldMk cId="1708697778" sldId="5647"/>
            <ac:picMk id="46" creationId="{24A5E9EE-9685-0DD3-0875-4AA4C04D675E}"/>
          </ac:picMkLst>
        </pc:picChg>
        <pc:cxnChg chg="del">
          <ac:chgData name="Brown, Cody" userId="2edf2639-e9e8-4979-8714-43e686c0a899" providerId="ADAL" clId="{70D02B2F-BFDB-4BBA-9A07-301FEB053DAD}" dt="2024-06-17T20:15:48.227" v="81" actId="478"/>
          <ac:cxnSpMkLst>
            <pc:docMk/>
            <pc:sldMk cId="1708697778" sldId="5647"/>
            <ac:cxnSpMk id="7" creationId="{CCB7D945-4702-4265-94C5-D1A52B3AAB91}"/>
          </ac:cxnSpMkLst>
        </pc:cxnChg>
        <pc:cxnChg chg="del">
          <ac:chgData name="Brown, Cody" userId="2edf2639-e9e8-4979-8714-43e686c0a899" providerId="ADAL" clId="{70D02B2F-BFDB-4BBA-9A07-301FEB053DAD}" dt="2024-06-17T20:15:46.642" v="79" actId="478"/>
          <ac:cxnSpMkLst>
            <pc:docMk/>
            <pc:sldMk cId="1708697778" sldId="5647"/>
            <ac:cxnSpMk id="8" creationId="{2CCDD5DB-77F1-D04D-83DB-6BF8BBF6E4C8}"/>
          </ac:cxnSpMkLst>
        </pc:cxnChg>
        <pc:cxnChg chg="add del">
          <ac:chgData name="Brown, Cody" userId="2edf2639-e9e8-4979-8714-43e686c0a899" providerId="ADAL" clId="{70D02B2F-BFDB-4BBA-9A07-301FEB053DAD}" dt="2024-06-17T20:15:47.357" v="80" actId="478"/>
          <ac:cxnSpMkLst>
            <pc:docMk/>
            <pc:sldMk cId="1708697778" sldId="5647"/>
            <ac:cxnSpMk id="9" creationId="{FB6C56E3-B727-FD8D-F058-66A94EF1DD15}"/>
          </ac:cxnSpMkLst>
        </pc:cxnChg>
        <pc:cxnChg chg="del">
          <ac:chgData name="Brown, Cody" userId="2edf2639-e9e8-4979-8714-43e686c0a899" providerId="ADAL" clId="{70D02B2F-BFDB-4BBA-9A07-301FEB053DAD}" dt="2024-06-17T20:14:59.845" v="48" actId="478"/>
          <ac:cxnSpMkLst>
            <pc:docMk/>
            <pc:sldMk cId="1708697778" sldId="5647"/>
            <ac:cxnSpMk id="10" creationId="{F7089077-DC95-7CB5-110C-DD2ED4A8E0B4}"/>
          </ac:cxnSpMkLst>
        </pc:cxnChg>
        <pc:cxnChg chg="add del">
          <ac:chgData name="Brown, Cody" userId="2edf2639-e9e8-4979-8714-43e686c0a899" providerId="ADAL" clId="{70D02B2F-BFDB-4BBA-9A07-301FEB053DAD}" dt="2024-06-17T20:14:59.339" v="47" actId="478"/>
          <ac:cxnSpMkLst>
            <pc:docMk/>
            <pc:sldMk cId="1708697778" sldId="5647"/>
            <ac:cxnSpMk id="11" creationId="{D06975A4-8FD9-E17D-916E-98D0962A6E5F}"/>
          </ac:cxnSpMkLst>
        </pc:cxnChg>
        <pc:cxnChg chg="del">
          <ac:chgData name="Brown, Cody" userId="2edf2639-e9e8-4979-8714-43e686c0a899" providerId="ADAL" clId="{70D02B2F-BFDB-4BBA-9A07-301FEB053DAD}" dt="2024-06-17T20:14:58.682" v="46" actId="478"/>
          <ac:cxnSpMkLst>
            <pc:docMk/>
            <pc:sldMk cId="1708697778" sldId="5647"/>
            <ac:cxnSpMk id="12" creationId="{2F6EAB71-8DB2-836E-BAE2-1C33A248657B}"/>
          </ac:cxnSpMkLst>
        </pc:cxnChg>
        <pc:cxnChg chg="del">
          <ac:chgData name="Brown, Cody" userId="2edf2639-e9e8-4979-8714-43e686c0a899" providerId="ADAL" clId="{70D02B2F-BFDB-4BBA-9A07-301FEB053DAD}" dt="2024-06-17T20:15:11.750" v="56" actId="478"/>
          <ac:cxnSpMkLst>
            <pc:docMk/>
            <pc:sldMk cId="1708697778" sldId="5647"/>
            <ac:cxnSpMk id="13" creationId="{20BCD8E8-ACB5-31C4-E33B-FC46F99F03E8}"/>
          </ac:cxnSpMkLst>
        </pc:cxnChg>
        <pc:cxnChg chg="del">
          <ac:chgData name="Brown, Cody" userId="2edf2639-e9e8-4979-8714-43e686c0a899" providerId="ADAL" clId="{70D02B2F-BFDB-4BBA-9A07-301FEB053DAD}" dt="2024-06-17T20:15:10.215" v="54" actId="478"/>
          <ac:cxnSpMkLst>
            <pc:docMk/>
            <pc:sldMk cId="1708697778" sldId="5647"/>
            <ac:cxnSpMk id="15" creationId="{DCFC2CB1-A0DE-9D49-AB27-2DC6995E3DF3}"/>
          </ac:cxnSpMkLst>
        </pc:cxnChg>
        <pc:cxnChg chg="del">
          <ac:chgData name="Brown, Cody" userId="2edf2639-e9e8-4979-8714-43e686c0a899" providerId="ADAL" clId="{70D02B2F-BFDB-4BBA-9A07-301FEB053DAD}" dt="2024-06-17T20:15:11.050" v="55" actId="478"/>
          <ac:cxnSpMkLst>
            <pc:docMk/>
            <pc:sldMk cId="1708697778" sldId="5647"/>
            <ac:cxnSpMk id="16" creationId="{8EF4BA25-1A14-FF13-7DD1-D17F3C8A6BD8}"/>
          </ac:cxnSpMkLst>
        </pc:cxnChg>
        <pc:cxnChg chg="del">
          <ac:chgData name="Brown, Cody" userId="2edf2639-e9e8-4979-8714-43e686c0a899" providerId="ADAL" clId="{70D02B2F-BFDB-4BBA-9A07-301FEB053DAD}" dt="2024-06-17T20:15:18.233" v="62" actId="478"/>
          <ac:cxnSpMkLst>
            <pc:docMk/>
            <pc:sldMk cId="1708697778" sldId="5647"/>
            <ac:cxnSpMk id="18" creationId="{CAB87E9E-B085-925C-B1AF-4E22727C5439}"/>
          </ac:cxnSpMkLst>
        </pc:cxnChg>
        <pc:cxnChg chg="del">
          <ac:chgData name="Brown, Cody" userId="2edf2639-e9e8-4979-8714-43e686c0a899" providerId="ADAL" clId="{70D02B2F-BFDB-4BBA-9A07-301FEB053DAD}" dt="2024-06-17T20:15:17.439" v="61" actId="478"/>
          <ac:cxnSpMkLst>
            <pc:docMk/>
            <pc:sldMk cId="1708697778" sldId="5647"/>
            <ac:cxnSpMk id="19" creationId="{8E40A261-07DC-9B4D-80C7-80A23A98EEDF}"/>
          </ac:cxnSpMkLst>
        </pc:cxnChg>
        <pc:cxnChg chg="del">
          <ac:chgData name="Brown, Cody" userId="2edf2639-e9e8-4979-8714-43e686c0a899" providerId="ADAL" clId="{70D02B2F-BFDB-4BBA-9A07-301FEB053DAD}" dt="2024-06-17T20:15:16.674" v="60" actId="478"/>
          <ac:cxnSpMkLst>
            <pc:docMk/>
            <pc:sldMk cId="1708697778" sldId="5647"/>
            <ac:cxnSpMk id="20" creationId="{C48B0014-DCF0-EC4A-1C03-057DEDE3C2AB}"/>
          </ac:cxnSpMkLst>
        </pc:cxnChg>
        <pc:extLst>
          <p:ext xmlns:p="http://schemas.openxmlformats.org/presentationml/2006/main" uri="{D6D511B9-2390-475A-947B-AFAB55BFBCF1}">
            <pc226:cmChg xmlns:pc226="http://schemas.microsoft.com/office/powerpoint/2022/06/main/command" chg="del">
              <pc226:chgData name="Brown, Cody" userId="2edf2639-e9e8-4979-8714-43e686c0a899" providerId="ADAL" clId="{70D02B2F-BFDB-4BBA-9A07-301FEB053DAD}" dt="2024-06-17T20:10:32.732" v="2"/>
              <pc2:cmMkLst xmlns:pc2="http://schemas.microsoft.com/office/powerpoint/2019/9/main/command">
                <pc:docMk/>
                <pc:sldMk cId="1708697778" sldId="5647"/>
                <pc2:cmMk id="{510DD756-91DB-4239-963D-43AA294E74D5}"/>
              </pc2:cmMkLst>
            </pc226:cmChg>
          </p:ext>
        </pc:extLst>
      </pc:sldChg>
      <pc:sldChg chg="modNotesTx">
        <pc:chgData name="Brown, Cody" userId="2edf2639-e9e8-4979-8714-43e686c0a899" providerId="ADAL" clId="{70D02B2F-BFDB-4BBA-9A07-301FEB053DAD}" dt="2024-06-17T20:11:09.732" v="11" actId="20577"/>
        <pc:sldMkLst>
          <pc:docMk/>
          <pc:sldMk cId="29150675" sldId="5661"/>
        </pc:sldMkLst>
      </pc:sldChg>
      <pc:sldChg chg="modSp mod">
        <pc:chgData name="Brown, Cody" userId="2edf2639-e9e8-4979-8714-43e686c0a899" providerId="ADAL" clId="{70D02B2F-BFDB-4BBA-9A07-301FEB053DAD}" dt="2024-06-17T20:20:59.716" v="788" actId="13244"/>
        <pc:sldMkLst>
          <pc:docMk/>
          <pc:sldMk cId="87984697" sldId="5662"/>
        </pc:sldMkLst>
        <pc:spChg chg="ord">
          <ac:chgData name="Brown, Cody" userId="2edf2639-e9e8-4979-8714-43e686c0a899" providerId="ADAL" clId="{70D02B2F-BFDB-4BBA-9A07-301FEB053DAD}" dt="2024-06-17T20:20:17.315" v="783" actId="13244"/>
          <ac:spMkLst>
            <pc:docMk/>
            <pc:sldMk cId="87984697" sldId="5662"/>
            <ac:spMk id="6" creationId="{7FA6A8BA-AEB1-F6DE-29CA-6CDB8837611B}"/>
          </ac:spMkLst>
        </pc:spChg>
        <pc:spChg chg="ord">
          <ac:chgData name="Brown, Cody" userId="2edf2639-e9e8-4979-8714-43e686c0a899" providerId="ADAL" clId="{70D02B2F-BFDB-4BBA-9A07-301FEB053DAD}" dt="2024-06-17T20:20:53.254" v="787" actId="13244"/>
          <ac:spMkLst>
            <pc:docMk/>
            <pc:sldMk cId="87984697" sldId="5662"/>
            <ac:spMk id="10" creationId="{C6E50A1F-D42D-7EC0-01D9-775B687DF6AF}"/>
          </ac:spMkLst>
        </pc:spChg>
        <pc:spChg chg="ord">
          <ac:chgData name="Brown, Cody" userId="2edf2639-e9e8-4979-8714-43e686c0a899" providerId="ADAL" clId="{70D02B2F-BFDB-4BBA-9A07-301FEB053DAD}" dt="2024-06-17T20:20:25.573" v="784" actId="13244"/>
          <ac:spMkLst>
            <pc:docMk/>
            <pc:sldMk cId="87984697" sldId="5662"/>
            <ac:spMk id="11" creationId="{8ADB0751-5E77-165D-21A2-5BDB7FA812BD}"/>
          </ac:spMkLst>
        </pc:spChg>
        <pc:spChg chg="ord">
          <ac:chgData name="Brown, Cody" userId="2edf2639-e9e8-4979-8714-43e686c0a899" providerId="ADAL" clId="{70D02B2F-BFDB-4BBA-9A07-301FEB053DAD}" dt="2024-06-17T20:20:48.857" v="786" actId="13244"/>
          <ac:spMkLst>
            <pc:docMk/>
            <pc:sldMk cId="87984697" sldId="5662"/>
            <ac:spMk id="12" creationId="{7273E6DA-EA62-7799-F6EC-BE59866228B2}"/>
          </ac:spMkLst>
        </pc:spChg>
        <pc:spChg chg="ord">
          <ac:chgData name="Brown, Cody" userId="2edf2639-e9e8-4979-8714-43e686c0a899" providerId="ADAL" clId="{70D02B2F-BFDB-4BBA-9A07-301FEB053DAD}" dt="2024-06-17T20:20:59.716" v="788" actId="13244"/>
          <ac:spMkLst>
            <pc:docMk/>
            <pc:sldMk cId="87984697" sldId="5662"/>
            <ac:spMk id="15" creationId="{AF5561ED-890D-5A54-012F-377B0600BC14}"/>
          </ac:spMkLst>
        </pc:spChg>
      </pc:sldChg>
      <pc:sldChg chg="modSp delCm">
        <pc:chgData name="Brown, Cody" userId="2edf2639-e9e8-4979-8714-43e686c0a899" providerId="ADAL" clId="{70D02B2F-BFDB-4BBA-9A07-301FEB053DAD}" dt="2024-06-17T20:17:21.125" v="455" actId="962"/>
        <pc:sldMkLst>
          <pc:docMk/>
          <pc:sldMk cId="511186561" sldId="5664"/>
        </pc:sldMkLst>
        <pc:graphicFrameChg chg="mod">
          <ac:chgData name="Brown, Cody" userId="2edf2639-e9e8-4979-8714-43e686c0a899" providerId="ADAL" clId="{70D02B2F-BFDB-4BBA-9A07-301FEB053DAD}" dt="2024-06-17T20:17:21.125" v="455" actId="962"/>
          <ac:graphicFrameMkLst>
            <pc:docMk/>
            <pc:sldMk cId="511186561" sldId="5664"/>
            <ac:graphicFrameMk id="4" creationId="{8CF1EFF7-D210-E64F-9DAD-CFE1BAC816AD}"/>
          </ac:graphicFrameMkLst>
        </pc:graphicFrameChg>
        <pc:extLst>
          <p:ext xmlns:p="http://schemas.openxmlformats.org/presentationml/2006/main" uri="{D6D511B9-2390-475A-947B-AFAB55BFBCF1}">
            <pc226:cmChg xmlns:pc226="http://schemas.microsoft.com/office/powerpoint/2022/06/main/command" chg="del">
              <pc226:chgData name="Brown, Cody" userId="2edf2639-e9e8-4979-8714-43e686c0a899" providerId="ADAL" clId="{70D02B2F-BFDB-4BBA-9A07-301FEB053DAD}" dt="2024-06-17T20:10:45.514" v="6"/>
              <pc2:cmMkLst xmlns:pc2="http://schemas.microsoft.com/office/powerpoint/2019/9/main/command">
                <pc:docMk/>
                <pc:sldMk cId="511186561" sldId="5664"/>
                <pc2:cmMk id="{25E1B634-E0B7-4C38-BE38-15093330A52D}"/>
              </pc2:cmMkLst>
            </pc226:cmChg>
          </p:ext>
        </pc:extLst>
      </pc:sldChg>
      <pc:sldChg chg="modSp mod delCm">
        <pc:chgData name="Brown, Cody" userId="2edf2639-e9e8-4979-8714-43e686c0a899" providerId="ADAL" clId="{70D02B2F-BFDB-4BBA-9A07-301FEB053DAD}" dt="2024-06-17T21:00:39.077" v="835" actId="20577"/>
        <pc:sldMkLst>
          <pc:docMk/>
          <pc:sldMk cId="1675780072" sldId="5666"/>
        </pc:sldMkLst>
        <pc:spChg chg="mod">
          <ac:chgData name="Brown, Cody" userId="2edf2639-e9e8-4979-8714-43e686c0a899" providerId="ADAL" clId="{70D02B2F-BFDB-4BBA-9A07-301FEB053DAD}" dt="2024-06-17T21:00:39.077" v="835" actId="20577"/>
          <ac:spMkLst>
            <pc:docMk/>
            <pc:sldMk cId="1675780072" sldId="5666"/>
            <ac:spMk id="2" creationId="{66201558-9A48-7F4B-0A69-A3C28A2779DA}"/>
          </ac:spMkLst>
        </pc:spChg>
        <pc:extLst>
          <p:ext xmlns:p="http://schemas.openxmlformats.org/presentationml/2006/main" uri="{D6D511B9-2390-475A-947B-AFAB55BFBCF1}">
            <pc226:cmChg xmlns:pc226="http://schemas.microsoft.com/office/powerpoint/2022/06/main/command" chg="del">
              <pc226:chgData name="Brown, Cody" userId="2edf2639-e9e8-4979-8714-43e686c0a899" providerId="ADAL" clId="{70D02B2F-BFDB-4BBA-9A07-301FEB053DAD}" dt="2024-06-17T20:10:38.399" v="4"/>
              <pc2:cmMkLst xmlns:pc2="http://schemas.microsoft.com/office/powerpoint/2019/9/main/command">
                <pc:docMk/>
                <pc:sldMk cId="1675780072" sldId="5666"/>
                <pc2:cmMk id="{7E553EE5-A86F-4B70-AC2C-DBCEBB93C246}"/>
              </pc2:cmMkLst>
            </pc226:cmChg>
          </p:ext>
        </pc:extLst>
      </pc:sldChg>
      <pc:sldChg chg="modNotesTx">
        <pc:chgData name="Brown, Cody" userId="2edf2639-e9e8-4979-8714-43e686c0a899" providerId="ADAL" clId="{70D02B2F-BFDB-4BBA-9A07-301FEB053DAD}" dt="2024-06-17T20:11:11.261" v="12" actId="20577"/>
        <pc:sldMkLst>
          <pc:docMk/>
          <pc:sldMk cId="1852195095" sldId="5667"/>
        </pc:sldMkLst>
      </pc:sldChg>
      <pc:sldChg chg="modSp mod delCm">
        <pc:chgData name="Brown, Cody" userId="2edf2639-e9e8-4979-8714-43e686c0a899" providerId="ADAL" clId="{70D02B2F-BFDB-4BBA-9A07-301FEB053DAD}" dt="2024-06-17T20:16:58.760" v="275" actId="962"/>
        <pc:sldMkLst>
          <pc:docMk/>
          <pc:sldMk cId="780178594" sldId="5669"/>
        </pc:sldMkLst>
        <pc:picChg chg="mod">
          <ac:chgData name="Brown, Cody" userId="2edf2639-e9e8-4979-8714-43e686c0a899" providerId="ADAL" clId="{70D02B2F-BFDB-4BBA-9A07-301FEB053DAD}" dt="2024-06-17T20:16:58.760" v="275" actId="962"/>
          <ac:picMkLst>
            <pc:docMk/>
            <pc:sldMk cId="780178594" sldId="5669"/>
            <ac:picMk id="18" creationId="{CCAF5F8D-AC07-542C-7383-89BEAA6CF9BF}"/>
          </ac:picMkLst>
        </pc:picChg>
        <pc:extLst>
          <p:ext xmlns:p="http://schemas.openxmlformats.org/presentationml/2006/main" uri="{D6D511B9-2390-475A-947B-AFAB55BFBCF1}">
            <pc226:cmChg xmlns:pc226="http://schemas.microsoft.com/office/powerpoint/2022/06/main/command" chg="del">
              <pc226:chgData name="Brown, Cody" userId="2edf2639-e9e8-4979-8714-43e686c0a899" providerId="ADAL" clId="{70D02B2F-BFDB-4BBA-9A07-301FEB053DAD}" dt="2024-06-17T20:10:41.856" v="5"/>
              <pc2:cmMkLst xmlns:pc2="http://schemas.microsoft.com/office/powerpoint/2019/9/main/command">
                <pc:docMk/>
                <pc:sldMk cId="780178594" sldId="5669"/>
                <pc2:cmMk id="{7B0B2BF9-DA37-43FC-97BF-370F17B8E359}"/>
              </pc2:cmMkLst>
            </pc226:cmChg>
          </p:ext>
        </pc:extLst>
      </pc:sldChg>
      <pc:sldChg chg="modSp mod delCm modNotesTx">
        <pc:chgData name="Brown, Cody" userId="2edf2639-e9e8-4979-8714-43e686c0a899" providerId="ADAL" clId="{70D02B2F-BFDB-4BBA-9A07-301FEB053DAD}" dt="2024-06-17T20:24:33.732" v="820" actId="962"/>
        <pc:sldMkLst>
          <pc:docMk/>
          <pc:sldMk cId="3100071995" sldId="5672"/>
        </pc:sldMkLst>
        <pc:picChg chg="mod">
          <ac:chgData name="Brown, Cody" userId="2edf2639-e9e8-4979-8714-43e686c0a899" providerId="ADAL" clId="{70D02B2F-BFDB-4BBA-9A07-301FEB053DAD}" dt="2024-06-17T20:24:33.732" v="820" actId="962"/>
          <ac:picMkLst>
            <pc:docMk/>
            <pc:sldMk cId="3100071995" sldId="5672"/>
            <ac:picMk id="7" creationId="{5D799EBC-D197-07DF-82E2-1338AA00BDF0}"/>
          </ac:picMkLst>
        </pc:picChg>
        <pc:extLst>
          <p:ext xmlns:p="http://schemas.openxmlformats.org/presentationml/2006/main" uri="{D6D511B9-2390-475A-947B-AFAB55BFBCF1}">
            <pc226:cmChg xmlns:pc226="http://schemas.microsoft.com/office/powerpoint/2022/06/main/command" chg="del">
              <pc226:chgData name="Brown, Cody" userId="2edf2639-e9e8-4979-8714-43e686c0a899" providerId="ADAL" clId="{70D02B2F-BFDB-4BBA-9A07-301FEB053DAD}" dt="2024-06-17T20:10:35.400" v="3"/>
              <pc2:cmMkLst xmlns:pc2="http://schemas.microsoft.com/office/powerpoint/2019/9/main/command">
                <pc:docMk/>
                <pc:sldMk cId="3100071995" sldId="5672"/>
                <pc2:cmMk id="{91F30BF9-767A-4B6E-8B04-6BC4A0263A1B}"/>
              </pc2:cmMkLst>
            </pc226:cmChg>
          </p:ext>
        </pc:extLst>
      </pc:sldChg>
      <pc:sldChg chg="modSp mod modNotesTx">
        <pc:chgData name="Brown, Cody" userId="2edf2639-e9e8-4979-8714-43e686c0a899" providerId="ADAL" clId="{70D02B2F-BFDB-4BBA-9A07-301FEB053DAD}" dt="2024-06-17T20:21:37.594" v="795" actId="13244"/>
        <pc:sldMkLst>
          <pc:docMk/>
          <pc:sldMk cId="2729176999" sldId="5674"/>
        </pc:sldMkLst>
        <pc:picChg chg="ord">
          <ac:chgData name="Brown, Cody" userId="2edf2639-e9e8-4979-8714-43e686c0a899" providerId="ADAL" clId="{70D02B2F-BFDB-4BBA-9A07-301FEB053DAD}" dt="2024-06-17T20:21:27.619" v="793" actId="13244"/>
          <ac:picMkLst>
            <pc:docMk/>
            <pc:sldMk cId="2729176999" sldId="5674"/>
            <ac:picMk id="8" creationId="{55A6E550-E2FC-F347-EB58-9A2C4E56BADA}"/>
          </ac:picMkLst>
        </pc:picChg>
        <pc:picChg chg="ord">
          <ac:chgData name="Brown, Cody" userId="2edf2639-e9e8-4979-8714-43e686c0a899" providerId="ADAL" clId="{70D02B2F-BFDB-4BBA-9A07-301FEB053DAD}" dt="2024-06-17T20:21:37.594" v="795" actId="13244"/>
          <ac:picMkLst>
            <pc:docMk/>
            <pc:sldMk cId="2729176999" sldId="5674"/>
            <ac:picMk id="9" creationId="{4CEE5E00-35C8-7602-EC0B-C34AC9D6C1B6}"/>
          </ac:picMkLst>
        </pc:picChg>
        <pc:picChg chg="ord">
          <ac:chgData name="Brown, Cody" userId="2edf2639-e9e8-4979-8714-43e686c0a899" providerId="ADAL" clId="{70D02B2F-BFDB-4BBA-9A07-301FEB053DAD}" dt="2024-06-17T20:21:25.910" v="792" actId="13244"/>
          <ac:picMkLst>
            <pc:docMk/>
            <pc:sldMk cId="2729176999" sldId="5674"/>
            <ac:picMk id="10" creationId="{A45B342C-FBF5-5741-9518-31EF1C0BB018}"/>
          </ac:picMkLst>
        </pc:picChg>
        <pc:picChg chg="ord">
          <ac:chgData name="Brown, Cody" userId="2edf2639-e9e8-4979-8714-43e686c0a899" providerId="ADAL" clId="{70D02B2F-BFDB-4BBA-9A07-301FEB053DAD}" dt="2024-06-17T20:21:36.130" v="794" actId="13244"/>
          <ac:picMkLst>
            <pc:docMk/>
            <pc:sldMk cId="2729176999" sldId="5674"/>
            <ac:picMk id="14" creationId="{33F28F69-BACC-E8EF-3E97-CE405AF5E053}"/>
          </ac:picMkLst>
        </pc:picChg>
      </pc:sldChg>
      <pc:sldChg chg="modSp mod modNotesTx">
        <pc:chgData name="Brown, Cody" userId="2edf2639-e9e8-4979-8714-43e686c0a899" providerId="ADAL" clId="{70D02B2F-BFDB-4BBA-9A07-301FEB053DAD}" dt="2024-06-17T20:21:50.591" v="797" actId="13244"/>
        <pc:sldMkLst>
          <pc:docMk/>
          <pc:sldMk cId="912295735" sldId="5675"/>
        </pc:sldMkLst>
        <pc:picChg chg="mod ord">
          <ac:chgData name="Brown, Cody" userId="2edf2639-e9e8-4979-8714-43e686c0a899" providerId="ADAL" clId="{70D02B2F-BFDB-4BBA-9A07-301FEB053DAD}" dt="2024-06-17T20:21:49.334" v="796" actId="13244"/>
          <ac:picMkLst>
            <pc:docMk/>
            <pc:sldMk cId="912295735" sldId="5675"/>
            <ac:picMk id="5" creationId="{87987C39-89EB-58F3-D650-B834DC0E0EAD}"/>
          </ac:picMkLst>
        </pc:picChg>
        <pc:picChg chg="mod ord">
          <ac:chgData name="Brown, Cody" userId="2edf2639-e9e8-4979-8714-43e686c0a899" providerId="ADAL" clId="{70D02B2F-BFDB-4BBA-9A07-301FEB053DAD}" dt="2024-06-17T20:21:50.591" v="797" actId="13244"/>
          <ac:picMkLst>
            <pc:docMk/>
            <pc:sldMk cId="912295735" sldId="5675"/>
            <ac:picMk id="11" creationId="{67FF3C9B-19C6-AB85-8E17-9A98860C8BFD}"/>
          </ac:picMkLst>
        </pc:picChg>
      </pc:sldChg>
      <pc:sldChg chg="modNotesTx">
        <pc:chgData name="Brown, Cody" userId="2edf2639-e9e8-4979-8714-43e686c0a899" providerId="ADAL" clId="{70D02B2F-BFDB-4BBA-9A07-301FEB053DAD}" dt="2024-06-17T20:11:35.156" v="17" actId="20577"/>
        <pc:sldMkLst>
          <pc:docMk/>
          <pc:sldMk cId="1727325150" sldId="5676"/>
        </pc:sldMkLst>
      </pc:sldChg>
      <pc:sldChg chg="modSp mod modNotesTx">
        <pc:chgData name="Brown, Cody" userId="2edf2639-e9e8-4979-8714-43e686c0a899" providerId="ADAL" clId="{70D02B2F-BFDB-4BBA-9A07-301FEB053DAD}" dt="2024-06-17T20:22:14.250" v="799" actId="13244"/>
        <pc:sldMkLst>
          <pc:docMk/>
          <pc:sldMk cId="3933870434" sldId="5679"/>
        </pc:sldMkLst>
        <pc:spChg chg="ord">
          <ac:chgData name="Brown, Cody" userId="2edf2639-e9e8-4979-8714-43e686c0a899" providerId="ADAL" clId="{70D02B2F-BFDB-4BBA-9A07-301FEB053DAD}" dt="2024-06-17T20:22:10.484" v="798" actId="13244"/>
          <ac:spMkLst>
            <pc:docMk/>
            <pc:sldMk cId="3933870434" sldId="5679"/>
            <ac:spMk id="17" creationId="{E21A5426-4556-3C41-E1A3-663A9CCDA6D3}"/>
          </ac:spMkLst>
        </pc:spChg>
        <pc:picChg chg="ord">
          <ac:chgData name="Brown, Cody" userId="2edf2639-e9e8-4979-8714-43e686c0a899" providerId="ADAL" clId="{70D02B2F-BFDB-4BBA-9A07-301FEB053DAD}" dt="2024-06-17T20:22:14.250" v="799" actId="13244"/>
          <ac:picMkLst>
            <pc:docMk/>
            <pc:sldMk cId="3933870434" sldId="5679"/>
            <ac:picMk id="21" creationId="{D079937F-CFEC-1638-45CE-E7B90D20BF9D}"/>
          </ac:picMkLst>
        </pc:picChg>
      </pc:sldChg>
      <pc:sldChg chg="modNotesTx">
        <pc:chgData name="Brown, Cody" userId="2edf2639-e9e8-4979-8714-43e686c0a899" providerId="ADAL" clId="{70D02B2F-BFDB-4BBA-9A07-301FEB053DAD}" dt="2024-06-17T20:11:23.508" v="13" actId="20577"/>
        <pc:sldMkLst>
          <pc:docMk/>
          <pc:sldMk cId="4104350202" sldId="5680"/>
        </pc:sldMkLst>
      </pc:sldChg>
      <pc:sldChg chg="modNotesTx">
        <pc:chgData name="Brown, Cody" userId="2edf2639-e9e8-4979-8714-43e686c0a899" providerId="ADAL" clId="{70D02B2F-BFDB-4BBA-9A07-301FEB053DAD}" dt="2024-06-17T20:11:25.795" v="14" actId="20577"/>
        <pc:sldMkLst>
          <pc:docMk/>
          <pc:sldMk cId="2499459378" sldId="5681"/>
        </pc:sldMkLst>
      </pc:sldChg>
      <pc:sldChg chg="modNotesTx">
        <pc:chgData name="Brown, Cody" userId="2edf2639-e9e8-4979-8714-43e686c0a899" providerId="ADAL" clId="{70D02B2F-BFDB-4BBA-9A07-301FEB053DAD}" dt="2024-06-17T20:11:42.028" v="19" actId="20577"/>
        <pc:sldMkLst>
          <pc:docMk/>
          <pc:sldMk cId="698967902" sldId="5684"/>
        </pc:sldMkLst>
      </pc:sldChg>
      <pc:sldChg chg="modSp mod">
        <pc:chgData name="Brown, Cody" userId="2edf2639-e9e8-4979-8714-43e686c0a899" providerId="ADAL" clId="{70D02B2F-BFDB-4BBA-9A07-301FEB053DAD}" dt="2024-06-17T21:02:05.154" v="838" actId="20577"/>
        <pc:sldMkLst>
          <pc:docMk/>
          <pc:sldMk cId="959696560" sldId="5686"/>
        </pc:sldMkLst>
        <pc:spChg chg="mod">
          <ac:chgData name="Brown, Cody" userId="2edf2639-e9e8-4979-8714-43e686c0a899" providerId="ADAL" clId="{70D02B2F-BFDB-4BBA-9A07-301FEB053DAD}" dt="2024-06-17T21:02:05.154" v="838" actId="20577"/>
          <ac:spMkLst>
            <pc:docMk/>
            <pc:sldMk cId="959696560" sldId="5686"/>
            <ac:spMk id="7" creationId="{E0B73A37-76A5-E4C4-E17F-249BDCB7F456}"/>
          </ac:spMkLst>
        </pc:spChg>
      </pc:sldChg>
      <pc:sldChg chg="modNotesTx">
        <pc:chgData name="Brown, Cody" userId="2edf2639-e9e8-4979-8714-43e686c0a899" providerId="ADAL" clId="{70D02B2F-BFDB-4BBA-9A07-301FEB053DAD}" dt="2024-06-17T20:11:47.010" v="20" actId="20577"/>
        <pc:sldMkLst>
          <pc:docMk/>
          <pc:sldMk cId="1797598293" sldId="5687"/>
        </pc:sldMkLst>
      </pc:sldChg>
      <pc:sldChg chg="modSp mod">
        <pc:chgData name="Brown, Cody" userId="2edf2639-e9e8-4979-8714-43e686c0a899" providerId="ADAL" clId="{70D02B2F-BFDB-4BBA-9A07-301FEB053DAD}" dt="2024-06-17T21:02:13.837" v="840"/>
        <pc:sldMkLst>
          <pc:docMk/>
          <pc:sldMk cId="1887232124" sldId="5689"/>
        </pc:sldMkLst>
        <pc:spChg chg="mod">
          <ac:chgData name="Brown, Cody" userId="2edf2639-e9e8-4979-8714-43e686c0a899" providerId="ADAL" clId="{70D02B2F-BFDB-4BBA-9A07-301FEB053DAD}" dt="2024-06-17T21:02:13.837" v="840"/>
          <ac:spMkLst>
            <pc:docMk/>
            <pc:sldMk cId="1887232124" sldId="5689"/>
            <ac:spMk id="7" creationId="{E0B73A37-76A5-E4C4-E17F-249BDCB7F456}"/>
          </ac:spMkLst>
        </pc:spChg>
      </pc:sldChg>
      <pc:sldChg chg="modNotesTx">
        <pc:chgData name="Brown, Cody" userId="2edf2639-e9e8-4979-8714-43e686c0a899" providerId="ADAL" clId="{70D02B2F-BFDB-4BBA-9A07-301FEB053DAD}" dt="2024-06-17T20:11:49.665" v="21" actId="20577"/>
        <pc:sldMkLst>
          <pc:docMk/>
          <pc:sldMk cId="922767127" sldId="5690"/>
        </pc:sldMkLst>
      </pc:sldChg>
      <pc:sldChg chg="modNotesTx">
        <pc:chgData name="Brown, Cody" userId="2edf2639-e9e8-4979-8714-43e686c0a899" providerId="ADAL" clId="{70D02B2F-BFDB-4BBA-9A07-301FEB053DAD}" dt="2024-06-17T20:11:52.088" v="22" actId="20577"/>
        <pc:sldMkLst>
          <pc:docMk/>
          <pc:sldMk cId="1422652235" sldId="5691"/>
        </pc:sldMkLst>
      </pc:sldChg>
      <pc:sldChg chg="modSp mod">
        <pc:chgData name="Brown, Cody" userId="2edf2639-e9e8-4979-8714-43e686c0a899" providerId="ADAL" clId="{70D02B2F-BFDB-4BBA-9A07-301FEB053DAD}" dt="2024-06-17T20:22:32.837" v="802" actId="13244"/>
        <pc:sldMkLst>
          <pc:docMk/>
          <pc:sldMk cId="898246621" sldId="5692"/>
        </pc:sldMkLst>
        <pc:spChg chg="mod">
          <ac:chgData name="Brown, Cody" userId="2edf2639-e9e8-4979-8714-43e686c0a899" providerId="ADAL" clId="{70D02B2F-BFDB-4BBA-9A07-301FEB053DAD}" dt="2024-06-17T20:22:27.662" v="801" actId="1076"/>
          <ac:spMkLst>
            <pc:docMk/>
            <pc:sldMk cId="898246621" sldId="5692"/>
            <ac:spMk id="9" creationId="{2E0739CD-025F-F865-9135-FEBF4ED55CF6}"/>
          </ac:spMkLst>
        </pc:spChg>
        <pc:spChg chg="mod ord">
          <ac:chgData name="Brown, Cody" userId="2edf2639-e9e8-4979-8714-43e686c0a899" providerId="ADAL" clId="{70D02B2F-BFDB-4BBA-9A07-301FEB053DAD}" dt="2024-06-17T20:22:32.837" v="802" actId="13244"/>
          <ac:spMkLst>
            <pc:docMk/>
            <pc:sldMk cId="898246621" sldId="5692"/>
            <ac:spMk id="13" creationId="{1B228786-F24F-F5CD-B9B1-737D0D4D901A}"/>
          </ac:spMkLst>
        </pc:spChg>
        <pc:picChg chg="ord">
          <ac:chgData name="Brown, Cody" userId="2edf2639-e9e8-4979-8714-43e686c0a899" providerId="ADAL" clId="{70D02B2F-BFDB-4BBA-9A07-301FEB053DAD}" dt="2024-06-17T20:22:23.443" v="800" actId="13244"/>
          <ac:picMkLst>
            <pc:docMk/>
            <pc:sldMk cId="898246621" sldId="5692"/>
            <ac:picMk id="6" creationId="{509E1DF6-8E1C-9DF7-F55E-F625B63F7054}"/>
          </ac:picMkLst>
        </pc:picChg>
        <pc:picChg chg="mod">
          <ac:chgData name="Brown, Cody" userId="2edf2639-e9e8-4979-8714-43e686c0a899" providerId="ADAL" clId="{70D02B2F-BFDB-4BBA-9A07-301FEB053DAD}" dt="2024-06-17T20:18:02.955" v="709" actId="962"/>
          <ac:picMkLst>
            <pc:docMk/>
            <pc:sldMk cId="898246621" sldId="5692"/>
            <ac:picMk id="8" creationId="{08BBE4C1-1D5D-E123-F69F-FA9DF2E9C303}"/>
          </ac:picMkLst>
        </pc:picChg>
      </pc:sldChg>
      <pc:sldChg chg="modNotesTx">
        <pc:chgData name="Brown, Cody" userId="2edf2639-e9e8-4979-8714-43e686c0a899" providerId="ADAL" clId="{70D02B2F-BFDB-4BBA-9A07-301FEB053DAD}" dt="2024-06-17T20:10:59.469" v="7" actId="20577"/>
        <pc:sldMkLst>
          <pc:docMk/>
          <pc:sldMk cId="120730295" sldId="5694"/>
        </pc:sldMkLst>
      </pc:sldChg>
      <pc:sldChg chg="delCm modNotesTx">
        <pc:chgData name="Brown, Cody" userId="2edf2639-e9e8-4979-8714-43e686c0a899" providerId="ADAL" clId="{70D02B2F-BFDB-4BBA-9A07-301FEB053DAD}" dt="2024-06-17T20:11:01.027" v="8" actId="20577"/>
        <pc:sldMkLst>
          <pc:docMk/>
          <pc:sldMk cId="3648069213" sldId="5695"/>
        </pc:sldMkLst>
        <pc:extLst>
          <p:ext xmlns:p="http://schemas.openxmlformats.org/presentationml/2006/main" uri="{D6D511B9-2390-475A-947B-AFAB55BFBCF1}">
            <pc226:cmChg xmlns:pc226="http://schemas.microsoft.com/office/powerpoint/2022/06/main/command" chg="del">
              <pc226:chgData name="Brown, Cody" userId="2edf2639-e9e8-4979-8714-43e686c0a899" providerId="ADAL" clId="{70D02B2F-BFDB-4BBA-9A07-301FEB053DAD}" dt="2024-06-17T20:10:29.375" v="1"/>
              <pc2:cmMkLst xmlns:pc2="http://schemas.microsoft.com/office/powerpoint/2019/9/main/command">
                <pc:docMk/>
                <pc:sldMk cId="3648069213" sldId="5695"/>
                <pc2:cmMk id="{9C5CC145-5897-4655-8435-A7AD4DA29674}"/>
              </pc2:cmMkLst>
            </pc226:cmChg>
          </p:ext>
        </pc:extLst>
      </pc:sldChg>
      <pc:sldChg chg="modNotesTx">
        <pc:chgData name="Brown, Cody" userId="2edf2639-e9e8-4979-8714-43e686c0a899" providerId="ADAL" clId="{70D02B2F-BFDB-4BBA-9A07-301FEB053DAD}" dt="2024-06-17T20:11:55.052" v="23" actId="20577"/>
        <pc:sldMkLst>
          <pc:docMk/>
          <pc:sldMk cId="2095254434" sldId="5696"/>
        </pc:sldMkLst>
      </pc:sldChg>
      <pc:sldChg chg="modNotesTx">
        <pc:chgData name="Brown, Cody" userId="2edf2639-e9e8-4979-8714-43e686c0a899" providerId="ADAL" clId="{70D02B2F-BFDB-4BBA-9A07-301FEB053DAD}" dt="2024-06-17T20:11:57.183" v="24" actId="20577"/>
        <pc:sldMkLst>
          <pc:docMk/>
          <pc:sldMk cId="2880397637" sldId="5697"/>
        </pc:sldMkLst>
      </pc:sldChg>
      <pc:sldChg chg="modNotesTx">
        <pc:chgData name="Brown, Cody" userId="2edf2639-e9e8-4979-8714-43e686c0a899" providerId="ADAL" clId="{70D02B2F-BFDB-4BBA-9A07-301FEB053DAD}" dt="2024-06-17T20:11:59.318" v="25" actId="20577"/>
        <pc:sldMkLst>
          <pc:docMk/>
          <pc:sldMk cId="4140761224" sldId="5698"/>
        </pc:sldMkLst>
      </pc:sldChg>
      <pc:sldChg chg="modNotesTx">
        <pc:chgData name="Brown, Cody" userId="2edf2639-e9e8-4979-8714-43e686c0a899" providerId="ADAL" clId="{70D02B2F-BFDB-4BBA-9A07-301FEB053DAD}" dt="2024-06-17T20:12:01.177" v="26" actId="20577"/>
        <pc:sldMkLst>
          <pc:docMk/>
          <pc:sldMk cId="1249681307" sldId="5701"/>
        </pc:sldMkLst>
      </pc:sldChg>
      <pc:sldChg chg="modSp mod modNotesTx">
        <pc:chgData name="Brown, Cody" userId="2edf2639-e9e8-4979-8714-43e686c0a899" providerId="ADAL" clId="{70D02B2F-BFDB-4BBA-9A07-301FEB053DAD}" dt="2024-06-17T20:23:45.952" v="816" actId="13244"/>
        <pc:sldMkLst>
          <pc:docMk/>
          <pc:sldMk cId="776292853" sldId="5704"/>
        </pc:sldMkLst>
        <pc:picChg chg="ord">
          <ac:chgData name="Brown, Cody" userId="2edf2639-e9e8-4979-8714-43e686c0a899" providerId="ADAL" clId="{70D02B2F-BFDB-4BBA-9A07-301FEB053DAD}" dt="2024-06-17T20:23:40.849" v="813" actId="13244"/>
          <ac:picMkLst>
            <pc:docMk/>
            <pc:sldMk cId="776292853" sldId="5704"/>
            <ac:picMk id="8" creationId="{55A6E550-E2FC-F347-EB58-9A2C4E56BADA}"/>
          </ac:picMkLst>
        </pc:picChg>
        <pc:picChg chg="ord">
          <ac:chgData name="Brown, Cody" userId="2edf2639-e9e8-4979-8714-43e686c0a899" providerId="ADAL" clId="{70D02B2F-BFDB-4BBA-9A07-301FEB053DAD}" dt="2024-06-17T20:23:45.952" v="816" actId="13244"/>
          <ac:picMkLst>
            <pc:docMk/>
            <pc:sldMk cId="776292853" sldId="5704"/>
            <ac:picMk id="9" creationId="{4CEE5E00-35C8-7602-EC0B-C34AC9D6C1B6}"/>
          </ac:picMkLst>
        </pc:picChg>
        <pc:picChg chg="ord">
          <ac:chgData name="Brown, Cody" userId="2edf2639-e9e8-4979-8714-43e686c0a899" providerId="ADAL" clId="{70D02B2F-BFDB-4BBA-9A07-301FEB053DAD}" dt="2024-06-17T20:23:42.641" v="814" actId="13244"/>
          <ac:picMkLst>
            <pc:docMk/>
            <pc:sldMk cId="776292853" sldId="5704"/>
            <ac:picMk id="10" creationId="{A45B342C-FBF5-5741-9518-31EF1C0BB018}"/>
          </ac:picMkLst>
        </pc:picChg>
        <pc:picChg chg="ord">
          <ac:chgData name="Brown, Cody" userId="2edf2639-e9e8-4979-8714-43e686c0a899" providerId="ADAL" clId="{70D02B2F-BFDB-4BBA-9A07-301FEB053DAD}" dt="2024-06-17T20:23:44.260" v="815" actId="13244"/>
          <ac:picMkLst>
            <pc:docMk/>
            <pc:sldMk cId="776292853" sldId="5704"/>
            <ac:picMk id="14" creationId="{33F28F69-BACC-E8EF-3E97-CE405AF5E053}"/>
          </ac:picMkLst>
        </pc:picChg>
      </pc:sldChg>
      <pc:sldChg chg="modNotesTx">
        <pc:chgData name="Brown, Cody" userId="2edf2639-e9e8-4979-8714-43e686c0a899" providerId="ADAL" clId="{70D02B2F-BFDB-4BBA-9A07-301FEB053DAD}" dt="2024-06-17T20:12:07.771" v="28" actId="20577"/>
        <pc:sldMkLst>
          <pc:docMk/>
          <pc:sldMk cId="2708060118" sldId="5705"/>
        </pc:sldMkLst>
      </pc:sldChg>
      <pc:sldChg chg="modNotesTx">
        <pc:chgData name="Brown, Cody" userId="2edf2639-e9e8-4979-8714-43e686c0a899" providerId="ADAL" clId="{70D02B2F-BFDB-4BBA-9A07-301FEB053DAD}" dt="2024-06-17T20:14:26.609" v="42" actId="20577"/>
        <pc:sldMkLst>
          <pc:docMk/>
          <pc:sldMk cId="4122039011" sldId="5707"/>
        </pc:sldMkLst>
      </pc:sldChg>
      <pc:sldMasterChg chg="del delSldLayout">
        <pc:chgData name="Brown, Cody" userId="2edf2639-e9e8-4979-8714-43e686c0a899" providerId="ADAL" clId="{70D02B2F-BFDB-4BBA-9A07-301FEB053DAD}" dt="2024-06-17T20:10:20.717" v="0" actId="47"/>
        <pc:sldMasterMkLst>
          <pc:docMk/>
          <pc:sldMasterMk cId="3091357287" sldId="2147483648"/>
        </pc:sldMasterMkLst>
        <pc:sldLayoutChg chg="del">
          <pc:chgData name="Brown, Cody" userId="2edf2639-e9e8-4979-8714-43e686c0a899" providerId="ADAL" clId="{70D02B2F-BFDB-4BBA-9A07-301FEB053DAD}" dt="2024-06-17T20:10:20.717" v="0" actId="47"/>
          <pc:sldLayoutMkLst>
            <pc:docMk/>
            <pc:sldMasterMk cId="3091357287" sldId="2147483648"/>
            <pc:sldLayoutMk cId="1814538633" sldId="2147483649"/>
          </pc:sldLayoutMkLst>
        </pc:sldLayoutChg>
        <pc:sldLayoutChg chg="del">
          <pc:chgData name="Brown, Cody" userId="2edf2639-e9e8-4979-8714-43e686c0a899" providerId="ADAL" clId="{70D02B2F-BFDB-4BBA-9A07-301FEB053DAD}" dt="2024-06-17T20:10:20.717" v="0" actId="47"/>
          <pc:sldLayoutMkLst>
            <pc:docMk/>
            <pc:sldMasterMk cId="3091357287" sldId="2147483648"/>
            <pc:sldLayoutMk cId="1857728104" sldId="2147483700"/>
          </pc:sldLayoutMkLst>
        </pc:sldLayoutChg>
      </pc:sldMasterChg>
    </pc:docChg>
  </pc:docChgLst>
  <pc:docChgLst>
    <pc:chgData name="Ghafoor, Frank" userId="ba81bdaf-bb8a-42d7-ae64-2cae49e78c7b" providerId="ADAL" clId="{4C2D5B46-B446-45CB-A3A2-96C4C27DB7EB}"/>
    <pc:docChg chg="modSld">
      <pc:chgData name="Ghafoor, Frank" userId="ba81bdaf-bb8a-42d7-ae64-2cae49e78c7b" providerId="ADAL" clId="{4C2D5B46-B446-45CB-A3A2-96C4C27DB7EB}" dt="2024-05-24T18:46:46.556" v="57" actId="2056"/>
      <pc:docMkLst>
        <pc:docMk/>
      </pc:docMkLst>
      <pc:sldChg chg="modSp mod">
        <pc:chgData name="Ghafoor, Frank" userId="ba81bdaf-bb8a-42d7-ae64-2cae49e78c7b" providerId="ADAL" clId="{4C2D5B46-B446-45CB-A3A2-96C4C27DB7EB}" dt="2024-05-24T14:49:12.968" v="56" actId="1076"/>
        <pc:sldMkLst>
          <pc:docMk/>
          <pc:sldMk cId="1699362106" sldId="258"/>
        </pc:sldMkLst>
        <pc:spChg chg="mod">
          <ac:chgData name="Ghafoor, Frank" userId="ba81bdaf-bb8a-42d7-ae64-2cae49e78c7b" providerId="ADAL" clId="{4C2D5B46-B446-45CB-A3A2-96C4C27DB7EB}" dt="2024-05-24T14:49:12.968" v="56" actId="1076"/>
          <ac:spMkLst>
            <pc:docMk/>
            <pc:sldMk cId="1699362106" sldId="258"/>
            <ac:spMk id="3" creationId="{AF1C8455-96F2-41C2-8867-3CF422F05D6A}"/>
          </ac:spMkLst>
        </pc:spChg>
      </pc:sldChg>
      <pc:sldChg chg="modCm">
        <pc:chgData name="Ghafoor, Frank" userId="ba81bdaf-bb8a-42d7-ae64-2cae49e78c7b" providerId="ADAL" clId="{4C2D5B46-B446-45CB-A3A2-96C4C27DB7EB}" dt="2024-05-24T18:46:46.556" v="57" actId="2056"/>
        <pc:sldMkLst>
          <pc:docMk/>
          <pc:sldMk cId="3100071995" sldId="5672"/>
        </pc:sldMkLst>
        <pc:extLst>
          <p:ext xmlns:p="http://schemas.openxmlformats.org/presentationml/2006/main" uri="{D6D511B9-2390-475A-947B-AFAB55BFBCF1}">
            <pc226:cmChg xmlns:pc226="http://schemas.microsoft.com/office/powerpoint/2022/06/main/command" chg="mod">
              <pc226:chgData name="Ghafoor, Frank" userId="ba81bdaf-bb8a-42d7-ae64-2cae49e78c7b" providerId="ADAL" clId="{4C2D5B46-B446-45CB-A3A2-96C4C27DB7EB}" dt="2024-05-24T18:46:46.556" v="57" actId="2056"/>
              <pc2:cmMkLst xmlns:pc2="http://schemas.microsoft.com/office/powerpoint/2019/9/main/command">
                <pc:docMk/>
                <pc:sldMk cId="3100071995" sldId="5672"/>
                <pc2:cmMk id="{91F30BF9-767A-4B6E-8B04-6BC4A0263A1B}"/>
              </pc2:cmMkLst>
            </pc226:cmChg>
          </p:ext>
        </pc:extLst>
      </pc:sldChg>
    </pc:docChg>
  </pc:docChgLst>
  <pc:docChgLst>
    <pc:chgData name="Holzgrafe, Matthew" userId="S::matthew.holzgrafe@tea.texas.gov::278c5a48-1743-446c-bb24-d65465d6aadb" providerId="AD" clId="Web-{D394175A-07D2-67C7-CF91-361CE9828207}"/>
    <pc:docChg chg="">
      <pc:chgData name="Holzgrafe, Matthew" userId="S::matthew.holzgrafe@tea.texas.gov::278c5a48-1743-446c-bb24-d65465d6aadb" providerId="AD" clId="Web-{D394175A-07D2-67C7-CF91-361CE9828207}" dt="2024-05-24T17:50:37.454" v="3"/>
      <pc:docMkLst>
        <pc:docMk/>
      </pc:docMkLst>
      <pc:sldChg chg="addCm">
        <pc:chgData name="Holzgrafe, Matthew" userId="S::matthew.holzgrafe@tea.texas.gov::278c5a48-1743-446c-bb24-d65465d6aadb" providerId="AD" clId="Web-{D394175A-07D2-67C7-CF91-361CE9828207}" dt="2024-05-24T17:49:08.669" v="2"/>
        <pc:sldMkLst>
          <pc:docMk/>
          <pc:sldMk cId="2138816" sldId="5248"/>
        </pc:sldMkLst>
        <pc:extLst>
          <p:ext xmlns:p="http://schemas.openxmlformats.org/presentationml/2006/main" uri="{D6D511B9-2390-475A-947B-AFAB55BFBCF1}">
            <pc226:cmChg xmlns:pc226="http://schemas.microsoft.com/office/powerpoint/2022/06/main/command" chg="add">
              <pc226:chgData name="Holzgrafe, Matthew" userId="S::matthew.holzgrafe@tea.texas.gov::278c5a48-1743-446c-bb24-d65465d6aadb" providerId="AD" clId="Web-{D394175A-07D2-67C7-CF91-361CE9828207}" dt="2024-05-24T17:49:08.669" v="2"/>
              <pc2:cmMkLst xmlns:pc2="http://schemas.microsoft.com/office/powerpoint/2019/9/main/command">
                <pc:docMk/>
                <pc:sldMk cId="2138816" sldId="5248"/>
                <pc2:cmMk id="{D47E83C7-2B8B-4795-8C24-0D6223F6A793}"/>
              </pc2:cmMkLst>
            </pc226:cmChg>
          </p:ext>
        </pc:extLst>
      </pc:sldChg>
      <pc:sldChg chg="addCm">
        <pc:chgData name="Holzgrafe, Matthew" userId="S::matthew.holzgrafe@tea.texas.gov::278c5a48-1743-446c-bb24-d65465d6aadb" providerId="AD" clId="Web-{D394175A-07D2-67C7-CF91-361CE9828207}" dt="2024-05-24T17:05:23.659" v="0"/>
        <pc:sldMkLst>
          <pc:docMk/>
          <pc:sldMk cId="2098211505" sldId="5649"/>
        </pc:sldMkLst>
        <pc:extLst>
          <p:ext xmlns:p="http://schemas.openxmlformats.org/presentationml/2006/main" uri="{D6D511B9-2390-475A-947B-AFAB55BFBCF1}">
            <pc226:cmChg xmlns:pc226="http://schemas.microsoft.com/office/powerpoint/2022/06/main/command" chg="add">
              <pc226:chgData name="Holzgrafe, Matthew" userId="S::matthew.holzgrafe@tea.texas.gov::278c5a48-1743-446c-bb24-d65465d6aadb" providerId="AD" clId="Web-{D394175A-07D2-67C7-CF91-361CE9828207}" dt="2024-05-24T17:05:23.659" v="0"/>
              <pc2:cmMkLst xmlns:pc2="http://schemas.microsoft.com/office/powerpoint/2019/9/main/command">
                <pc:docMk/>
                <pc:sldMk cId="2098211505" sldId="5649"/>
                <pc2:cmMk id="{E8EB6DFB-E8C0-4CF9-B2E4-0DD2FBA1A59F}"/>
              </pc2:cmMkLst>
            </pc226:cmChg>
          </p:ext>
        </pc:extLst>
      </pc:sldChg>
      <pc:sldChg chg="addCm">
        <pc:chgData name="Holzgrafe, Matthew" userId="S::matthew.holzgrafe@tea.texas.gov::278c5a48-1743-446c-bb24-d65465d6aadb" providerId="AD" clId="Web-{D394175A-07D2-67C7-CF91-361CE9828207}" dt="2024-05-24T17:50:37.454" v="3"/>
        <pc:sldMkLst>
          <pc:docMk/>
          <pc:sldMk cId="2738213368" sldId="5654"/>
        </pc:sldMkLst>
        <pc:extLst>
          <p:ext xmlns:p="http://schemas.openxmlformats.org/presentationml/2006/main" uri="{D6D511B9-2390-475A-947B-AFAB55BFBCF1}">
            <pc226:cmChg xmlns:pc226="http://schemas.microsoft.com/office/powerpoint/2022/06/main/command" chg="add">
              <pc226:chgData name="Holzgrafe, Matthew" userId="S::matthew.holzgrafe@tea.texas.gov::278c5a48-1743-446c-bb24-d65465d6aadb" providerId="AD" clId="Web-{D394175A-07D2-67C7-CF91-361CE9828207}" dt="2024-05-24T17:50:37.454" v="3"/>
              <pc2:cmMkLst xmlns:pc2="http://schemas.microsoft.com/office/powerpoint/2019/9/main/command">
                <pc:docMk/>
                <pc:sldMk cId="2738213368" sldId="5654"/>
                <pc2:cmMk id="{4B9F149C-C33D-4C56-AB89-6FE60DB46CCC}"/>
              </pc2:cmMkLst>
            </pc226:cmChg>
          </p:ext>
        </pc:extLst>
      </pc:sldChg>
      <pc:sldChg chg="addCm">
        <pc:chgData name="Holzgrafe, Matthew" userId="S::matthew.holzgrafe@tea.texas.gov::278c5a48-1743-446c-bb24-d65465d6aadb" providerId="AD" clId="Web-{D394175A-07D2-67C7-CF91-361CE9828207}" dt="2024-05-24T17:48:16.136" v="1"/>
        <pc:sldMkLst>
          <pc:docMk/>
          <pc:sldMk cId="3308801659" sldId="5663"/>
        </pc:sldMkLst>
        <pc:extLst>
          <p:ext xmlns:p="http://schemas.openxmlformats.org/presentationml/2006/main" uri="{D6D511B9-2390-475A-947B-AFAB55BFBCF1}">
            <pc226:cmChg xmlns:pc226="http://schemas.microsoft.com/office/powerpoint/2022/06/main/command" chg="add">
              <pc226:chgData name="Holzgrafe, Matthew" userId="S::matthew.holzgrafe@tea.texas.gov::278c5a48-1743-446c-bb24-d65465d6aadb" providerId="AD" clId="Web-{D394175A-07D2-67C7-CF91-361CE9828207}" dt="2024-05-24T17:48:16.136" v="1"/>
              <pc2:cmMkLst xmlns:pc2="http://schemas.microsoft.com/office/powerpoint/2019/9/main/command">
                <pc:docMk/>
                <pc:sldMk cId="3308801659" sldId="5663"/>
                <pc2:cmMk id="{635819D4-0BC6-4DC6-8533-EF7A7A0A1CAF}"/>
              </pc2:cmMkLst>
            </pc226:cmChg>
          </p:ext>
        </pc:extLst>
      </pc:sldChg>
    </pc:docChg>
  </pc:docChgLst>
  <pc:docChgLst>
    <pc:chgData name="Holzgrafe, Matthew" userId="S::matthew.holzgrafe@tea.texas.gov::278c5a48-1743-446c-bb24-d65465d6aadb" providerId="AD" clId="Web-{DA87712E-7B84-0F2B-EFBE-21F9C087822B}"/>
    <pc:docChg chg="">
      <pc:chgData name="Holzgrafe, Matthew" userId="S::matthew.holzgrafe@tea.texas.gov::278c5a48-1743-446c-bb24-d65465d6aadb" providerId="AD" clId="Web-{DA87712E-7B84-0F2B-EFBE-21F9C087822B}" dt="2024-06-04T13:00:48.160" v="5"/>
      <pc:docMkLst>
        <pc:docMk/>
      </pc:docMkLst>
      <pc:sldChg chg="addCm">
        <pc:chgData name="Holzgrafe, Matthew" userId="S::matthew.holzgrafe@tea.texas.gov::278c5a48-1743-446c-bb24-d65465d6aadb" providerId="AD" clId="Web-{DA87712E-7B84-0F2B-EFBE-21F9C087822B}" dt="2024-06-04T13:00:48.160" v="5"/>
        <pc:sldMkLst>
          <pc:docMk/>
          <pc:sldMk cId="1699362106" sldId="258"/>
        </pc:sldMkLst>
        <pc:extLst>
          <p:ext xmlns:p="http://schemas.openxmlformats.org/presentationml/2006/main" uri="{D6D511B9-2390-475A-947B-AFAB55BFBCF1}">
            <pc226:cmChg xmlns:pc226="http://schemas.microsoft.com/office/powerpoint/2022/06/main/command" chg="add">
              <pc226:chgData name="Holzgrafe, Matthew" userId="S::matthew.holzgrafe@tea.texas.gov::278c5a48-1743-446c-bb24-d65465d6aadb" providerId="AD" clId="Web-{DA87712E-7B84-0F2B-EFBE-21F9C087822B}" dt="2024-06-04T13:00:48.160" v="5"/>
              <pc2:cmMkLst xmlns:pc2="http://schemas.microsoft.com/office/powerpoint/2019/9/main/command">
                <pc:docMk/>
                <pc:sldMk cId="1699362106" sldId="258"/>
                <pc2:cmMk id="{BEB014D6-7581-4CF7-8D77-65CA7A1675E5}"/>
              </pc2:cmMkLst>
            </pc226:cmChg>
          </p:ext>
        </pc:extLst>
      </pc:sldChg>
      <pc:sldChg chg="modCm">
        <pc:chgData name="Holzgrafe, Matthew" userId="S::matthew.holzgrafe@tea.texas.gov::278c5a48-1743-446c-bb24-d65465d6aadb" providerId="AD" clId="Web-{DA87712E-7B84-0F2B-EFBE-21F9C087822B}" dt="2024-06-04T12:57:53" v="0"/>
        <pc:sldMkLst>
          <pc:docMk/>
          <pc:sldMk cId="1708697778" sldId="5647"/>
        </pc:sldMkLst>
        <pc:extLst>
          <p:ext xmlns:p="http://schemas.openxmlformats.org/presentationml/2006/main" uri="{D6D511B9-2390-475A-947B-AFAB55BFBCF1}">
            <pc226:cmChg xmlns:pc226="http://schemas.microsoft.com/office/powerpoint/2022/06/main/command" chg="">
              <pc226:chgData name="Holzgrafe, Matthew" userId="S::matthew.holzgrafe@tea.texas.gov::278c5a48-1743-446c-bb24-d65465d6aadb" providerId="AD" clId="Web-{DA87712E-7B84-0F2B-EFBE-21F9C087822B}" dt="2024-06-04T12:57:53" v="0"/>
              <pc2:cmMkLst xmlns:pc2="http://schemas.microsoft.com/office/powerpoint/2019/9/main/command">
                <pc:docMk/>
                <pc:sldMk cId="1708697778" sldId="5647"/>
                <pc2:cmMk id="{510DD756-91DB-4239-963D-43AA294E74D5}"/>
              </pc2:cmMkLst>
              <pc226:cmRplyChg chg="add">
                <pc226:chgData name="Holzgrafe, Matthew" userId="S::matthew.holzgrafe@tea.texas.gov::278c5a48-1743-446c-bb24-d65465d6aadb" providerId="AD" clId="Web-{DA87712E-7B84-0F2B-EFBE-21F9C087822B}" dt="2024-06-04T12:57:53" v="0"/>
                <pc2:cmRplyMkLst xmlns:pc2="http://schemas.microsoft.com/office/powerpoint/2019/9/main/command">
                  <pc:docMk/>
                  <pc:sldMk cId="1708697778" sldId="5647"/>
                  <pc2:cmMk id="{510DD756-91DB-4239-963D-43AA294E74D5}"/>
                  <pc2:cmRplyMk id="{6F2BE262-CD87-4B91-BB2B-51C1C7697E36}"/>
                </pc2:cmRplyMkLst>
              </pc226:cmRplyChg>
            </pc226:cmChg>
          </p:ext>
        </pc:extLst>
      </pc:sldChg>
      <pc:sldChg chg="modCm">
        <pc:chgData name="Holzgrafe, Matthew" userId="S::matthew.holzgrafe@tea.texas.gov::278c5a48-1743-446c-bb24-d65465d6aadb" providerId="AD" clId="Web-{DA87712E-7B84-0F2B-EFBE-21F9C087822B}" dt="2024-06-04T12:59:46.722" v="4"/>
        <pc:sldMkLst>
          <pc:docMk/>
          <pc:sldMk cId="511186561" sldId="5664"/>
        </pc:sldMkLst>
        <pc:extLst>
          <p:ext xmlns:p="http://schemas.openxmlformats.org/presentationml/2006/main" uri="{D6D511B9-2390-475A-947B-AFAB55BFBCF1}">
            <pc226:cmChg xmlns:pc226="http://schemas.microsoft.com/office/powerpoint/2022/06/main/command" chg="">
              <pc226:chgData name="Holzgrafe, Matthew" userId="S::matthew.holzgrafe@tea.texas.gov::278c5a48-1743-446c-bb24-d65465d6aadb" providerId="AD" clId="Web-{DA87712E-7B84-0F2B-EFBE-21F9C087822B}" dt="2024-06-04T12:59:46.722" v="4"/>
              <pc2:cmMkLst xmlns:pc2="http://schemas.microsoft.com/office/powerpoint/2019/9/main/command">
                <pc:docMk/>
                <pc:sldMk cId="511186561" sldId="5664"/>
                <pc2:cmMk id="{25E1B634-E0B7-4C38-BE38-15093330A52D}"/>
              </pc2:cmMkLst>
              <pc226:cmRplyChg chg="add">
                <pc226:chgData name="Holzgrafe, Matthew" userId="S::matthew.holzgrafe@tea.texas.gov::278c5a48-1743-446c-bb24-d65465d6aadb" providerId="AD" clId="Web-{DA87712E-7B84-0F2B-EFBE-21F9C087822B}" dt="2024-06-04T12:59:46.722" v="4"/>
                <pc2:cmRplyMkLst xmlns:pc2="http://schemas.microsoft.com/office/powerpoint/2019/9/main/command">
                  <pc:docMk/>
                  <pc:sldMk cId="511186561" sldId="5664"/>
                  <pc2:cmMk id="{25E1B634-E0B7-4C38-BE38-15093330A52D}"/>
                  <pc2:cmRplyMk id="{BF7EAA60-7D31-4766-81BC-4640E3F22400}"/>
                </pc2:cmRplyMkLst>
              </pc226:cmRplyChg>
            </pc226:cmChg>
          </p:ext>
        </pc:extLst>
      </pc:sldChg>
      <pc:sldChg chg="addCm modCm">
        <pc:chgData name="Holzgrafe, Matthew" userId="S::matthew.holzgrafe@tea.texas.gov::278c5a48-1743-446c-bb24-d65465d6aadb" providerId="AD" clId="Web-{DA87712E-7B84-0F2B-EFBE-21F9C087822B}" dt="2024-06-04T12:59:05.580" v="2"/>
        <pc:sldMkLst>
          <pc:docMk/>
          <pc:sldMk cId="1675780072" sldId="5666"/>
        </pc:sldMkLst>
        <pc:extLst>
          <p:ext xmlns:p="http://schemas.openxmlformats.org/presentationml/2006/main" uri="{D6D511B9-2390-475A-947B-AFAB55BFBCF1}">
            <pc226:cmChg xmlns:pc226="http://schemas.microsoft.com/office/powerpoint/2022/06/main/command" chg="add">
              <pc226:chgData name="Holzgrafe, Matthew" userId="S::matthew.holzgrafe@tea.texas.gov::278c5a48-1743-446c-bb24-d65465d6aadb" providerId="AD" clId="Web-{DA87712E-7B84-0F2B-EFBE-21F9C087822B}" dt="2024-06-04T12:59:05.580" v="2"/>
              <pc2:cmMkLst xmlns:pc2="http://schemas.microsoft.com/office/powerpoint/2019/9/main/command">
                <pc:docMk/>
                <pc:sldMk cId="1675780072" sldId="5666"/>
                <pc2:cmMk id="{7E553EE5-A86F-4B70-AC2C-DBCEBB93C246}"/>
              </pc2:cmMkLst>
              <pc226:cmRplyChg chg="add">
                <pc226:chgData name="Holzgrafe, Matthew" userId="S::matthew.holzgrafe@tea.texas.gov::278c5a48-1743-446c-bb24-d65465d6aadb" providerId="AD" clId="Web-{DA87712E-7B84-0F2B-EFBE-21F9C087822B}" dt="2024-06-04T12:59:05.580" v="2"/>
                <pc2:cmRplyMkLst xmlns:pc2="http://schemas.microsoft.com/office/powerpoint/2019/9/main/command">
                  <pc:docMk/>
                  <pc:sldMk cId="1675780072" sldId="5666"/>
                  <pc2:cmMk id="{7E553EE5-A86F-4B70-AC2C-DBCEBB93C246}"/>
                  <pc2:cmRplyMk id="{06476B16-6D3A-4F81-A506-4F0E38232220}"/>
                </pc2:cmRplyMkLst>
              </pc226:cmRplyChg>
            </pc226:cmChg>
          </p:ext>
        </pc:extLst>
      </pc:sldChg>
      <pc:sldChg chg="modCm">
        <pc:chgData name="Holzgrafe, Matthew" userId="S::matthew.holzgrafe@tea.texas.gov::278c5a48-1743-446c-bb24-d65465d6aadb" providerId="AD" clId="Web-{DA87712E-7B84-0F2B-EFBE-21F9C087822B}" dt="2024-06-04T12:59:19.861" v="3"/>
        <pc:sldMkLst>
          <pc:docMk/>
          <pc:sldMk cId="780178594" sldId="5669"/>
        </pc:sldMkLst>
        <pc:extLst>
          <p:ext xmlns:p="http://schemas.openxmlformats.org/presentationml/2006/main" uri="{D6D511B9-2390-475A-947B-AFAB55BFBCF1}">
            <pc226:cmChg xmlns:pc226="http://schemas.microsoft.com/office/powerpoint/2022/06/main/command" chg="">
              <pc226:chgData name="Holzgrafe, Matthew" userId="S::matthew.holzgrafe@tea.texas.gov::278c5a48-1743-446c-bb24-d65465d6aadb" providerId="AD" clId="Web-{DA87712E-7B84-0F2B-EFBE-21F9C087822B}" dt="2024-06-04T12:59:19.861" v="3"/>
              <pc2:cmMkLst xmlns:pc2="http://schemas.microsoft.com/office/powerpoint/2019/9/main/command">
                <pc:docMk/>
                <pc:sldMk cId="780178594" sldId="5669"/>
                <pc2:cmMk id="{7B0B2BF9-DA37-43FC-97BF-370F17B8E359}"/>
              </pc2:cmMkLst>
              <pc226:cmRplyChg chg="add">
                <pc226:chgData name="Holzgrafe, Matthew" userId="S::matthew.holzgrafe@tea.texas.gov::278c5a48-1743-446c-bb24-d65465d6aadb" providerId="AD" clId="Web-{DA87712E-7B84-0F2B-EFBE-21F9C087822B}" dt="2024-06-04T12:59:19.861" v="3"/>
                <pc2:cmRplyMkLst xmlns:pc2="http://schemas.microsoft.com/office/powerpoint/2019/9/main/command">
                  <pc:docMk/>
                  <pc:sldMk cId="780178594" sldId="5669"/>
                  <pc2:cmMk id="{7B0B2BF9-DA37-43FC-97BF-370F17B8E359}"/>
                  <pc2:cmRplyMk id="{7389215A-0D62-46BA-A12B-51AFC759D108}"/>
                </pc2:cmRplyMkLst>
              </pc226:cmRplyChg>
            </pc226:cmChg>
          </p:ext>
        </pc:extLst>
      </pc:sldChg>
    </pc:docChg>
  </pc:docChgLst>
  <pc:docChgLst>
    <pc:chgData name="Swinney, Lyra" userId="93cce18f-029b-4896-a7f2-cab2c7a36b90" providerId="ADAL" clId="{F368D682-A713-4507-B47F-3905AF67C931}"/>
    <pc:docChg chg="">
      <pc:chgData name="Swinney, Lyra" userId="93cce18f-029b-4896-a7f2-cab2c7a36b90" providerId="ADAL" clId="{F368D682-A713-4507-B47F-3905AF67C931}" dt="2023-10-02T17:00:48.519" v="1"/>
      <pc:docMkLst>
        <pc:docMk/>
      </pc:docMkLst>
      <pc:sldChg chg="modCm">
        <pc:chgData name="Swinney, Lyra" userId="93cce18f-029b-4896-a7f2-cab2c7a36b90" providerId="ADAL" clId="{F368D682-A713-4507-B47F-3905AF67C931}" dt="2023-10-02T17:00:48.519" v="1"/>
        <pc:sldMkLst>
          <pc:docMk/>
          <pc:sldMk cId="1105540970" sldId="2658"/>
        </pc:sldMkLst>
      </pc:sldChg>
      <pc:sldChg chg="delCm">
        <pc:chgData name="Swinney, Lyra" userId="93cce18f-029b-4896-a7f2-cab2c7a36b90" providerId="ADAL" clId="{F368D682-A713-4507-B47F-3905AF67C931}" dt="2023-10-02T17:00:41.749" v="0"/>
        <pc:sldMkLst>
          <pc:docMk/>
          <pc:sldMk cId="2155376345" sldId="2696"/>
        </pc:sldMkLst>
      </pc:sldChg>
    </pc:docChg>
  </pc:docChgLst>
  <pc:docChgLst>
    <pc:chgData name="Holzgrafe, Matthew" userId="278c5a48-1743-446c-bb24-d65465d6aadb" providerId="ADAL" clId="{F0E5C511-2C5B-4D2F-95D7-16A81A4E0D85}"/>
    <pc:docChg chg="modSld">
      <pc:chgData name="Holzgrafe, Matthew" userId="278c5a48-1743-446c-bb24-d65465d6aadb" providerId="ADAL" clId="{F0E5C511-2C5B-4D2F-95D7-16A81A4E0D85}" dt="2024-05-21T20:56:19.889" v="2" actId="400"/>
      <pc:docMkLst>
        <pc:docMk/>
      </pc:docMkLst>
      <pc:sldChg chg="modSp mod">
        <pc:chgData name="Holzgrafe, Matthew" userId="278c5a48-1743-446c-bb24-d65465d6aadb" providerId="ADAL" clId="{F0E5C511-2C5B-4D2F-95D7-16A81A4E0D85}" dt="2024-05-21T20:56:19.889" v="2" actId="400"/>
        <pc:sldMkLst>
          <pc:docMk/>
          <pc:sldMk cId="3017806095" sldId="5658"/>
        </pc:sldMkLst>
        <pc:graphicFrameChg chg="modGraphic">
          <ac:chgData name="Holzgrafe, Matthew" userId="278c5a48-1743-446c-bb24-d65465d6aadb" providerId="ADAL" clId="{F0E5C511-2C5B-4D2F-95D7-16A81A4E0D85}" dt="2024-05-21T20:56:19.889" v="2" actId="400"/>
          <ac:graphicFrameMkLst>
            <pc:docMk/>
            <pc:sldMk cId="3017806095" sldId="5658"/>
            <ac:graphicFrameMk id="6" creationId="{F71022F2-AA13-8345-BD48-0073A7440B39}"/>
          </ac:graphicFrameMkLst>
        </pc:graphicFrameChg>
      </pc:sldChg>
    </pc:docChg>
  </pc:docChgLst>
  <pc:docChgLst>
    <pc:chgData name="Holzgrafe, Matthew" userId="S::matthew.holzgrafe@tea.texas.gov::278c5a48-1743-446c-bb24-d65465d6aadb" providerId="AD" clId="Web-{780AEEEC-C49C-7AAE-0104-CAFCACCC9306}"/>
    <pc:docChg chg="addSld modSld">
      <pc:chgData name="Holzgrafe, Matthew" userId="S::matthew.holzgrafe@tea.texas.gov::278c5a48-1743-446c-bb24-d65465d6aadb" providerId="AD" clId="Web-{780AEEEC-C49C-7AAE-0104-CAFCACCC9306}" dt="2024-06-04T20:10:26.828" v="50" actId="20577"/>
      <pc:docMkLst>
        <pc:docMk/>
      </pc:docMkLst>
      <pc:sldChg chg="modSp">
        <pc:chgData name="Holzgrafe, Matthew" userId="S::matthew.holzgrafe@tea.texas.gov::278c5a48-1743-446c-bb24-d65465d6aadb" providerId="AD" clId="Web-{780AEEEC-C49C-7AAE-0104-CAFCACCC9306}" dt="2024-06-04T20:10:18.359" v="32" actId="1076"/>
        <pc:sldMkLst>
          <pc:docMk/>
          <pc:sldMk cId="1708697778" sldId="5647"/>
        </pc:sldMkLst>
        <pc:graphicFrameChg chg="mod">
          <ac:chgData name="Holzgrafe, Matthew" userId="S::matthew.holzgrafe@tea.texas.gov::278c5a48-1743-446c-bb24-d65465d6aadb" providerId="AD" clId="Web-{780AEEEC-C49C-7AAE-0104-CAFCACCC9306}" dt="2024-06-04T20:10:18.359" v="32" actId="1076"/>
          <ac:graphicFrameMkLst>
            <pc:docMk/>
            <pc:sldMk cId="1708697778" sldId="5647"/>
            <ac:graphicFrameMk id="6" creationId="{1858CF5F-A991-68C3-7DFF-1130C1F6A98B}"/>
          </ac:graphicFrameMkLst>
        </pc:graphicFrameChg>
      </pc:sldChg>
      <pc:sldChg chg="modSp new">
        <pc:chgData name="Holzgrafe, Matthew" userId="S::matthew.holzgrafe@tea.texas.gov::278c5a48-1743-446c-bb24-d65465d6aadb" providerId="AD" clId="Web-{780AEEEC-C49C-7AAE-0104-CAFCACCC9306}" dt="2024-06-04T20:10:26.828" v="50" actId="20577"/>
        <pc:sldMkLst>
          <pc:docMk/>
          <pc:sldMk cId="2423676958" sldId="5709"/>
        </pc:sldMkLst>
        <pc:spChg chg="mod">
          <ac:chgData name="Holzgrafe, Matthew" userId="S::matthew.holzgrafe@tea.texas.gov::278c5a48-1743-446c-bb24-d65465d6aadb" providerId="AD" clId="Web-{780AEEEC-C49C-7AAE-0104-CAFCACCC9306}" dt="2024-06-04T20:05:53.852" v="13" actId="20577"/>
          <ac:spMkLst>
            <pc:docMk/>
            <pc:sldMk cId="2423676958" sldId="5709"/>
            <ac:spMk id="2" creationId="{2CDC1D04-44BF-CE17-926C-29B802740A80}"/>
          </ac:spMkLst>
        </pc:spChg>
        <pc:spChg chg="mod">
          <ac:chgData name="Holzgrafe, Matthew" userId="S::matthew.holzgrafe@tea.texas.gov::278c5a48-1743-446c-bb24-d65465d6aadb" providerId="AD" clId="Web-{780AEEEC-C49C-7AAE-0104-CAFCACCC9306}" dt="2024-06-04T20:06:05.149" v="21" actId="20577"/>
          <ac:spMkLst>
            <pc:docMk/>
            <pc:sldMk cId="2423676958" sldId="5709"/>
            <ac:spMk id="3" creationId="{840EE86F-B274-E31B-C4C1-A98A470C7B04}"/>
          </ac:spMkLst>
        </pc:spChg>
        <pc:spChg chg="mod">
          <ac:chgData name="Holzgrafe, Matthew" userId="S::matthew.holzgrafe@tea.texas.gov::278c5a48-1743-446c-bb24-d65465d6aadb" providerId="AD" clId="Web-{780AEEEC-C49C-7AAE-0104-CAFCACCC9306}" dt="2024-06-04T20:10:26.828" v="50" actId="20577"/>
          <ac:spMkLst>
            <pc:docMk/>
            <pc:sldMk cId="2423676958" sldId="5709"/>
            <ac:spMk id="5" creationId="{0C53BA23-02D4-A38A-29F0-904B5A1C2181}"/>
          </ac:spMkLst>
        </pc:spChg>
      </pc:sldChg>
    </pc:docChg>
  </pc:docChgLst>
  <pc:docChgLst>
    <pc:chgData name="Richie, Amy" userId="81f3b60b-737f-45a9-a055-eebb99fdddb1" providerId="ADAL" clId="{25EE2ECD-D0AB-4FC9-8FCD-DE06FCD6D0E4}"/>
    <pc:docChg chg="undo custSel modSld">
      <pc:chgData name="Richie, Amy" userId="81f3b60b-737f-45a9-a055-eebb99fdddb1" providerId="ADAL" clId="{25EE2ECD-D0AB-4FC9-8FCD-DE06FCD6D0E4}" dt="2023-10-12T15:18:21.583" v="57" actId="478"/>
      <pc:docMkLst>
        <pc:docMk/>
      </pc:docMkLst>
      <pc:sldChg chg="addSp delSp modSp mod">
        <pc:chgData name="Richie, Amy" userId="81f3b60b-737f-45a9-a055-eebb99fdddb1" providerId="ADAL" clId="{25EE2ECD-D0AB-4FC9-8FCD-DE06FCD6D0E4}" dt="2023-10-12T15:18:21.583" v="57" actId="478"/>
        <pc:sldMkLst>
          <pc:docMk/>
          <pc:sldMk cId="1699362106" sldId="258"/>
        </pc:sldMkLst>
        <pc:spChg chg="add del mod">
          <ac:chgData name="Richie, Amy" userId="81f3b60b-737f-45a9-a055-eebb99fdddb1" providerId="ADAL" clId="{25EE2ECD-D0AB-4FC9-8FCD-DE06FCD6D0E4}" dt="2023-10-12T15:18:12.136" v="55" actId="478"/>
          <ac:spMkLst>
            <pc:docMk/>
            <pc:sldMk cId="1699362106" sldId="258"/>
            <ac:spMk id="4" creationId="{066FFF1B-561A-F6F7-51E0-B8DECB179557}"/>
          </ac:spMkLst>
        </pc:spChg>
        <pc:spChg chg="add del">
          <ac:chgData name="Richie, Amy" userId="81f3b60b-737f-45a9-a055-eebb99fdddb1" providerId="ADAL" clId="{25EE2ECD-D0AB-4FC9-8FCD-DE06FCD6D0E4}" dt="2023-10-12T15:18:21.583" v="57" actId="478"/>
          <ac:spMkLst>
            <pc:docMk/>
            <pc:sldMk cId="1699362106" sldId="258"/>
            <ac:spMk id="5" creationId="{72BA402F-5CE8-FF7A-3F0E-514BAD684A4F}"/>
          </ac:spMkLst>
        </pc:spChg>
      </pc:sldChg>
      <pc:sldChg chg="modSp mod modClrScheme chgLayout">
        <pc:chgData name="Richie, Amy" userId="81f3b60b-737f-45a9-a055-eebb99fdddb1" providerId="ADAL" clId="{25EE2ECD-D0AB-4FC9-8FCD-DE06FCD6D0E4}" dt="2023-10-10T15:56:06.943" v="51" actId="1076"/>
        <pc:sldMkLst>
          <pc:docMk/>
          <pc:sldMk cId="2155376345" sldId="2696"/>
        </pc:sldMkLst>
        <pc:spChg chg="mod ord">
          <ac:chgData name="Richie, Amy" userId="81f3b60b-737f-45a9-a055-eebb99fdddb1" providerId="ADAL" clId="{25EE2ECD-D0AB-4FC9-8FCD-DE06FCD6D0E4}" dt="2023-10-10T15:51:43.510" v="0" actId="700"/>
          <ac:spMkLst>
            <pc:docMk/>
            <pc:sldMk cId="2155376345" sldId="2696"/>
            <ac:spMk id="2" creationId="{2B379E35-E0CA-D9D3-A066-6CBB828628A0}"/>
          </ac:spMkLst>
        </pc:spChg>
        <pc:spChg chg="mod">
          <ac:chgData name="Richie, Amy" userId="81f3b60b-737f-45a9-a055-eebb99fdddb1" providerId="ADAL" clId="{25EE2ECD-D0AB-4FC9-8FCD-DE06FCD6D0E4}" dt="2023-10-10T15:52:38.330" v="6" actId="11530"/>
          <ac:spMkLst>
            <pc:docMk/>
            <pc:sldMk cId="2155376345" sldId="2696"/>
            <ac:spMk id="7" creationId="{4B3DD86D-904F-5AAC-640B-EE038C9CF978}"/>
          </ac:spMkLst>
        </pc:spChg>
        <pc:spChg chg="mod">
          <ac:chgData name="Richie, Amy" userId="81f3b60b-737f-45a9-a055-eebb99fdddb1" providerId="ADAL" clId="{25EE2ECD-D0AB-4FC9-8FCD-DE06FCD6D0E4}" dt="2023-10-10T15:56:03.043" v="50" actId="14100"/>
          <ac:spMkLst>
            <pc:docMk/>
            <pc:sldMk cId="2155376345" sldId="2696"/>
            <ac:spMk id="10" creationId="{DE9C50B7-E48F-A460-AFD5-D8C1B89C8BAB}"/>
          </ac:spMkLst>
        </pc:spChg>
        <pc:spChg chg="mod">
          <ac:chgData name="Richie, Amy" userId="81f3b60b-737f-45a9-a055-eebb99fdddb1" providerId="ADAL" clId="{25EE2ECD-D0AB-4FC9-8FCD-DE06FCD6D0E4}" dt="2023-10-10T15:52:33.252" v="5" actId="11530"/>
          <ac:spMkLst>
            <pc:docMk/>
            <pc:sldMk cId="2155376345" sldId="2696"/>
            <ac:spMk id="11" creationId="{65CA3287-B7C1-AA52-0DBF-5FF05309517F}"/>
          </ac:spMkLst>
        </pc:spChg>
        <pc:spChg chg="mod">
          <ac:chgData name="Richie, Amy" userId="81f3b60b-737f-45a9-a055-eebb99fdddb1" providerId="ADAL" clId="{25EE2ECD-D0AB-4FC9-8FCD-DE06FCD6D0E4}" dt="2023-10-10T15:56:00.553" v="49" actId="14100"/>
          <ac:spMkLst>
            <pc:docMk/>
            <pc:sldMk cId="2155376345" sldId="2696"/>
            <ac:spMk id="15" creationId="{D63DCC97-7F4B-B40A-AB2A-AFB989C7642A}"/>
          </ac:spMkLst>
        </pc:spChg>
        <pc:spChg chg="mod">
          <ac:chgData name="Richie, Amy" userId="81f3b60b-737f-45a9-a055-eebb99fdddb1" providerId="ADAL" clId="{25EE2ECD-D0AB-4FC9-8FCD-DE06FCD6D0E4}" dt="2023-10-10T15:52:25.016" v="4" actId="11530"/>
          <ac:spMkLst>
            <pc:docMk/>
            <pc:sldMk cId="2155376345" sldId="2696"/>
            <ac:spMk id="16" creationId="{A77A7B31-5BF4-4B7F-901E-D345A90BD2DB}"/>
          </ac:spMkLst>
        </pc:spChg>
        <pc:spChg chg="mod">
          <ac:chgData name="Richie, Amy" userId="81f3b60b-737f-45a9-a055-eebb99fdddb1" providerId="ADAL" clId="{25EE2ECD-D0AB-4FC9-8FCD-DE06FCD6D0E4}" dt="2023-10-10T15:55:57.785" v="48" actId="14100"/>
          <ac:spMkLst>
            <pc:docMk/>
            <pc:sldMk cId="2155376345" sldId="2696"/>
            <ac:spMk id="19" creationId="{7962E29B-D7B4-3BFE-13B6-286424B6EBC3}"/>
          </ac:spMkLst>
        </pc:spChg>
        <pc:grpChg chg="mod">
          <ac:chgData name="Richie, Amy" userId="81f3b60b-737f-45a9-a055-eebb99fdddb1" providerId="ADAL" clId="{25EE2ECD-D0AB-4FC9-8FCD-DE06FCD6D0E4}" dt="2023-10-10T15:51:56.613" v="3" actId="1076"/>
          <ac:grpSpMkLst>
            <pc:docMk/>
            <pc:sldMk cId="2155376345" sldId="2696"/>
            <ac:grpSpMk id="3" creationId="{F1D8ED84-B7C4-0AD6-82BD-163F9DDCEC3A}"/>
          </ac:grpSpMkLst>
        </pc:grpChg>
        <pc:picChg chg="mod">
          <ac:chgData name="Richie, Amy" userId="81f3b60b-737f-45a9-a055-eebb99fdddb1" providerId="ADAL" clId="{25EE2ECD-D0AB-4FC9-8FCD-DE06FCD6D0E4}" dt="2023-10-10T15:56:06.943" v="51" actId="1076"/>
          <ac:picMkLst>
            <pc:docMk/>
            <pc:sldMk cId="2155376345" sldId="2696"/>
            <ac:picMk id="5" creationId="{DB8F8CF7-BA5F-1B22-0037-4B46ED45720E}"/>
          </ac:picMkLst>
        </pc:picChg>
        <pc:picChg chg="mod">
          <ac:chgData name="Richie, Amy" userId="81f3b60b-737f-45a9-a055-eebb99fdddb1" providerId="ADAL" clId="{25EE2ECD-D0AB-4FC9-8FCD-DE06FCD6D0E4}" dt="2023-10-10T15:56:06.943" v="51" actId="1076"/>
          <ac:picMkLst>
            <pc:docMk/>
            <pc:sldMk cId="2155376345" sldId="2696"/>
            <ac:picMk id="8" creationId="{307B80BE-51F6-A2C0-3D05-5900B8A574AD}"/>
          </ac:picMkLst>
        </pc:picChg>
        <pc:picChg chg="mod">
          <ac:chgData name="Richie, Amy" userId="81f3b60b-737f-45a9-a055-eebb99fdddb1" providerId="ADAL" clId="{25EE2ECD-D0AB-4FC9-8FCD-DE06FCD6D0E4}" dt="2023-10-10T15:56:06.943" v="51" actId="1076"/>
          <ac:picMkLst>
            <pc:docMk/>
            <pc:sldMk cId="2155376345" sldId="2696"/>
            <ac:picMk id="17" creationId="{81A5993F-C7AA-4A85-E534-10B82F7E48E8}"/>
          </ac:picMkLst>
        </pc:picChg>
      </pc:sldChg>
    </pc:docChg>
  </pc:docChgLst>
  <pc:docChgLst>
    <pc:chgData name="Brown, Cody" userId="2edf2639-e9e8-4979-8714-43e686c0a899" providerId="ADAL" clId="{A3DC94D9-476F-4ECA-9721-FC6AA26F4A97}"/>
    <pc:docChg chg="undo custSel addSld delSld modSld sldOrd">
      <pc:chgData name="Brown, Cody" userId="2edf2639-e9e8-4979-8714-43e686c0a899" providerId="ADAL" clId="{A3DC94D9-476F-4ECA-9721-FC6AA26F4A97}" dt="2024-06-17T20:00:21.313" v="9795" actId="700"/>
      <pc:docMkLst>
        <pc:docMk/>
      </pc:docMkLst>
      <pc:sldChg chg="del">
        <pc:chgData name="Brown, Cody" userId="2edf2639-e9e8-4979-8714-43e686c0a899" providerId="ADAL" clId="{A3DC94D9-476F-4ECA-9721-FC6AA26F4A97}" dt="2024-05-21T16:30:06.914" v="770" actId="47"/>
        <pc:sldMkLst>
          <pc:docMk/>
          <pc:sldMk cId="2638560353" sldId="257"/>
        </pc:sldMkLst>
      </pc:sldChg>
      <pc:sldChg chg="modSp mod delCm">
        <pc:chgData name="Brown, Cody" userId="2edf2639-e9e8-4979-8714-43e686c0a899" providerId="ADAL" clId="{A3DC94D9-476F-4ECA-9721-FC6AA26F4A97}" dt="2024-05-21T15:48:41.770" v="48" actId="20577"/>
        <pc:sldMkLst>
          <pc:docMk/>
          <pc:sldMk cId="1699362106" sldId="258"/>
        </pc:sldMkLst>
        <pc:spChg chg="mod">
          <ac:chgData name="Brown, Cody" userId="2edf2639-e9e8-4979-8714-43e686c0a899" providerId="ADAL" clId="{A3DC94D9-476F-4ECA-9721-FC6AA26F4A97}" dt="2024-05-21T15:48:41.770" v="48" actId="20577"/>
          <ac:spMkLst>
            <pc:docMk/>
            <pc:sldMk cId="1699362106" sldId="258"/>
            <ac:spMk id="2" creationId="{06011797-0ABC-4E99-B8BB-B75FDB487754}"/>
          </ac:spMkLst>
        </pc:spChg>
        <pc:spChg chg="mod">
          <ac:chgData name="Brown, Cody" userId="2edf2639-e9e8-4979-8714-43e686c0a899" providerId="ADAL" clId="{A3DC94D9-476F-4ECA-9721-FC6AA26F4A97}" dt="2024-05-21T15:48:38.755" v="43" actId="20577"/>
          <ac:spMkLst>
            <pc:docMk/>
            <pc:sldMk cId="1699362106" sldId="258"/>
            <ac:spMk id="3" creationId="{AF1C8455-96F2-41C2-8867-3CF422F05D6A}"/>
          </ac:spMkLst>
        </pc:spChg>
        <pc:extLst>
          <p:ext xmlns:p="http://schemas.openxmlformats.org/presentationml/2006/main" uri="{D6D511B9-2390-475A-947B-AFAB55BFBCF1}">
            <pc226:cmChg xmlns:pc226="http://schemas.microsoft.com/office/powerpoint/2022/06/main/command" chg="del">
              <pc226:chgData name="Brown, Cody" userId="2edf2639-e9e8-4979-8714-43e686c0a899" providerId="ADAL" clId="{A3DC94D9-476F-4ECA-9721-FC6AA26F4A97}" dt="2024-05-21T15:47:49.877" v="0"/>
              <pc2:cmMkLst xmlns:pc2="http://schemas.microsoft.com/office/powerpoint/2019/9/main/command">
                <pc:docMk/>
                <pc:sldMk cId="1699362106" sldId="258"/>
                <pc2:cmMk id="{E1696096-C9DD-4E7F-A8F1-B8CD9B632186}"/>
              </pc2:cmMkLst>
            </pc226:cmChg>
            <pc226:cmChg xmlns:pc226="http://schemas.microsoft.com/office/powerpoint/2022/06/main/command" chg="del">
              <pc226:chgData name="Brown, Cody" userId="2edf2639-e9e8-4979-8714-43e686c0a899" providerId="ADAL" clId="{A3DC94D9-476F-4ECA-9721-FC6AA26F4A97}" dt="2024-05-21T15:47:51.464" v="1"/>
              <pc2:cmMkLst xmlns:pc2="http://schemas.microsoft.com/office/powerpoint/2019/9/main/command">
                <pc:docMk/>
                <pc:sldMk cId="1699362106" sldId="258"/>
                <pc2:cmMk id="{7979A5E9-360E-4987-93FE-C7B17F022C42}"/>
              </pc2:cmMkLst>
            </pc226:cmChg>
          </p:ext>
        </pc:extLst>
      </pc:sldChg>
      <pc:sldChg chg="del">
        <pc:chgData name="Brown, Cody" userId="2edf2639-e9e8-4979-8714-43e686c0a899" providerId="ADAL" clId="{A3DC94D9-476F-4ECA-9721-FC6AA26F4A97}" dt="2024-05-21T16:30:06.914" v="770" actId="47"/>
        <pc:sldMkLst>
          <pc:docMk/>
          <pc:sldMk cId="3567988726" sldId="267"/>
        </pc:sldMkLst>
      </pc:sldChg>
      <pc:sldChg chg="del mod ord modShow">
        <pc:chgData name="Brown, Cody" userId="2edf2639-e9e8-4979-8714-43e686c0a899" providerId="ADAL" clId="{A3DC94D9-476F-4ECA-9721-FC6AA26F4A97}" dt="2024-06-17T19:59:34.939" v="9793" actId="47"/>
        <pc:sldMkLst>
          <pc:docMk/>
          <pc:sldMk cId="282484487" sldId="270"/>
        </pc:sldMkLst>
      </pc:sldChg>
      <pc:sldChg chg="del ord">
        <pc:chgData name="Brown, Cody" userId="2edf2639-e9e8-4979-8714-43e686c0a899" providerId="ADAL" clId="{A3DC94D9-476F-4ECA-9721-FC6AA26F4A97}" dt="2024-05-21T16:01:39.256" v="78" actId="47"/>
        <pc:sldMkLst>
          <pc:docMk/>
          <pc:sldMk cId="2321810684" sldId="271"/>
        </pc:sldMkLst>
      </pc:sldChg>
      <pc:sldChg chg="del">
        <pc:chgData name="Brown, Cody" userId="2edf2639-e9e8-4979-8714-43e686c0a899" providerId="ADAL" clId="{A3DC94D9-476F-4ECA-9721-FC6AA26F4A97}" dt="2024-05-21T16:30:06.914" v="770" actId="47"/>
        <pc:sldMkLst>
          <pc:docMk/>
          <pc:sldMk cId="884112285" sldId="278"/>
        </pc:sldMkLst>
      </pc:sldChg>
      <pc:sldChg chg="del">
        <pc:chgData name="Brown, Cody" userId="2edf2639-e9e8-4979-8714-43e686c0a899" providerId="ADAL" clId="{A3DC94D9-476F-4ECA-9721-FC6AA26F4A97}" dt="2024-05-21T16:30:06.914" v="770" actId="47"/>
        <pc:sldMkLst>
          <pc:docMk/>
          <pc:sldMk cId="3730013625" sldId="288"/>
        </pc:sldMkLst>
      </pc:sldChg>
      <pc:sldChg chg="del">
        <pc:chgData name="Brown, Cody" userId="2edf2639-e9e8-4979-8714-43e686c0a899" providerId="ADAL" clId="{A3DC94D9-476F-4ECA-9721-FC6AA26F4A97}" dt="2024-05-21T16:30:06.914" v="770" actId="47"/>
        <pc:sldMkLst>
          <pc:docMk/>
          <pc:sldMk cId="3262042075" sldId="290"/>
        </pc:sldMkLst>
      </pc:sldChg>
      <pc:sldChg chg="del">
        <pc:chgData name="Brown, Cody" userId="2edf2639-e9e8-4979-8714-43e686c0a899" providerId="ADAL" clId="{A3DC94D9-476F-4ECA-9721-FC6AA26F4A97}" dt="2024-05-21T16:30:06.914" v="770" actId="47"/>
        <pc:sldMkLst>
          <pc:docMk/>
          <pc:sldMk cId="3082199911" sldId="291"/>
        </pc:sldMkLst>
      </pc:sldChg>
      <pc:sldChg chg="modSp add mod delCm modNotesTx">
        <pc:chgData name="Brown, Cody" userId="2edf2639-e9e8-4979-8714-43e686c0a899" providerId="ADAL" clId="{A3DC94D9-476F-4ECA-9721-FC6AA26F4A97}" dt="2024-05-24T20:27:38.546" v="6139" actId="20577"/>
        <pc:sldMkLst>
          <pc:docMk/>
          <pc:sldMk cId="1663479941" sldId="2419"/>
        </pc:sldMkLst>
        <pc:spChg chg="mod">
          <ac:chgData name="Brown, Cody" userId="2edf2639-e9e8-4979-8714-43e686c0a899" providerId="ADAL" clId="{A3DC94D9-476F-4ECA-9721-FC6AA26F4A97}" dt="2024-05-24T20:27:38.546" v="6139" actId="20577"/>
          <ac:spMkLst>
            <pc:docMk/>
            <pc:sldMk cId="1663479941" sldId="2419"/>
            <ac:spMk id="2" creationId="{18172A5E-CB5B-46AB-9816-CBFC72B8E69D}"/>
          </ac:spMkLst>
        </pc:spChg>
        <pc:extLst>
          <p:ext xmlns:p="http://schemas.openxmlformats.org/presentationml/2006/main" uri="{D6D511B9-2390-475A-947B-AFAB55BFBCF1}">
            <pc226:cmChg xmlns:pc226="http://schemas.microsoft.com/office/powerpoint/2022/06/main/command" chg="del">
              <pc226:chgData name="Brown, Cody" userId="2edf2639-e9e8-4979-8714-43e686c0a899" providerId="ADAL" clId="{A3DC94D9-476F-4ECA-9721-FC6AA26F4A97}" dt="2024-05-24T20:27:23.425" v="6093"/>
              <pc2:cmMkLst xmlns:pc2="http://schemas.microsoft.com/office/powerpoint/2019/9/main/command">
                <pc:docMk/>
                <pc:sldMk cId="1663479941" sldId="2419"/>
                <pc2:cmMk id="{BA3C1658-B188-4A6C-8514-9778A3435D30}"/>
              </pc2:cmMkLst>
            </pc226:cmChg>
          </p:ext>
        </pc:extLst>
      </pc:sldChg>
      <pc:sldChg chg="del">
        <pc:chgData name="Brown, Cody" userId="2edf2639-e9e8-4979-8714-43e686c0a899" providerId="ADAL" clId="{A3DC94D9-476F-4ECA-9721-FC6AA26F4A97}" dt="2024-05-21T16:30:06.914" v="770" actId="47"/>
        <pc:sldMkLst>
          <pc:docMk/>
          <pc:sldMk cId="124538076" sldId="2444"/>
        </pc:sldMkLst>
      </pc:sldChg>
      <pc:sldChg chg="del">
        <pc:chgData name="Brown, Cody" userId="2edf2639-e9e8-4979-8714-43e686c0a899" providerId="ADAL" clId="{A3DC94D9-476F-4ECA-9721-FC6AA26F4A97}" dt="2024-05-21T16:30:06.914" v="770" actId="47"/>
        <pc:sldMkLst>
          <pc:docMk/>
          <pc:sldMk cId="1990284044" sldId="2446"/>
        </pc:sldMkLst>
      </pc:sldChg>
      <pc:sldChg chg="del">
        <pc:chgData name="Brown, Cody" userId="2edf2639-e9e8-4979-8714-43e686c0a899" providerId="ADAL" clId="{A3DC94D9-476F-4ECA-9721-FC6AA26F4A97}" dt="2024-05-21T16:30:06.914" v="770" actId="47"/>
        <pc:sldMkLst>
          <pc:docMk/>
          <pc:sldMk cId="1626863776" sldId="2448"/>
        </pc:sldMkLst>
      </pc:sldChg>
      <pc:sldChg chg="del">
        <pc:chgData name="Brown, Cody" userId="2edf2639-e9e8-4979-8714-43e686c0a899" providerId="ADAL" clId="{A3DC94D9-476F-4ECA-9721-FC6AA26F4A97}" dt="2024-05-21T16:30:06.914" v="770" actId="47"/>
        <pc:sldMkLst>
          <pc:docMk/>
          <pc:sldMk cId="3666755200" sldId="2449"/>
        </pc:sldMkLst>
      </pc:sldChg>
      <pc:sldChg chg="del">
        <pc:chgData name="Brown, Cody" userId="2edf2639-e9e8-4979-8714-43e686c0a899" providerId="ADAL" clId="{A3DC94D9-476F-4ECA-9721-FC6AA26F4A97}" dt="2024-05-21T16:30:06.914" v="770" actId="47"/>
        <pc:sldMkLst>
          <pc:docMk/>
          <pc:sldMk cId="3717514396" sldId="2450"/>
        </pc:sldMkLst>
      </pc:sldChg>
      <pc:sldChg chg="del">
        <pc:chgData name="Brown, Cody" userId="2edf2639-e9e8-4979-8714-43e686c0a899" providerId="ADAL" clId="{A3DC94D9-476F-4ECA-9721-FC6AA26F4A97}" dt="2024-05-21T16:30:06.914" v="770" actId="47"/>
        <pc:sldMkLst>
          <pc:docMk/>
          <pc:sldMk cId="1172968118" sldId="2453"/>
        </pc:sldMkLst>
      </pc:sldChg>
      <pc:sldChg chg="del mod ord modShow">
        <pc:chgData name="Brown, Cody" userId="2edf2639-e9e8-4979-8714-43e686c0a899" providerId="ADAL" clId="{A3DC94D9-476F-4ECA-9721-FC6AA26F4A97}" dt="2024-06-17T19:59:34.939" v="9793" actId="47"/>
        <pc:sldMkLst>
          <pc:docMk/>
          <pc:sldMk cId="3929767673" sldId="2454"/>
        </pc:sldMkLst>
      </pc:sldChg>
      <pc:sldChg chg="del">
        <pc:chgData name="Brown, Cody" userId="2edf2639-e9e8-4979-8714-43e686c0a899" providerId="ADAL" clId="{A3DC94D9-476F-4ECA-9721-FC6AA26F4A97}" dt="2024-05-21T16:30:06.914" v="770" actId="47"/>
        <pc:sldMkLst>
          <pc:docMk/>
          <pc:sldMk cId="1828108872" sldId="2455"/>
        </pc:sldMkLst>
      </pc:sldChg>
      <pc:sldChg chg="del">
        <pc:chgData name="Brown, Cody" userId="2edf2639-e9e8-4979-8714-43e686c0a899" providerId="ADAL" clId="{A3DC94D9-476F-4ECA-9721-FC6AA26F4A97}" dt="2024-05-21T16:30:06.914" v="770" actId="47"/>
        <pc:sldMkLst>
          <pc:docMk/>
          <pc:sldMk cId="2994730613" sldId="2457"/>
        </pc:sldMkLst>
      </pc:sldChg>
      <pc:sldChg chg="del">
        <pc:chgData name="Brown, Cody" userId="2edf2639-e9e8-4979-8714-43e686c0a899" providerId="ADAL" clId="{A3DC94D9-476F-4ECA-9721-FC6AA26F4A97}" dt="2024-05-21T16:30:06.914" v="770" actId="47"/>
        <pc:sldMkLst>
          <pc:docMk/>
          <pc:sldMk cId="1244049771" sldId="2458"/>
        </pc:sldMkLst>
      </pc:sldChg>
      <pc:sldChg chg="del">
        <pc:chgData name="Brown, Cody" userId="2edf2639-e9e8-4979-8714-43e686c0a899" providerId="ADAL" clId="{A3DC94D9-476F-4ECA-9721-FC6AA26F4A97}" dt="2024-05-21T16:30:06.914" v="770" actId="47"/>
        <pc:sldMkLst>
          <pc:docMk/>
          <pc:sldMk cId="1493669561" sldId="2459"/>
        </pc:sldMkLst>
      </pc:sldChg>
      <pc:sldChg chg="del">
        <pc:chgData name="Brown, Cody" userId="2edf2639-e9e8-4979-8714-43e686c0a899" providerId="ADAL" clId="{A3DC94D9-476F-4ECA-9721-FC6AA26F4A97}" dt="2024-05-21T16:29:17.831" v="768" actId="47"/>
        <pc:sldMkLst>
          <pc:docMk/>
          <pc:sldMk cId="3605788998" sldId="2460"/>
        </pc:sldMkLst>
      </pc:sldChg>
      <pc:sldChg chg="del">
        <pc:chgData name="Brown, Cody" userId="2edf2639-e9e8-4979-8714-43e686c0a899" providerId="ADAL" clId="{A3DC94D9-476F-4ECA-9721-FC6AA26F4A97}" dt="2024-05-21T16:29:17.831" v="768" actId="47"/>
        <pc:sldMkLst>
          <pc:docMk/>
          <pc:sldMk cId="3890509238" sldId="2461"/>
        </pc:sldMkLst>
      </pc:sldChg>
      <pc:sldChg chg="del">
        <pc:chgData name="Brown, Cody" userId="2edf2639-e9e8-4979-8714-43e686c0a899" providerId="ADAL" clId="{A3DC94D9-476F-4ECA-9721-FC6AA26F4A97}" dt="2024-05-21T16:29:17.831" v="768" actId="47"/>
        <pc:sldMkLst>
          <pc:docMk/>
          <pc:sldMk cId="4175269010" sldId="2462"/>
        </pc:sldMkLst>
      </pc:sldChg>
      <pc:sldChg chg="del">
        <pc:chgData name="Brown, Cody" userId="2edf2639-e9e8-4979-8714-43e686c0a899" providerId="ADAL" clId="{A3DC94D9-476F-4ECA-9721-FC6AA26F4A97}" dt="2024-05-21T16:30:06.914" v="770" actId="47"/>
        <pc:sldMkLst>
          <pc:docMk/>
          <pc:sldMk cId="1412031606" sldId="2463"/>
        </pc:sldMkLst>
      </pc:sldChg>
      <pc:sldChg chg="del">
        <pc:chgData name="Brown, Cody" userId="2edf2639-e9e8-4979-8714-43e686c0a899" providerId="ADAL" clId="{A3DC94D9-476F-4ECA-9721-FC6AA26F4A97}" dt="2024-05-21T16:30:06.914" v="770" actId="47"/>
        <pc:sldMkLst>
          <pc:docMk/>
          <pc:sldMk cId="3114809266" sldId="2466"/>
        </pc:sldMkLst>
      </pc:sldChg>
      <pc:sldChg chg="del">
        <pc:chgData name="Brown, Cody" userId="2edf2639-e9e8-4979-8714-43e686c0a899" providerId="ADAL" clId="{A3DC94D9-476F-4ECA-9721-FC6AA26F4A97}" dt="2024-05-21T16:30:06.914" v="770" actId="47"/>
        <pc:sldMkLst>
          <pc:docMk/>
          <pc:sldMk cId="1407915412" sldId="2467"/>
        </pc:sldMkLst>
      </pc:sldChg>
      <pc:sldChg chg="del">
        <pc:chgData name="Brown, Cody" userId="2edf2639-e9e8-4979-8714-43e686c0a899" providerId="ADAL" clId="{A3DC94D9-476F-4ECA-9721-FC6AA26F4A97}" dt="2024-05-21T16:30:06.914" v="770" actId="47"/>
        <pc:sldMkLst>
          <pc:docMk/>
          <pc:sldMk cId="2151271822" sldId="2468"/>
        </pc:sldMkLst>
      </pc:sldChg>
      <pc:sldChg chg="del">
        <pc:chgData name="Brown, Cody" userId="2edf2639-e9e8-4979-8714-43e686c0a899" providerId="ADAL" clId="{A3DC94D9-476F-4ECA-9721-FC6AA26F4A97}" dt="2024-05-21T16:30:06.914" v="770" actId="47"/>
        <pc:sldMkLst>
          <pc:docMk/>
          <pc:sldMk cId="791908" sldId="2472"/>
        </pc:sldMkLst>
      </pc:sldChg>
      <pc:sldChg chg="del">
        <pc:chgData name="Brown, Cody" userId="2edf2639-e9e8-4979-8714-43e686c0a899" providerId="ADAL" clId="{A3DC94D9-476F-4ECA-9721-FC6AA26F4A97}" dt="2024-05-21T16:30:06.914" v="770" actId="47"/>
        <pc:sldMkLst>
          <pc:docMk/>
          <pc:sldMk cId="2691530564" sldId="2473"/>
        </pc:sldMkLst>
      </pc:sldChg>
      <pc:sldChg chg="del">
        <pc:chgData name="Brown, Cody" userId="2edf2639-e9e8-4979-8714-43e686c0a899" providerId="ADAL" clId="{A3DC94D9-476F-4ECA-9721-FC6AA26F4A97}" dt="2024-05-21T16:30:06.914" v="770" actId="47"/>
        <pc:sldMkLst>
          <pc:docMk/>
          <pc:sldMk cId="4288570150" sldId="2474"/>
        </pc:sldMkLst>
      </pc:sldChg>
      <pc:sldChg chg="del">
        <pc:chgData name="Brown, Cody" userId="2edf2639-e9e8-4979-8714-43e686c0a899" providerId="ADAL" clId="{A3DC94D9-476F-4ECA-9721-FC6AA26F4A97}" dt="2024-05-21T16:30:06.914" v="770" actId="47"/>
        <pc:sldMkLst>
          <pc:docMk/>
          <pc:sldMk cId="1301211719" sldId="2475"/>
        </pc:sldMkLst>
      </pc:sldChg>
      <pc:sldChg chg="del">
        <pc:chgData name="Brown, Cody" userId="2edf2639-e9e8-4979-8714-43e686c0a899" providerId="ADAL" clId="{A3DC94D9-476F-4ECA-9721-FC6AA26F4A97}" dt="2024-05-21T16:30:06.914" v="770" actId="47"/>
        <pc:sldMkLst>
          <pc:docMk/>
          <pc:sldMk cId="1062309638" sldId="2476"/>
        </pc:sldMkLst>
      </pc:sldChg>
      <pc:sldChg chg="del">
        <pc:chgData name="Brown, Cody" userId="2edf2639-e9e8-4979-8714-43e686c0a899" providerId="ADAL" clId="{A3DC94D9-476F-4ECA-9721-FC6AA26F4A97}" dt="2024-05-21T16:30:06.914" v="770" actId="47"/>
        <pc:sldMkLst>
          <pc:docMk/>
          <pc:sldMk cId="3849219312" sldId="2477"/>
        </pc:sldMkLst>
      </pc:sldChg>
      <pc:sldChg chg="del">
        <pc:chgData name="Brown, Cody" userId="2edf2639-e9e8-4979-8714-43e686c0a899" providerId="ADAL" clId="{A3DC94D9-476F-4ECA-9721-FC6AA26F4A97}" dt="2024-05-21T16:30:06.914" v="770" actId="47"/>
        <pc:sldMkLst>
          <pc:docMk/>
          <pc:sldMk cId="1640393960" sldId="2478"/>
        </pc:sldMkLst>
      </pc:sldChg>
      <pc:sldChg chg="del">
        <pc:chgData name="Brown, Cody" userId="2edf2639-e9e8-4979-8714-43e686c0a899" providerId="ADAL" clId="{A3DC94D9-476F-4ECA-9721-FC6AA26F4A97}" dt="2024-05-21T16:30:06.914" v="770" actId="47"/>
        <pc:sldMkLst>
          <pc:docMk/>
          <pc:sldMk cId="102597339" sldId="2479"/>
        </pc:sldMkLst>
      </pc:sldChg>
      <pc:sldChg chg="add del mod ord modShow">
        <pc:chgData name="Brown, Cody" userId="2edf2639-e9e8-4979-8714-43e686c0a899" providerId="ADAL" clId="{A3DC94D9-476F-4ECA-9721-FC6AA26F4A97}" dt="2024-06-17T19:59:34.939" v="9793" actId="47"/>
        <pc:sldMkLst>
          <pc:docMk/>
          <pc:sldMk cId="3214743009" sldId="2480"/>
        </pc:sldMkLst>
      </pc:sldChg>
      <pc:sldChg chg="del">
        <pc:chgData name="Brown, Cody" userId="2edf2639-e9e8-4979-8714-43e686c0a899" providerId="ADAL" clId="{A3DC94D9-476F-4ECA-9721-FC6AA26F4A97}" dt="2024-05-21T16:30:06.914" v="770" actId="47"/>
        <pc:sldMkLst>
          <pc:docMk/>
          <pc:sldMk cId="2687011439" sldId="2481"/>
        </pc:sldMkLst>
      </pc:sldChg>
      <pc:sldChg chg="del">
        <pc:chgData name="Brown, Cody" userId="2edf2639-e9e8-4979-8714-43e686c0a899" providerId="ADAL" clId="{A3DC94D9-476F-4ECA-9721-FC6AA26F4A97}" dt="2024-05-21T16:30:06.914" v="770" actId="47"/>
        <pc:sldMkLst>
          <pc:docMk/>
          <pc:sldMk cId="2143809056" sldId="2484"/>
        </pc:sldMkLst>
      </pc:sldChg>
      <pc:sldChg chg="del">
        <pc:chgData name="Brown, Cody" userId="2edf2639-e9e8-4979-8714-43e686c0a899" providerId="ADAL" clId="{A3DC94D9-476F-4ECA-9721-FC6AA26F4A97}" dt="2024-05-21T16:30:06.914" v="770" actId="47"/>
        <pc:sldMkLst>
          <pc:docMk/>
          <pc:sldMk cId="1223870806" sldId="2485"/>
        </pc:sldMkLst>
      </pc:sldChg>
      <pc:sldChg chg="del">
        <pc:chgData name="Brown, Cody" userId="2edf2639-e9e8-4979-8714-43e686c0a899" providerId="ADAL" clId="{A3DC94D9-476F-4ECA-9721-FC6AA26F4A97}" dt="2024-05-21T16:30:06.914" v="770" actId="47"/>
        <pc:sldMkLst>
          <pc:docMk/>
          <pc:sldMk cId="3277074370" sldId="2486"/>
        </pc:sldMkLst>
      </pc:sldChg>
      <pc:sldChg chg="del">
        <pc:chgData name="Brown, Cody" userId="2edf2639-e9e8-4979-8714-43e686c0a899" providerId="ADAL" clId="{A3DC94D9-476F-4ECA-9721-FC6AA26F4A97}" dt="2024-05-21T16:30:06.914" v="770" actId="47"/>
        <pc:sldMkLst>
          <pc:docMk/>
          <pc:sldMk cId="4220566484" sldId="2487"/>
        </pc:sldMkLst>
      </pc:sldChg>
      <pc:sldChg chg="del">
        <pc:chgData name="Brown, Cody" userId="2edf2639-e9e8-4979-8714-43e686c0a899" providerId="ADAL" clId="{A3DC94D9-476F-4ECA-9721-FC6AA26F4A97}" dt="2024-05-21T16:30:06.914" v="770" actId="47"/>
        <pc:sldMkLst>
          <pc:docMk/>
          <pc:sldMk cId="2447830166" sldId="2488"/>
        </pc:sldMkLst>
      </pc:sldChg>
      <pc:sldChg chg="del">
        <pc:chgData name="Brown, Cody" userId="2edf2639-e9e8-4979-8714-43e686c0a899" providerId="ADAL" clId="{A3DC94D9-476F-4ECA-9721-FC6AA26F4A97}" dt="2024-05-21T16:30:06.914" v="770" actId="47"/>
        <pc:sldMkLst>
          <pc:docMk/>
          <pc:sldMk cId="986216121" sldId="2489"/>
        </pc:sldMkLst>
      </pc:sldChg>
      <pc:sldChg chg="del">
        <pc:chgData name="Brown, Cody" userId="2edf2639-e9e8-4979-8714-43e686c0a899" providerId="ADAL" clId="{A3DC94D9-476F-4ECA-9721-FC6AA26F4A97}" dt="2024-05-21T16:30:06.914" v="770" actId="47"/>
        <pc:sldMkLst>
          <pc:docMk/>
          <pc:sldMk cId="3976037211" sldId="2490"/>
        </pc:sldMkLst>
      </pc:sldChg>
      <pc:sldChg chg="del">
        <pc:chgData name="Brown, Cody" userId="2edf2639-e9e8-4979-8714-43e686c0a899" providerId="ADAL" clId="{A3DC94D9-476F-4ECA-9721-FC6AA26F4A97}" dt="2024-05-21T16:30:06.914" v="770" actId="47"/>
        <pc:sldMkLst>
          <pc:docMk/>
          <pc:sldMk cId="803274739" sldId="2491"/>
        </pc:sldMkLst>
      </pc:sldChg>
      <pc:sldChg chg="del mod ord modShow">
        <pc:chgData name="Brown, Cody" userId="2edf2639-e9e8-4979-8714-43e686c0a899" providerId="ADAL" clId="{A3DC94D9-476F-4ECA-9721-FC6AA26F4A97}" dt="2024-06-17T19:59:34.939" v="9793" actId="47"/>
        <pc:sldMkLst>
          <pc:docMk/>
          <pc:sldMk cId="2002709394" sldId="2497"/>
        </pc:sldMkLst>
      </pc:sldChg>
      <pc:sldChg chg="add del">
        <pc:chgData name="Brown, Cody" userId="2edf2639-e9e8-4979-8714-43e686c0a899" providerId="ADAL" clId="{A3DC94D9-476F-4ECA-9721-FC6AA26F4A97}" dt="2024-05-21T16:19:15.251" v="585" actId="47"/>
        <pc:sldMkLst>
          <pc:docMk/>
          <pc:sldMk cId="1404842095" sldId="2504"/>
        </pc:sldMkLst>
      </pc:sldChg>
      <pc:sldChg chg="add del mod ord modShow">
        <pc:chgData name="Brown, Cody" userId="2edf2639-e9e8-4979-8714-43e686c0a899" providerId="ADAL" clId="{A3DC94D9-476F-4ECA-9721-FC6AA26F4A97}" dt="2024-06-17T19:59:34.939" v="9793" actId="47"/>
        <pc:sldMkLst>
          <pc:docMk/>
          <pc:sldMk cId="3275264055" sldId="2505"/>
        </pc:sldMkLst>
      </pc:sldChg>
      <pc:sldChg chg="add del mod ord modShow">
        <pc:chgData name="Brown, Cody" userId="2edf2639-e9e8-4979-8714-43e686c0a899" providerId="ADAL" clId="{A3DC94D9-476F-4ECA-9721-FC6AA26F4A97}" dt="2024-06-17T19:59:34.939" v="9793" actId="47"/>
        <pc:sldMkLst>
          <pc:docMk/>
          <pc:sldMk cId="4212800633" sldId="2506"/>
        </pc:sldMkLst>
      </pc:sldChg>
      <pc:sldChg chg="modSp add del mod ord modShow">
        <pc:chgData name="Brown, Cody" userId="2edf2639-e9e8-4979-8714-43e686c0a899" providerId="ADAL" clId="{A3DC94D9-476F-4ECA-9721-FC6AA26F4A97}" dt="2024-06-17T19:59:34.939" v="9793" actId="47"/>
        <pc:sldMkLst>
          <pc:docMk/>
          <pc:sldMk cId="3040104267" sldId="2507"/>
        </pc:sldMkLst>
        <pc:spChg chg="mod">
          <ac:chgData name="Brown, Cody" userId="2edf2639-e9e8-4979-8714-43e686c0a899" providerId="ADAL" clId="{A3DC94D9-476F-4ECA-9721-FC6AA26F4A97}" dt="2024-05-21T16:19:08.417" v="584" actId="27636"/>
          <ac:spMkLst>
            <pc:docMk/>
            <pc:sldMk cId="3040104267" sldId="2507"/>
            <ac:spMk id="3" creationId="{FFB5E744-19D8-E62B-FA26-22A16B67355E}"/>
          </ac:spMkLst>
        </pc:spChg>
      </pc:sldChg>
      <pc:sldChg chg="add del mod ord modShow">
        <pc:chgData name="Brown, Cody" userId="2edf2639-e9e8-4979-8714-43e686c0a899" providerId="ADAL" clId="{A3DC94D9-476F-4ECA-9721-FC6AA26F4A97}" dt="2024-06-17T19:59:34.939" v="9793" actId="47"/>
        <pc:sldMkLst>
          <pc:docMk/>
          <pc:sldMk cId="3743864739" sldId="2508"/>
        </pc:sldMkLst>
      </pc:sldChg>
      <pc:sldChg chg="add del">
        <pc:chgData name="Brown, Cody" userId="2edf2639-e9e8-4979-8714-43e686c0a899" providerId="ADAL" clId="{A3DC94D9-476F-4ECA-9721-FC6AA26F4A97}" dt="2024-05-21T16:19:34.591" v="586" actId="47"/>
        <pc:sldMkLst>
          <pc:docMk/>
          <pc:sldMk cId="2497078758" sldId="2509"/>
        </pc:sldMkLst>
      </pc:sldChg>
      <pc:sldChg chg="add del">
        <pc:chgData name="Brown, Cody" userId="2edf2639-e9e8-4979-8714-43e686c0a899" providerId="ADAL" clId="{A3DC94D9-476F-4ECA-9721-FC6AA26F4A97}" dt="2024-05-21T16:21:05.975" v="611" actId="47"/>
        <pc:sldMkLst>
          <pc:docMk/>
          <pc:sldMk cId="3241475209" sldId="2510"/>
        </pc:sldMkLst>
      </pc:sldChg>
      <pc:sldChg chg="add del">
        <pc:chgData name="Brown, Cody" userId="2edf2639-e9e8-4979-8714-43e686c0a899" providerId="ADAL" clId="{A3DC94D9-476F-4ECA-9721-FC6AA26F4A97}" dt="2024-05-21T16:19:36.610" v="587" actId="47"/>
        <pc:sldMkLst>
          <pc:docMk/>
          <pc:sldMk cId="2957678386" sldId="2511"/>
        </pc:sldMkLst>
      </pc:sldChg>
      <pc:sldChg chg="add del mod ord modShow">
        <pc:chgData name="Brown, Cody" userId="2edf2639-e9e8-4979-8714-43e686c0a899" providerId="ADAL" clId="{A3DC94D9-476F-4ECA-9721-FC6AA26F4A97}" dt="2024-06-17T19:59:34.939" v="9793" actId="47"/>
        <pc:sldMkLst>
          <pc:docMk/>
          <pc:sldMk cId="1340954912" sldId="2512"/>
        </pc:sldMkLst>
      </pc:sldChg>
      <pc:sldChg chg="add del mod ord modShow">
        <pc:chgData name="Brown, Cody" userId="2edf2639-e9e8-4979-8714-43e686c0a899" providerId="ADAL" clId="{A3DC94D9-476F-4ECA-9721-FC6AA26F4A97}" dt="2024-06-17T19:59:34.939" v="9793" actId="47"/>
        <pc:sldMkLst>
          <pc:docMk/>
          <pc:sldMk cId="482633738" sldId="2513"/>
        </pc:sldMkLst>
      </pc:sldChg>
      <pc:sldChg chg="add del mod ord modShow">
        <pc:chgData name="Brown, Cody" userId="2edf2639-e9e8-4979-8714-43e686c0a899" providerId="ADAL" clId="{A3DC94D9-476F-4ECA-9721-FC6AA26F4A97}" dt="2024-06-17T19:59:34.939" v="9793" actId="47"/>
        <pc:sldMkLst>
          <pc:docMk/>
          <pc:sldMk cId="1960212034" sldId="2514"/>
        </pc:sldMkLst>
      </pc:sldChg>
      <pc:sldChg chg="add del">
        <pc:chgData name="Brown, Cody" userId="2edf2639-e9e8-4979-8714-43e686c0a899" providerId="ADAL" clId="{A3DC94D9-476F-4ECA-9721-FC6AA26F4A97}" dt="2024-05-21T16:19:45.496" v="588" actId="47"/>
        <pc:sldMkLst>
          <pc:docMk/>
          <pc:sldMk cId="567442795" sldId="2516"/>
        </pc:sldMkLst>
      </pc:sldChg>
      <pc:sldChg chg="add del">
        <pc:chgData name="Brown, Cody" userId="2edf2639-e9e8-4979-8714-43e686c0a899" providerId="ADAL" clId="{A3DC94D9-476F-4ECA-9721-FC6AA26F4A97}" dt="2024-05-21T16:19:46.180" v="589" actId="47"/>
        <pc:sldMkLst>
          <pc:docMk/>
          <pc:sldMk cId="2854863416" sldId="2517"/>
        </pc:sldMkLst>
      </pc:sldChg>
      <pc:sldChg chg="add del">
        <pc:chgData name="Brown, Cody" userId="2edf2639-e9e8-4979-8714-43e686c0a899" providerId="ADAL" clId="{A3DC94D9-476F-4ECA-9721-FC6AA26F4A97}" dt="2024-05-21T16:19:47.824" v="590" actId="47"/>
        <pc:sldMkLst>
          <pc:docMk/>
          <pc:sldMk cId="4255360971" sldId="2518"/>
        </pc:sldMkLst>
      </pc:sldChg>
      <pc:sldChg chg="modSp add del mod ord modShow">
        <pc:chgData name="Brown, Cody" userId="2edf2639-e9e8-4979-8714-43e686c0a899" providerId="ADAL" clId="{A3DC94D9-476F-4ECA-9721-FC6AA26F4A97}" dt="2024-06-17T19:59:34.939" v="9793" actId="47"/>
        <pc:sldMkLst>
          <pc:docMk/>
          <pc:sldMk cId="276766452" sldId="2519"/>
        </pc:sldMkLst>
        <pc:spChg chg="mod">
          <ac:chgData name="Brown, Cody" userId="2edf2639-e9e8-4979-8714-43e686c0a899" providerId="ADAL" clId="{A3DC94D9-476F-4ECA-9721-FC6AA26F4A97}" dt="2024-05-21T16:20:01.355" v="608" actId="1076"/>
          <ac:spMkLst>
            <pc:docMk/>
            <pc:sldMk cId="276766452" sldId="2519"/>
            <ac:spMk id="2" creationId="{1BAB129D-F782-4A01-93EA-CD7B886CC015}"/>
          </ac:spMkLst>
        </pc:spChg>
      </pc:sldChg>
      <pc:sldChg chg="add del mod ord modShow">
        <pc:chgData name="Brown, Cody" userId="2edf2639-e9e8-4979-8714-43e686c0a899" providerId="ADAL" clId="{A3DC94D9-476F-4ECA-9721-FC6AA26F4A97}" dt="2024-06-17T19:59:34.939" v="9793" actId="47"/>
        <pc:sldMkLst>
          <pc:docMk/>
          <pc:sldMk cId="3232859137" sldId="2521"/>
        </pc:sldMkLst>
      </pc:sldChg>
      <pc:sldChg chg="add del mod ord modShow">
        <pc:chgData name="Brown, Cody" userId="2edf2639-e9e8-4979-8714-43e686c0a899" providerId="ADAL" clId="{A3DC94D9-476F-4ECA-9721-FC6AA26F4A97}" dt="2024-06-17T19:59:34.939" v="9793" actId="47"/>
        <pc:sldMkLst>
          <pc:docMk/>
          <pc:sldMk cId="2307085776" sldId="2524"/>
        </pc:sldMkLst>
      </pc:sldChg>
      <pc:sldChg chg="add del">
        <pc:chgData name="Brown, Cody" userId="2edf2639-e9e8-4979-8714-43e686c0a899" providerId="ADAL" clId="{A3DC94D9-476F-4ECA-9721-FC6AA26F4A97}" dt="2024-05-21T16:20:53.663" v="610" actId="47"/>
        <pc:sldMkLst>
          <pc:docMk/>
          <pc:sldMk cId="3405958534" sldId="2527"/>
        </pc:sldMkLst>
      </pc:sldChg>
      <pc:sldChg chg="add del">
        <pc:chgData name="Brown, Cody" userId="2edf2639-e9e8-4979-8714-43e686c0a899" providerId="ADAL" clId="{A3DC94D9-476F-4ECA-9721-FC6AA26F4A97}" dt="2024-05-21T16:20:53.663" v="610" actId="47"/>
        <pc:sldMkLst>
          <pc:docMk/>
          <pc:sldMk cId="4284802909" sldId="2528"/>
        </pc:sldMkLst>
      </pc:sldChg>
      <pc:sldChg chg="add del">
        <pc:chgData name="Brown, Cody" userId="2edf2639-e9e8-4979-8714-43e686c0a899" providerId="ADAL" clId="{A3DC94D9-476F-4ECA-9721-FC6AA26F4A97}" dt="2024-05-21T16:20:36.769" v="609" actId="47"/>
        <pc:sldMkLst>
          <pc:docMk/>
          <pc:sldMk cId="769681380" sldId="2529"/>
        </pc:sldMkLst>
      </pc:sldChg>
      <pc:sldChg chg="add del">
        <pc:chgData name="Brown, Cody" userId="2edf2639-e9e8-4979-8714-43e686c0a899" providerId="ADAL" clId="{A3DC94D9-476F-4ECA-9721-FC6AA26F4A97}" dt="2024-05-21T16:20:53.663" v="610" actId="47"/>
        <pc:sldMkLst>
          <pc:docMk/>
          <pc:sldMk cId="1533344454" sldId="2530"/>
        </pc:sldMkLst>
      </pc:sldChg>
      <pc:sldChg chg="add del">
        <pc:chgData name="Brown, Cody" userId="2edf2639-e9e8-4979-8714-43e686c0a899" providerId="ADAL" clId="{A3DC94D9-476F-4ECA-9721-FC6AA26F4A97}" dt="2024-05-21T16:20:53.663" v="610" actId="47"/>
        <pc:sldMkLst>
          <pc:docMk/>
          <pc:sldMk cId="2034371553" sldId="2531"/>
        </pc:sldMkLst>
      </pc:sldChg>
      <pc:sldChg chg="add del">
        <pc:chgData name="Brown, Cody" userId="2edf2639-e9e8-4979-8714-43e686c0a899" providerId="ADAL" clId="{A3DC94D9-476F-4ECA-9721-FC6AA26F4A97}" dt="2024-05-21T16:20:53.663" v="610" actId="47"/>
        <pc:sldMkLst>
          <pc:docMk/>
          <pc:sldMk cId="364555873" sldId="2532"/>
        </pc:sldMkLst>
      </pc:sldChg>
      <pc:sldChg chg="del">
        <pc:chgData name="Brown, Cody" userId="2edf2639-e9e8-4979-8714-43e686c0a899" providerId="ADAL" clId="{A3DC94D9-476F-4ECA-9721-FC6AA26F4A97}" dt="2024-05-21T16:30:06.914" v="770" actId="47"/>
        <pc:sldMkLst>
          <pc:docMk/>
          <pc:sldMk cId="2177066100" sldId="2557"/>
        </pc:sldMkLst>
      </pc:sldChg>
      <pc:sldChg chg="modSp mod">
        <pc:chgData name="Brown, Cody" userId="2edf2639-e9e8-4979-8714-43e686c0a899" providerId="ADAL" clId="{A3DC94D9-476F-4ECA-9721-FC6AA26F4A97}" dt="2024-05-31T13:02:28.681" v="7704"/>
        <pc:sldMkLst>
          <pc:docMk/>
          <pc:sldMk cId="780411523" sldId="2558"/>
        </pc:sldMkLst>
        <pc:graphicFrameChg chg="mod modGraphic">
          <ac:chgData name="Brown, Cody" userId="2edf2639-e9e8-4979-8714-43e686c0a899" providerId="ADAL" clId="{A3DC94D9-476F-4ECA-9721-FC6AA26F4A97}" dt="2024-05-31T13:02:28.681" v="7704"/>
          <ac:graphicFrameMkLst>
            <pc:docMk/>
            <pc:sldMk cId="780411523" sldId="2558"/>
            <ac:graphicFrameMk id="7" creationId="{5EA7BD1F-6A6A-0A1A-EE16-E74813B2145E}"/>
          </ac:graphicFrameMkLst>
        </pc:graphicFrameChg>
      </pc:sldChg>
      <pc:sldChg chg="modSp mod">
        <pc:chgData name="Brown, Cody" userId="2edf2639-e9e8-4979-8714-43e686c0a899" providerId="ADAL" clId="{A3DC94D9-476F-4ECA-9721-FC6AA26F4A97}" dt="2024-05-31T13:01:39.346" v="7679" actId="20577"/>
        <pc:sldMkLst>
          <pc:docMk/>
          <pc:sldMk cId="1406066322" sldId="2559"/>
        </pc:sldMkLst>
        <pc:graphicFrameChg chg="mod modGraphic">
          <ac:chgData name="Brown, Cody" userId="2edf2639-e9e8-4979-8714-43e686c0a899" providerId="ADAL" clId="{A3DC94D9-476F-4ECA-9721-FC6AA26F4A97}" dt="2024-05-31T13:01:39.346" v="7679" actId="20577"/>
          <ac:graphicFrameMkLst>
            <pc:docMk/>
            <pc:sldMk cId="1406066322" sldId="2559"/>
            <ac:graphicFrameMk id="4" creationId="{D387D4F0-D172-CC75-F41D-BFEFD1B50C8A}"/>
          </ac:graphicFrameMkLst>
        </pc:graphicFrameChg>
      </pc:sldChg>
      <pc:sldChg chg="modSp mod">
        <pc:chgData name="Brown, Cody" userId="2edf2639-e9e8-4979-8714-43e686c0a899" providerId="ADAL" clId="{A3DC94D9-476F-4ECA-9721-FC6AA26F4A97}" dt="2024-05-31T12:53:41.151" v="6864" actId="20577"/>
        <pc:sldMkLst>
          <pc:docMk/>
          <pc:sldMk cId="4286565400" sldId="2562"/>
        </pc:sldMkLst>
        <pc:graphicFrameChg chg="mod modGraphic">
          <ac:chgData name="Brown, Cody" userId="2edf2639-e9e8-4979-8714-43e686c0a899" providerId="ADAL" clId="{A3DC94D9-476F-4ECA-9721-FC6AA26F4A97}" dt="2024-05-31T12:53:41.151" v="6864" actId="20577"/>
          <ac:graphicFrameMkLst>
            <pc:docMk/>
            <pc:sldMk cId="4286565400" sldId="2562"/>
            <ac:graphicFrameMk id="4" creationId="{F3623700-355E-6C29-8143-FC0560E41C15}"/>
          </ac:graphicFrameMkLst>
        </pc:graphicFrameChg>
      </pc:sldChg>
      <pc:sldChg chg="modSp mod">
        <pc:chgData name="Brown, Cody" userId="2edf2639-e9e8-4979-8714-43e686c0a899" providerId="ADAL" clId="{A3DC94D9-476F-4ECA-9721-FC6AA26F4A97}" dt="2024-05-31T12:52:38.484" v="6720" actId="20577"/>
        <pc:sldMkLst>
          <pc:docMk/>
          <pc:sldMk cId="1814801820" sldId="2563"/>
        </pc:sldMkLst>
        <pc:graphicFrameChg chg="mod modGraphic">
          <ac:chgData name="Brown, Cody" userId="2edf2639-e9e8-4979-8714-43e686c0a899" providerId="ADAL" clId="{A3DC94D9-476F-4ECA-9721-FC6AA26F4A97}" dt="2024-05-31T12:52:38.484" v="6720" actId="20577"/>
          <ac:graphicFrameMkLst>
            <pc:docMk/>
            <pc:sldMk cId="1814801820" sldId="2563"/>
            <ac:graphicFrameMk id="4" creationId="{D9DB661A-682E-A8FD-7524-973C4867FD59}"/>
          </ac:graphicFrameMkLst>
        </pc:graphicFrameChg>
      </pc:sldChg>
      <pc:sldChg chg="modSp mod">
        <pc:chgData name="Brown, Cody" userId="2edf2639-e9e8-4979-8714-43e686c0a899" providerId="ADAL" clId="{A3DC94D9-476F-4ECA-9721-FC6AA26F4A97}" dt="2024-05-31T12:52:12.823" v="6716" actId="20577"/>
        <pc:sldMkLst>
          <pc:docMk/>
          <pc:sldMk cId="315721787" sldId="2564"/>
        </pc:sldMkLst>
        <pc:graphicFrameChg chg="modGraphic">
          <ac:chgData name="Brown, Cody" userId="2edf2639-e9e8-4979-8714-43e686c0a899" providerId="ADAL" clId="{A3DC94D9-476F-4ECA-9721-FC6AA26F4A97}" dt="2024-05-31T12:52:12.823" v="6716" actId="20577"/>
          <ac:graphicFrameMkLst>
            <pc:docMk/>
            <pc:sldMk cId="315721787" sldId="2564"/>
            <ac:graphicFrameMk id="5" creationId="{C9294A77-9F0B-8225-AF8E-7FAEFB5FEF69}"/>
          </ac:graphicFrameMkLst>
        </pc:graphicFrameChg>
      </pc:sldChg>
      <pc:sldChg chg="del">
        <pc:chgData name="Brown, Cody" userId="2edf2639-e9e8-4979-8714-43e686c0a899" providerId="ADAL" clId="{A3DC94D9-476F-4ECA-9721-FC6AA26F4A97}" dt="2024-05-21T16:30:06.914" v="770" actId="47"/>
        <pc:sldMkLst>
          <pc:docMk/>
          <pc:sldMk cId="1266921567" sldId="2620"/>
        </pc:sldMkLst>
      </pc:sldChg>
      <pc:sldChg chg="addSp delSp modSp add del mod modNotesTx">
        <pc:chgData name="Brown, Cody" userId="2edf2639-e9e8-4979-8714-43e686c0a899" providerId="ADAL" clId="{A3DC94D9-476F-4ECA-9721-FC6AA26F4A97}" dt="2024-05-24T19:39:29.419" v="4842" actId="20577"/>
        <pc:sldMkLst>
          <pc:docMk/>
          <pc:sldMk cId="239613366" sldId="2622"/>
        </pc:sldMkLst>
        <pc:spChg chg="mod">
          <ac:chgData name="Brown, Cody" userId="2edf2639-e9e8-4979-8714-43e686c0a899" providerId="ADAL" clId="{A3DC94D9-476F-4ECA-9721-FC6AA26F4A97}" dt="2024-05-24T18:36:27.979" v="4529" actId="1076"/>
          <ac:spMkLst>
            <pc:docMk/>
            <pc:sldMk cId="239613366" sldId="2622"/>
            <ac:spMk id="2" creationId="{775FBEAF-A7B1-C6D7-EC7E-8012338B3A4D}"/>
          </ac:spMkLst>
        </pc:spChg>
        <pc:spChg chg="mod">
          <ac:chgData name="Brown, Cody" userId="2edf2639-e9e8-4979-8714-43e686c0a899" providerId="ADAL" clId="{A3DC94D9-476F-4ECA-9721-FC6AA26F4A97}" dt="2024-05-24T18:33:41.601" v="4516" actId="404"/>
          <ac:spMkLst>
            <pc:docMk/>
            <pc:sldMk cId="239613366" sldId="2622"/>
            <ac:spMk id="4" creationId="{96804252-832B-2A4B-6C9C-0AA3DC5C7222}"/>
          </ac:spMkLst>
        </pc:spChg>
        <pc:spChg chg="mod">
          <ac:chgData name="Brown, Cody" userId="2edf2639-e9e8-4979-8714-43e686c0a899" providerId="ADAL" clId="{A3DC94D9-476F-4ECA-9721-FC6AA26F4A97}" dt="2024-05-24T19:39:29.419" v="4842" actId="20577"/>
          <ac:spMkLst>
            <pc:docMk/>
            <pc:sldMk cId="239613366" sldId="2622"/>
            <ac:spMk id="5" creationId="{C7EE822D-9A2F-2D52-2138-41FA314A7D65}"/>
          </ac:spMkLst>
        </pc:spChg>
        <pc:spChg chg="add del mod ord">
          <ac:chgData name="Brown, Cody" userId="2edf2639-e9e8-4979-8714-43e686c0a899" providerId="ADAL" clId="{A3DC94D9-476F-4ECA-9721-FC6AA26F4A97}" dt="2024-05-24T18:36:22.201" v="4528" actId="931"/>
          <ac:spMkLst>
            <pc:docMk/>
            <pc:sldMk cId="239613366" sldId="2622"/>
            <ac:spMk id="9" creationId="{6579316F-8095-24E4-02A2-357374FA0E9E}"/>
          </ac:spMkLst>
        </pc:spChg>
        <pc:picChg chg="add del mod ord">
          <ac:chgData name="Brown, Cody" userId="2edf2639-e9e8-4979-8714-43e686c0a899" providerId="ADAL" clId="{A3DC94D9-476F-4ECA-9721-FC6AA26F4A97}" dt="2024-05-24T18:36:08.256" v="4526" actId="478"/>
          <ac:picMkLst>
            <pc:docMk/>
            <pc:sldMk cId="239613366" sldId="2622"/>
            <ac:picMk id="6" creationId="{8F753AD1-FD4D-143D-973B-27C851FFC5BE}"/>
          </ac:picMkLst>
        </pc:picChg>
        <pc:picChg chg="del">
          <ac:chgData name="Brown, Cody" userId="2edf2639-e9e8-4979-8714-43e686c0a899" providerId="ADAL" clId="{A3DC94D9-476F-4ECA-9721-FC6AA26F4A97}" dt="2024-05-24T18:35:29.726" v="4518" actId="478"/>
          <ac:picMkLst>
            <pc:docMk/>
            <pc:sldMk cId="239613366" sldId="2622"/>
            <ac:picMk id="7" creationId="{1DC7CE00-FD43-BC42-FD31-43359ED873CA}"/>
          </ac:picMkLst>
        </pc:picChg>
        <pc:picChg chg="add mod">
          <ac:chgData name="Brown, Cody" userId="2edf2639-e9e8-4979-8714-43e686c0a899" providerId="ADAL" clId="{A3DC94D9-476F-4ECA-9721-FC6AA26F4A97}" dt="2024-05-24T18:36:22.201" v="4528" actId="931"/>
          <ac:picMkLst>
            <pc:docMk/>
            <pc:sldMk cId="239613366" sldId="2622"/>
            <ac:picMk id="11" creationId="{24AD92F7-D90B-FB92-0F4A-EAA3579B52DD}"/>
          </ac:picMkLst>
        </pc:picChg>
      </pc:sldChg>
      <pc:sldChg chg="del">
        <pc:chgData name="Brown, Cody" userId="2edf2639-e9e8-4979-8714-43e686c0a899" providerId="ADAL" clId="{A3DC94D9-476F-4ECA-9721-FC6AA26F4A97}" dt="2024-05-21T16:30:06.914" v="770" actId="47"/>
        <pc:sldMkLst>
          <pc:docMk/>
          <pc:sldMk cId="2354704893" sldId="2623"/>
        </pc:sldMkLst>
      </pc:sldChg>
      <pc:sldChg chg="del">
        <pc:chgData name="Brown, Cody" userId="2edf2639-e9e8-4979-8714-43e686c0a899" providerId="ADAL" clId="{A3DC94D9-476F-4ECA-9721-FC6AA26F4A97}" dt="2024-05-21T16:30:06.914" v="770" actId="47"/>
        <pc:sldMkLst>
          <pc:docMk/>
          <pc:sldMk cId="2503669028" sldId="2624"/>
        </pc:sldMkLst>
      </pc:sldChg>
      <pc:sldChg chg="del">
        <pc:chgData name="Brown, Cody" userId="2edf2639-e9e8-4979-8714-43e686c0a899" providerId="ADAL" clId="{A3DC94D9-476F-4ECA-9721-FC6AA26F4A97}" dt="2024-05-21T16:30:06.914" v="770" actId="47"/>
        <pc:sldMkLst>
          <pc:docMk/>
          <pc:sldMk cId="752273808" sldId="2628"/>
        </pc:sldMkLst>
      </pc:sldChg>
      <pc:sldChg chg="del">
        <pc:chgData name="Brown, Cody" userId="2edf2639-e9e8-4979-8714-43e686c0a899" providerId="ADAL" clId="{A3DC94D9-476F-4ECA-9721-FC6AA26F4A97}" dt="2024-05-21T16:29:19.735" v="769" actId="47"/>
        <pc:sldMkLst>
          <pc:docMk/>
          <pc:sldMk cId="3195129307" sldId="2630"/>
        </pc:sldMkLst>
      </pc:sldChg>
      <pc:sldChg chg="del">
        <pc:chgData name="Brown, Cody" userId="2edf2639-e9e8-4979-8714-43e686c0a899" providerId="ADAL" clId="{A3DC94D9-476F-4ECA-9721-FC6AA26F4A97}" dt="2024-05-21T16:30:06.914" v="770" actId="47"/>
        <pc:sldMkLst>
          <pc:docMk/>
          <pc:sldMk cId="906733623" sldId="2631"/>
        </pc:sldMkLst>
      </pc:sldChg>
      <pc:sldChg chg="del">
        <pc:chgData name="Brown, Cody" userId="2edf2639-e9e8-4979-8714-43e686c0a899" providerId="ADAL" clId="{A3DC94D9-476F-4ECA-9721-FC6AA26F4A97}" dt="2024-05-21T16:30:06.914" v="770" actId="47"/>
        <pc:sldMkLst>
          <pc:docMk/>
          <pc:sldMk cId="1631052422" sldId="2632"/>
        </pc:sldMkLst>
      </pc:sldChg>
      <pc:sldChg chg="del">
        <pc:chgData name="Brown, Cody" userId="2edf2639-e9e8-4979-8714-43e686c0a899" providerId="ADAL" clId="{A3DC94D9-476F-4ECA-9721-FC6AA26F4A97}" dt="2024-05-21T16:30:06.914" v="770" actId="47"/>
        <pc:sldMkLst>
          <pc:docMk/>
          <pc:sldMk cId="2964997485" sldId="2633"/>
        </pc:sldMkLst>
      </pc:sldChg>
      <pc:sldChg chg="del">
        <pc:chgData name="Brown, Cody" userId="2edf2639-e9e8-4979-8714-43e686c0a899" providerId="ADAL" clId="{A3DC94D9-476F-4ECA-9721-FC6AA26F4A97}" dt="2024-05-21T16:30:06.914" v="770" actId="47"/>
        <pc:sldMkLst>
          <pc:docMk/>
          <pc:sldMk cId="224640349" sldId="2634"/>
        </pc:sldMkLst>
      </pc:sldChg>
      <pc:sldChg chg="del delCm">
        <pc:chgData name="Brown, Cody" userId="2edf2639-e9e8-4979-8714-43e686c0a899" providerId="ADAL" clId="{A3DC94D9-476F-4ECA-9721-FC6AA26F4A97}" dt="2024-05-21T16:30:06.914" v="770" actId="47"/>
        <pc:sldMkLst>
          <pc:docMk/>
          <pc:sldMk cId="1423727517" sldId="2635"/>
        </pc:sldMkLst>
        <pc:extLst>
          <p:ext xmlns:p="http://schemas.openxmlformats.org/presentationml/2006/main" uri="{D6D511B9-2390-475A-947B-AFAB55BFBCF1}">
            <pc226:cmChg xmlns:pc226="http://schemas.microsoft.com/office/powerpoint/2022/06/main/command" chg="del">
              <pc226:chgData name="Brown, Cody" userId="2edf2639-e9e8-4979-8714-43e686c0a899" providerId="ADAL" clId="{A3DC94D9-476F-4ECA-9721-FC6AA26F4A97}" dt="2024-05-21T15:48:03.343" v="3"/>
              <pc2:cmMkLst xmlns:pc2="http://schemas.microsoft.com/office/powerpoint/2019/9/main/command">
                <pc:docMk/>
                <pc:sldMk cId="1423727517" sldId="2635"/>
                <pc2:cmMk id="{453262E9-962D-4402-9AFF-7890C7D1869A}"/>
              </pc2:cmMkLst>
            </pc226:cmChg>
          </p:ext>
        </pc:extLst>
      </pc:sldChg>
      <pc:sldChg chg="del">
        <pc:chgData name="Brown, Cody" userId="2edf2639-e9e8-4979-8714-43e686c0a899" providerId="ADAL" clId="{A3DC94D9-476F-4ECA-9721-FC6AA26F4A97}" dt="2024-05-21T16:30:06.914" v="770" actId="47"/>
        <pc:sldMkLst>
          <pc:docMk/>
          <pc:sldMk cId="2491045942" sldId="2636"/>
        </pc:sldMkLst>
      </pc:sldChg>
      <pc:sldChg chg="del">
        <pc:chgData name="Brown, Cody" userId="2edf2639-e9e8-4979-8714-43e686c0a899" providerId="ADAL" clId="{A3DC94D9-476F-4ECA-9721-FC6AA26F4A97}" dt="2024-05-21T16:30:06.914" v="770" actId="47"/>
        <pc:sldMkLst>
          <pc:docMk/>
          <pc:sldMk cId="2450969598" sldId="2638"/>
        </pc:sldMkLst>
      </pc:sldChg>
      <pc:sldChg chg="del">
        <pc:chgData name="Brown, Cody" userId="2edf2639-e9e8-4979-8714-43e686c0a899" providerId="ADAL" clId="{A3DC94D9-476F-4ECA-9721-FC6AA26F4A97}" dt="2024-05-21T16:30:06.914" v="770" actId="47"/>
        <pc:sldMkLst>
          <pc:docMk/>
          <pc:sldMk cId="900503704" sldId="2640"/>
        </pc:sldMkLst>
      </pc:sldChg>
      <pc:sldChg chg="del">
        <pc:chgData name="Brown, Cody" userId="2edf2639-e9e8-4979-8714-43e686c0a899" providerId="ADAL" clId="{A3DC94D9-476F-4ECA-9721-FC6AA26F4A97}" dt="2024-05-21T16:30:06.914" v="770" actId="47"/>
        <pc:sldMkLst>
          <pc:docMk/>
          <pc:sldMk cId="2439229705" sldId="2643"/>
        </pc:sldMkLst>
      </pc:sldChg>
      <pc:sldChg chg="del">
        <pc:chgData name="Brown, Cody" userId="2edf2639-e9e8-4979-8714-43e686c0a899" providerId="ADAL" clId="{A3DC94D9-476F-4ECA-9721-FC6AA26F4A97}" dt="2024-05-21T16:30:06.914" v="770" actId="47"/>
        <pc:sldMkLst>
          <pc:docMk/>
          <pc:sldMk cId="3089118811" sldId="2645"/>
        </pc:sldMkLst>
      </pc:sldChg>
      <pc:sldChg chg="del mod ord modShow delCm">
        <pc:chgData name="Brown, Cody" userId="2edf2639-e9e8-4979-8714-43e686c0a899" providerId="ADAL" clId="{A3DC94D9-476F-4ECA-9721-FC6AA26F4A97}" dt="2024-06-17T19:59:34.939" v="9793" actId="47"/>
        <pc:sldMkLst>
          <pc:docMk/>
          <pc:sldMk cId="1632103837" sldId="2646"/>
        </pc:sldMkLst>
        <pc:extLst>
          <p:ext xmlns:p="http://schemas.openxmlformats.org/presentationml/2006/main" uri="{D6D511B9-2390-475A-947B-AFAB55BFBCF1}">
            <pc226:cmChg xmlns:pc226="http://schemas.microsoft.com/office/powerpoint/2022/06/main/command" chg="del">
              <pc226:chgData name="Brown, Cody" userId="2edf2639-e9e8-4979-8714-43e686c0a899" providerId="ADAL" clId="{A3DC94D9-476F-4ECA-9721-FC6AA26F4A97}" dt="2024-05-21T15:48:07.283" v="4"/>
              <pc2:cmMkLst xmlns:pc2="http://schemas.microsoft.com/office/powerpoint/2019/9/main/command">
                <pc:docMk/>
                <pc:sldMk cId="1632103837" sldId="2646"/>
                <pc2:cmMk id="{ABB0E3AB-96BB-4443-8B89-56D8A846B4BC}"/>
              </pc2:cmMkLst>
            </pc226:cmChg>
          </p:ext>
        </pc:extLst>
      </pc:sldChg>
      <pc:sldChg chg="del">
        <pc:chgData name="Brown, Cody" userId="2edf2639-e9e8-4979-8714-43e686c0a899" providerId="ADAL" clId="{A3DC94D9-476F-4ECA-9721-FC6AA26F4A97}" dt="2024-05-21T16:30:06.914" v="770" actId="47"/>
        <pc:sldMkLst>
          <pc:docMk/>
          <pc:sldMk cId="3793599328" sldId="2647"/>
        </pc:sldMkLst>
      </pc:sldChg>
      <pc:sldChg chg="del">
        <pc:chgData name="Brown, Cody" userId="2edf2639-e9e8-4979-8714-43e686c0a899" providerId="ADAL" clId="{A3DC94D9-476F-4ECA-9721-FC6AA26F4A97}" dt="2024-05-21T16:30:06.914" v="770" actId="47"/>
        <pc:sldMkLst>
          <pc:docMk/>
          <pc:sldMk cId="1828646546" sldId="2648"/>
        </pc:sldMkLst>
      </pc:sldChg>
      <pc:sldChg chg="del">
        <pc:chgData name="Brown, Cody" userId="2edf2639-e9e8-4979-8714-43e686c0a899" providerId="ADAL" clId="{A3DC94D9-476F-4ECA-9721-FC6AA26F4A97}" dt="2024-05-21T16:30:06.914" v="770" actId="47"/>
        <pc:sldMkLst>
          <pc:docMk/>
          <pc:sldMk cId="1331102342" sldId="2649"/>
        </pc:sldMkLst>
      </pc:sldChg>
      <pc:sldChg chg="del">
        <pc:chgData name="Brown, Cody" userId="2edf2639-e9e8-4979-8714-43e686c0a899" providerId="ADAL" clId="{A3DC94D9-476F-4ECA-9721-FC6AA26F4A97}" dt="2024-05-21T16:30:06.914" v="770" actId="47"/>
        <pc:sldMkLst>
          <pc:docMk/>
          <pc:sldMk cId="2077679889" sldId="2650"/>
        </pc:sldMkLst>
      </pc:sldChg>
      <pc:sldChg chg="del">
        <pc:chgData name="Brown, Cody" userId="2edf2639-e9e8-4979-8714-43e686c0a899" providerId="ADAL" clId="{A3DC94D9-476F-4ECA-9721-FC6AA26F4A97}" dt="2024-05-21T16:30:06.914" v="770" actId="47"/>
        <pc:sldMkLst>
          <pc:docMk/>
          <pc:sldMk cId="1986843610" sldId="2651"/>
        </pc:sldMkLst>
      </pc:sldChg>
      <pc:sldChg chg="del">
        <pc:chgData name="Brown, Cody" userId="2edf2639-e9e8-4979-8714-43e686c0a899" providerId="ADAL" clId="{A3DC94D9-476F-4ECA-9721-FC6AA26F4A97}" dt="2024-05-21T16:30:06.914" v="770" actId="47"/>
        <pc:sldMkLst>
          <pc:docMk/>
          <pc:sldMk cId="4089525665" sldId="2652"/>
        </pc:sldMkLst>
      </pc:sldChg>
      <pc:sldChg chg="addSp modSp del mod ord modShow">
        <pc:chgData name="Brown, Cody" userId="2edf2639-e9e8-4979-8714-43e686c0a899" providerId="ADAL" clId="{A3DC94D9-476F-4ECA-9721-FC6AA26F4A97}" dt="2024-06-17T19:59:34.939" v="9793" actId="47"/>
        <pc:sldMkLst>
          <pc:docMk/>
          <pc:sldMk cId="2995969921" sldId="2653"/>
        </pc:sldMkLst>
        <pc:spChg chg="mod">
          <ac:chgData name="Brown, Cody" userId="2edf2639-e9e8-4979-8714-43e686c0a899" providerId="ADAL" clId="{A3DC94D9-476F-4ECA-9721-FC6AA26F4A97}" dt="2024-05-21T16:10:41.596" v="325" actId="20577"/>
          <ac:spMkLst>
            <pc:docMk/>
            <pc:sldMk cId="2995969921" sldId="2653"/>
            <ac:spMk id="2" creationId="{EB749E85-7B4A-F76F-9213-2DC541A1653B}"/>
          </ac:spMkLst>
        </pc:spChg>
        <pc:spChg chg="mod">
          <ac:chgData name="Brown, Cody" userId="2edf2639-e9e8-4979-8714-43e686c0a899" providerId="ADAL" clId="{A3DC94D9-476F-4ECA-9721-FC6AA26F4A97}" dt="2024-05-21T16:11:42.703" v="472" actId="20577"/>
          <ac:spMkLst>
            <pc:docMk/>
            <pc:sldMk cId="2995969921" sldId="2653"/>
            <ac:spMk id="3" creationId="{62741D15-E10E-B9B1-95B9-5574FC343910}"/>
          </ac:spMkLst>
        </pc:spChg>
        <pc:spChg chg="mod">
          <ac:chgData name="Brown, Cody" userId="2edf2639-e9e8-4979-8714-43e686c0a899" providerId="ADAL" clId="{A3DC94D9-476F-4ECA-9721-FC6AA26F4A97}" dt="2024-05-21T16:11:46.212" v="474" actId="20577"/>
          <ac:spMkLst>
            <pc:docMk/>
            <pc:sldMk cId="2995969921" sldId="2653"/>
            <ac:spMk id="4" creationId="{3B54EDA5-F913-54FF-DF3E-AD24A120298A}"/>
          </ac:spMkLst>
        </pc:spChg>
        <pc:spChg chg="mod">
          <ac:chgData name="Brown, Cody" userId="2edf2639-e9e8-4979-8714-43e686c0a899" providerId="ADAL" clId="{A3DC94D9-476F-4ECA-9721-FC6AA26F4A97}" dt="2024-05-21T16:11:58.056" v="518" actId="20577"/>
          <ac:spMkLst>
            <pc:docMk/>
            <pc:sldMk cId="2995969921" sldId="2653"/>
            <ac:spMk id="5" creationId="{16B58152-3689-AE27-F0C6-9B3CCE4BBA1E}"/>
          </ac:spMkLst>
        </pc:spChg>
        <pc:spChg chg="mod">
          <ac:chgData name="Brown, Cody" userId="2edf2639-e9e8-4979-8714-43e686c0a899" providerId="ADAL" clId="{A3DC94D9-476F-4ECA-9721-FC6AA26F4A97}" dt="2024-05-21T16:12:07.959" v="532" actId="20577"/>
          <ac:spMkLst>
            <pc:docMk/>
            <pc:sldMk cId="2995969921" sldId="2653"/>
            <ac:spMk id="6" creationId="{85EF6101-839B-BA8B-66E3-63CB8E541525}"/>
          </ac:spMkLst>
        </pc:spChg>
        <pc:picChg chg="add mod">
          <ac:chgData name="Brown, Cody" userId="2edf2639-e9e8-4979-8714-43e686c0a899" providerId="ADAL" clId="{A3DC94D9-476F-4ECA-9721-FC6AA26F4A97}" dt="2024-05-21T16:12:51.693" v="537" actId="1076"/>
          <ac:picMkLst>
            <pc:docMk/>
            <pc:sldMk cId="2995969921" sldId="2653"/>
            <ac:picMk id="8" creationId="{55A6E550-E2FC-F347-EB58-9A2C4E56BADA}"/>
          </ac:picMkLst>
        </pc:picChg>
        <pc:picChg chg="add mod">
          <ac:chgData name="Brown, Cody" userId="2edf2639-e9e8-4979-8714-43e686c0a899" providerId="ADAL" clId="{A3DC94D9-476F-4ECA-9721-FC6AA26F4A97}" dt="2024-05-21T16:13:20.007" v="542" actId="1076"/>
          <ac:picMkLst>
            <pc:docMk/>
            <pc:sldMk cId="2995969921" sldId="2653"/>
            <ac:picMk id="10" creationId="{A45B342C-FBF5-5741-9518-31EF1C0BB018}"/>
          </ac:picMkLst>
        </pc:picChg>
        <pc:picChg chg="add mod">
          <ac:chgData name="Brown, Cody" userId="2edf2639-e9e8-4979-8714-43e686c0a899" providerId="ADAL" clId="{A3DC94D9-476F-4ECA-9721-FC6AA26F4A97}" dt="2024-05-21T16:13:47.042" v="549" actId="1076"/>
          <ac:picMkLst>
            <pc:docMk/>
            <pc:sldMk cId="2995969921" sldId="2653"/>
            <ac:picMk id="12" creationId="{9354AFAC-FA65-4640-1FB3-4B657E4D0415}"/>
          </ac:picMkLst>
        </pc:picChg>
        <pc:picChg chg="add mod">
          <ac:chgData name="Brown, Cody" userId="2edf2639-e9e8-4979-8714-43e686c0a899" providerId="ADAL" clId="{A3DC94D9-476F-4ECA-9721-FC6AA26F4A97}" dt="2024-05-21T16:14:09.744" v="554" actId="1076"/>
          <ac:picMkLst>
            <pc:docMk/>
            <pc:sldMk cId="2995969921" sldId="2653"/>
            <ac:picMk id="14" creationId="{33F28F69-BACC-E8EF-3E97-CE405AF5E053}"/>
          </ac:picMkLst>
        </pc:picChg>
      </pc:sldChg>
      <pc:sldChg chg="addSp delSp modSp del mod">
        <pc:chgData name="Brown, Cody" userId="2edf2639-e9e8-4979-8714-43e686c0a899" providerId="ADAL" clId="{A3DC94D9-476F-4ECA-9721-FC6AA26F4A97}" dt="2024-05-24T19:39:24.723" v="4836" actId="20577"/>
        <pc:sldMkLst>
          <pc:docMk/>
          <pc:sldMk cId="707981080" sldId="2654"/>
        </pc:sldMkLst>
        <pc:spChg chg="mod">
          <ac:chgData name="Brown, Cody" userId="2edf2639-e9e8-4979-8714-43e686c0a899" providerId="ADAL" clId="{A3DC94D9-476F-4ECA-9721-FC6AA26F4A97}" dt="2024-05-24T19:39:24.723" v="4836" actId="20577"/>
          <ac:spMkLst>
            <pc:docMk/>
            <pc:sldMk cId="707981080" sldId="2654"/>
            <ac:spMk id="2" creationId="{F8349EF7-9C5F-48EB-9449-F41F97E52D35}"/>
          </ac:spMkLst>
        </pc:spChg>
        <pc:spChg chg="del">
          <ac:chgData name="Brown, Cody" userId="2edf2639-e9e8-4979-8714-43e686c0a899" providerId="ADAL" clId="{A3DC94D9-476F-4ECA-9721-FC6AA26F4A97}" dt="2024-05-24T18:30:22.854" v="4463" actId="478"/>
          <ac:spMkLst>
            <pc:docMk/>
            <pc:sldMk cId="707981080" sldId="2654"/>
            <ac:spMk id="3" creationId="{A2C2C53A-0AEA-4FF7-A9FA-63A8B457F044}"/>
          </ac:spMkLst>
        </pc:spChg>
        <pc:spChg chg="add del mod">
          <ac:chgData name="Brown, Cody" userId="2edf2639-e9e8-4979-8714-43e686c0a899" providerId="ADAL" clId="{A3DC94D9-476F-4ECA-9721-FC6AA26F4A97}" dt="2024-05-24T18:30:24.683" v="4464" actId="478"/>
          <ac:spMkLst>
            <pc:docMk/>
            <pc:sldMk cId="707981080" sldId="2654"/>
            <ac:spMk id="5" creationId="{7CEA6291-09CC-69D7-2EFD-FD26EABF788C}"/>
          </ac:spMkLst>
        </pc:spChg>
      </pc:sldChg>
      <pc:sldChg chg="del">
        <pc:chgData name="Brown, Cody" userId="2edf2639-e9e8-4979-8714-43e686c0a899" providerId="ADAL" clId="{A3DC94D9-476F-4ECA-9721-FC6AA26F4A97}" dt="2024-05-21T16:29:17.831" v="768" actId="47"/>
        <pc:sldMkLst>
          <pc:docMk/>
          <pc:sldMk cId="4280957674" sldId="2655"/>
        </pc:sldMkLst>
      </pc:sldChg>
      <pc:sldChg chg="del">
        <pc:chgData name="Brown, Cody" userId="2edf2639-e9e8-4979-8714-43e686c0a899" providerId="ADAL" clId="{A3DC94D9-476F-4ECA-9721-FC6AA26F4A97}" dt="2024-05-21T16:30:06.914" v="770" actId="47"/>
        <pc:sldMkLst>
          <pc:docMk/>
          <pc:sldMk cId="92028178" sldId="2657"/>
        </pc:sldMkLst>
      </pc:sldChg>
      <pc:sldChg chg="del mod ord modShow delCm">
        <pc:chgData name="Brown, Cody" userId="2edf2639-e9e8-4979-8714-43e686c0a899" providerId="ADAL" clId="{A3DC94D9-476F-4ECA-9721-FC6AA26F4A97}" dt="2024-06-17T19:59:34.939" v="9793" actId="47"/>
        <pc:sldMkLst>
          <pc:docMk/>
          <pc:sldMk cId="1105540970" sldId="2658"/>
        </pc:sldMkLst>
        <pc:extLst>
          <p:ext xmlns:p="http://schemas.openxmlformats.org/presentationml/2006/main" uri="{D6D511B9-2390-475A-947B-AFAB55BFBCF1}">
            <pc226:cmChg xmlns:pc226="http://schemas.microsoft.com/office/powerpoint/2022/06/main/command" chg="del">
              <pc226:chgData name="Brown, Cody" userId="2edf2639-e9e8-4979-8714-43e686c0a899" providerId="ADAL" clId="{A3DC94D9-476F-4ECA-9721-FC6AA26F4A97}" dt="2024-05-21T15:48:11.226" v="5"/>
              <pc2:cmMkLst xmlns:pc2="http://schemas.microsoft.com/office/powerpoint/2019/9/main/command">
                <pc:docMk/>
                <pc:sldMk cId="1105540970" sldId="2658"/>
                <pc2:cmMk id="{72917484-F5BA-4E9C-B7F2-A94524991C1A}"/>
              </pc2:cmMkLst>
            </pc226:cmChg>
          </p:ext>
        </pc:extLst>
      </pc:sldChg>
      <pc:sldChg chg="modSp del mod ord modShow">
        <pc:chgData name="Brown, Cody" userId="2edf2639-e9e8-4979-8714-43e686c0a899" providerId="ADAL" clId="{A3DC94D9-476F-4ECA-9721-FC6AA26F4A97}" dt="2024-06-17T19:59:34.939" v="9793" actId="47"/>
        <pc:sldMkLst>
          <pc:docMk/>
          <pc:sldMk cId="357142974" sldId="2659"/>
        </pc:sldMkLst>
        <pc:spChg chg="mod">
          <ac:chgData name="Brown, Cody" userId="2edf2639-e9e8-4979-8714-43e686c0a899" providerId="ADAL" clId="{A3DC94D9-476F-4ECA-9721-FC6AA26F4A97}" dt="2024-05-21T15:59:26.112" v="66" actId="6549"/>
          <ac:spMkLst>
            <pc:docMk/>
            <pc:sldMk cId="357142974" sldId="2659"/>
            <ac:spMk id="19" creationId="{8E03EEF8-345C-4763-9529-98FB29FA8286}"/>
          </ac:spMkLst>
        </pc:spChg>
        <pc:spChg chg="mod">
          <ac:chgData name="Brown, Cody" userId="2edf2639-e9e8-4979-8714-43e686c0a899" providerId="ADAL" clId="{A3DC94D9-476F-4ECA-9721-FC6AA26F4A97}" dt="2024-05-21T15:59:29.617" v="68" actId="20577"/>
          <ac:spMkLst>
            <pc:docMk/>
            <pc:sldMk cId="357142974" sldId="2659"/>
            <ac:spMk id="20" creationId="{8F1296E4-BBD8-46BB-94AF-9640349E1083}"/>
          </ac:spMkLst>
        </pc:spChg>
        <pc:spChg chg="mod">
          <ac:chgData name="Brown, Cody" userId="2edf2639-e9e8-4979-8714-43e686c0a899" providerId="ADAL" clId="{A3DC94D9-476F-4ECA-9721-FC6AA26F4A97}" dt="2024-05-21T15:59:31.518" v="70" actId="20577"/>
          <ac:spMkLst>
            <pc:docMk/>
            <pc:sldMk cId="357142974" sldId="2659"/>
            <ac:spMk id="21" creationId="{79C2BA64-D73C-418A-8659-F3E3CC0ADC1E}"/>
          </ac:spMkLst>
        </pc:spChg>
        <pc:spChg chg="mod">
          <ac:chgData name="Brown, Cody" userId="2edf2639-e9e8-4979-8714-43e686c0a899" providerId="ADAL" clId="{A3DC94D9-476F-4ECA-9721-FC6AA26F4A97}" dt="2024-05-21T15:59:32.965" v="72" actId="20577"/>
          <ac:spMkLst>
            <pc:docMk/>
            <pc:sldMk cId="357142974" sldId="2659"/>
            <ac:spMk id="22" creationId="{2F9AD5A3-E8F8-4431-92EB-2CD86246BA88}"/>
          </ac:spMkLst>
        </pc:spChg>
        <pc:spChg chg="mod">
          <ac:chgData name="Brown, Cody" userId="2edf2639-e9e8-4979-8714-43e686c0a899" providerId="ADAL" clId="{A3DC94D9-476F-4ECA-9721-FC6AA26F4A97}" dt="2024-05-21T15:59:34.406" v="74" actId="20577"/>
          <ac:spMkLst>
            <pc:docMk/>
            <pc:sldMk cId="357142974" sldId="2659"/>
            <ac:spMk id="23" creationId="{6322F1FD-4071-4951-B006-B01C58FD0BF6}"/>
          </ac:spMkLst>
        </pc:spChg>
      </pc:sldChg>
      <pc:sldChg chg="modSp add del mod">
        <pc:chgData name="Brown, Cody" userId="2edf2639-e9e8-4979-8714-43e686c0a899" providerId="ADAL" clId="{A3DC94D9-476F-4ECA-9721-FC6AA26F4A97}" dt="2024-05-24T18:18:37.967" v="4115" actId="47"/>
        <pc:sldMkLst>
          <pc:docMk/>
          <pc:sldMk cId="2978673081" sldId="2684"/>
        </pc:sldMkLst>
        <pc:spChg chg="mod">
          <ac:chgData name="Brown, Cody" userId="2edf2639-e9e8-4979-8714-43e686c0a899" providerId="ADAL" clId="{A3DC94D9-476F-4ECA-9721-FC6AA26F4A97}" dt="2024-05-24T18:17:32.200" v="4112" actId="20577"/>
          <ac:spMkLst>
            <pc:docMk/>
            <pc:sldMk cId="2978673081" sldId="2684"/>
            <ac:spMk id="2" creationId="{66201558-9A48-7F4B-0A69-A3C28A2779DA}"/>
          </ac:spMkLst>
        </pc:spChg>
      </pc:sldChg>
      <pc:sldChg chg="modSp add del mod">
        <pc:chgData name="Brown, Cody" userId="2edf2639-e9e8-4979-8714-43e686c0a899" providerId="ADAL" clId="{A3DC94D9-476F-4ECA-9721-FC6AA26F4A97}" dt="2024-05-24T20:05:58.973" v="5557"/>
        <pc:sldMkLst>
          <pc:docMk/>
          <pc:sldMk cId="1151931205" sldId="2686"/>
        </pc:sldMkLst>
        <pc:spChg chg="mod">
          <ac:chgData name="Brown, Cody" userId="2edf2639-e9e8-4979-8714-43e686c0a899" providerId="ADAL" clId="{A3DC94D9-476F-4ECA-9721-FC6AA26F4A97}" dt="2024-05-24T20:05:58.973" v="5557"/>
          <ac:spMkLst>
            <pc:docMk/>
            <pc:sldMk cId="1151931205" sldId="2686"/>
            <ac:spMk id="2" creationId="{66201558-9A48-7F4B-0A69-A3C28A2779DA}"/>
          </ac:spMkLst>
        </pc:spChg>
      </pc:sldChg>
      <pc:sldChg chg="del mod ord modShow">
        <pc:chgData name="Brown, Cody" userId="2edf2639-e9e8-4979-8714-43e686c0a899" providerId="ADAL" clId="{A3DC94D9-476F-4ECA-9721-FC6AA26F4A97}" dt="2024-06-17T19:59:34.939" v="9793" actId="47"/>
        <pc:sldMkLst>
          <pc:docMk/>
          <pc:sldMk cId="2155376345" sldId="2696"/>
        </pc:sldMkLst>
      </pc:sldChg>
      <pc:sldChg chg="del">
        <pc:chgData name="Brown, Cody" userId="2edf2639-e9e8-4979-8714-43e686c0a899" providerId="ADAL" clId="{A3DC94D9-476F-4ECA-9721-FC6AA26F4A97}" dt="2024-05-21T16:30:06.914" v="770" actId="47"/>
        <pc:sldMkLst>
          <pc:docMk/>
          <pc:sldMk cId="1061182117" sldId="2698"/>
        </pc:sldMkLst>
      </pc:sldChg>
      <pc:sldChg chg="modSp del mod modNotesTx">
        <pc:chgData name="Brown, Cody" userId="2edf2639-e9e8-4979-8714-43e686c0a899" providerId="ADAL" clId="{A3DC94D9-476F-4ECA-9721-FC6AA26F4A97}" dt="2024-05-24T19:44:24.184" v="4869" actId="20577"/>
        <pc:sldMkLst>
          <pc:docMk/>
          <pc:sldMk cId="3759837329" sldId="2699"/>
        </pc:sldMkLst>
        <pc:spChg chg="mod">
          <ac:chgData name="Brown, Cody" userId="2edf2639-e9e8-4979-8714-43e686c0a899" providerId="ADAL" clId="{A3DC94D9-476F-4ECA-9721-FC6AA26F4A97}" dt="2024-05-24T19:44:24.184" v="4869" actId="20577"/>
          <ac:spMkLst>
            <pc:docMk/>
            <pc:sldMk cId="3759837329" sldId="2699"/>
            <ac:spMk id="2" creationId="{24E8887B-D5C1-095C-AB36-BE072DC53E63}"/>
          </ac:spMkLst>
        </pc:spChg>
        <pc:spChg chg="mod">
          <ac:chgData name="Brown, Cody" userId="2edf2639-e9e8-4979-8714-43e686c0a899" providerId="ADAL" clId="{A3DC94D9-476F-4ECA-9721-FC6AA26F4A97}" dt="2024-05-24T18:40:09.379" v="4551" actId="20577"/>
          <ac:spMkLst>
            <pc:docMk/>
            <pc:sldMk cId="3759837329" sldId="2699"/>
            <ac:spMk id="4" creationId="{CDA6C7AD-6B29-ED63-B0CF-21F4F4D815B6}"/>
          </ac:spMkLst>
        </pc:spChg>
        <pc:spChg chg="mod">
          <ac:chgData name="Brown, Cody" userId="2edf2639-e9e8-4979-8714-43e686c0a899" providerId="ADAL" clId="{A3DC94D9-476F-4ECA-9721-FC6AA26F4A97}" dt="2024-05-24T18:26:37.983" v="4278" actId="20577"/>
          <ac:spMkLst>
            <pc:docMk/>
            <pc:sldMk cId="3759837329" sldId="2699"/>
            <ac:spMk id="5" creationId="{7BD32B10-4EAD-F656-7017-13A88AD11B2D}"/>
          </ac:spMkLst>
        </pc:spChg>
        <pc:spChg chg="mod">
          <ac:chgData name="Brown, Cody" userId="2edf2639-e9e8-4979-8714-43e686c0a899" providerId="ADAL" clId="{A3DC94D9-476F-4ECA-9721-FC6AA26F4A97}" dt="2024-05-24T18:27:17.900" v="4328" actId="20577"/>
          <ac:spMkLst>
            <pc:docMk/>
            <pc:sldMk cId="3759837329" sldId="2699"/>
            <ac:spMk id="6" creationId="{7BEB4FBE-1088-85DD-A165-31A34AC8935B}"/>
          </ac:spMkLst>
        </pc:spChg>
        <pc:spChg chg="mod">
          <ac:chgData name="Brown, Cody" userId="2edf2639-e9e8-4979-8714-43e686c0a899" providerId="ADAL" clId="{A3DC94D9-476F-4ECA-9721-FC6AA26F4A97}" dt="2024-05-24T18:28:03.227" v="4451" actId="20577"/>
          <ac:spMkLst>
            <pc:docMk/>
            <pc:sldMk cId="3759837329" sldId="2699"/>
            <ac:spMk id="7" creationId="{730A6F6D-60F3-58B6-29FD-43AF177B59C3}"/>
          </ac:spMkLst>
        </pc:spChg>
      </pc:sldChg>
      <pc:sldChg chg="add del mod ord modShow">
        <pc:chgData name="Brown, Cody" userId="2edf2639-e9e8-4979-8714-43e686c0a899" providerId="ADAL" clId="{A3DC94D9-476F-4ECA-9721-FC6AA26F4A97}" dt="2024-06-17T19:59:34.939" v="9793" actId="47"/>
        <pc:sldMkLst>
          <pc:docMk/>
          <pc:sldMk cId="2838313003" sldId="5232"/>
        </pc:sldMkLst>
      </pc:sldChg>
      <pc:sldChg chg="add del mod ord modShow">
        <pc:chgData name="Brown, Cody" userId="2edf2639-e9e8-4979-8714-43e686c0a899" providerId="ADAL" clId="{A3DC94D9-476F-4ECA-9721-FC6AA26F4A97}" dt="2024-06-17T19:59:34.939" v="9793" actId="47"/>
        <pc:sldMkLst>
          <pc:docMk/>
          <pc:sldMk cId="221160096" sldId="5233"/>
        </pc:sldMkLst>
      </pc:sldChg>
      <pc:sldChg chg="add del mod ord modShow">
        <pc:chgData name="Brown, Cody" userId="2edf2639-e9e8-4979-8714-43e686c0a899" providerId="ADAL" clId="{A3DC94D9-476F-4ECA-9721-FC6AA26F4A97}" dt="2024-06-17T19:59:34.939" v="9793" actId="47"/>
        <pc:sldMkLst>
          <pc:docMk/>
          <pc:sldMk cId="3677823888" sldId="5234"/>
        </pc:sldMkLst>
      </pc:sldChg>
      <pc:sldChg chg="add del mod ord modShow">
        <pc:chgData name="Brown, Cody" userId="2edf2639-e9e8-4979-8714-43e686c0a899" providerId="ADAL" clId="{A3DC94D9-476F-4ECA-9721-FC6AA26F4A97}" dt="2024-06-17T19:59:34.939" v="9793" actId="47"/>
        <pc:sldMkLst>
          <pc:docMk/>
          <pc:sldMk cId="3251795343" sldId="5235"/>
        </pc:sldMkLst>
      </pc:sldChg>
      <pc:sldChg chg="add del mod ord modShow">
        <pc:chgData name="Brown, Cody" userId="2edf2639-e9e8-4979-8714-43e686c0a899" providerId="ADAL" clId="{A3DC94D9-476F-4ECA-9721-FC6AA26F4A97}" dt="2024-06-17T19:59:34.939" v="9793" actId="47"/>
        <pc:sldMkLst>
          <pc:docMk/>
          <pc:sldMk cId="158659834" sldId="5240"/>
        </pc:sldMkLst>
      </pc:sldChg>
      <pc:sldChg chg="add del mod ord modShow">
        <pc:chgData name="Brown, Cody" userId="2edf2639-e9e8-4979-8714-43e686c0a899" providerId="ADAL" clId="{A3DC94D9-476F-4ECA-9721-FC6AA26F4A97}" dt="2024-06-17T19:59:34.939" v="9793" actId="47"/>
        <pc:sldMkLst>
          <pc:docMk/>
          <pc:sldMk cId="2377832001" sldId="5242"/>
        </pc:sldMkLst>
      </pc:sldChg>
      <pc:sldChg chg="add del mod ord modShow">
        <pc:chgData name="Brown, Cody" userId="2edf2639-e9e8-4979-8714-43e686c0a899" providerId="ADAL" clId="{A3DC94D9-476F-4ECA-9721-FC6AA26F4A97}" dt="2024-06-17T19:59:34.939" v="9793" actId="47"/>
        <pc:sldMkLst>
          <pc:docMk/>
          <pc:sldMk cId="1802163801" sldId="5243"/>
        </pc:sldMkLst>
      </pc:sldChg>
      <pc:sldChg chg="add del mod ord modShow">
        <pc:chgData name="Brown, Cody" userId="2edf2639-e9e8-4979-8714-43e686c0a899" providerId="ADAL" clId="{A3DC94D9-476F-4ECA-9721-FC6AA26F4A97}" dt="2024-06-17T19:59:34.939" v="9793" actId="47"/>
        <pc:sldMkLst>
          <pc:docMk/>
          <pc:sldMk cId="2138816" sldId="5248"/>
        </pc:sldMkLst>
      </pc:sldChg>
      <pc:sldChg chg="modSp add del mod ord modShow">
        <pc:chgData name="Brown, Cody" userId="2edf2639-e9e8-4979-8714-43e686c0a899" providerId="ADAL" clId="{A3DC94D9-476F-4ECA-9721-FC6AA26F4A97}" dt="2024-06-17T19:59:34.939" v="9793" actId="47"/>
        <pc:sldMkLst>
          <pc:docMk/>
          <pc:sldMk cId="2025531738" sldId="5249"/>
        </pc:sldMkLst>
        <pc:spChg chg="mod">
          <ac:chgData name="Brown, Cody" userId="2edf2639-e9e8-4979-8714-43e686c0a899" providerId="ADAL" clId="{A3DC94D9-476F-4ECA-9721-FC6AA26F4A97}" dt="2024-05-21T16:17:20.474" v="566" actId="27636"/>
          <ac:spMkLst>
            <pc:docMk/>
            <pc:sldMk cId="2025531738" sldId="5249"/>
            <ac:spMk id="4" creationId="{ADA3B980-783F-EB87-8704-32BD0A613FCF}"/>
          </ac:spMkLst>
        </pc:spChg>
      </pc:sldChg>
      <pc:sldChg chg="add del mod ord modShow">
        <pc:chgData name="Brown, Cody" userId="2edf2639-e9e8-4979-8714-43e686c0a899" providerId="ADAL" clId="{A3DC94D9-476F-4ECA-9721-FC6AA26F4A97}" dt="2024-06-17T19:59:34.939" v="9793" actId="47"/>
        <pc:sldMkLst>
          <pc:docMk/>
          <pc:sldMk cId="1580167659" sldId="5250"/>
        </pc:sldMkLst>
      </pc:sldChg>
      <pc:sldChg chg="add del">
        <pc:chgData name="Brown, Cody" userId="2edf2639-e9e8-4979-8714-43e686c0a899" providerId="ADAL" clId="{A3DC94D9-476F-4ECA-9721-FC6AA26F4A97}" dt="2024-05-21T16:28:54.757" v="764" actId="47"/>
        <pc:sldMkLst>
          <pc:docMk/>
          <pc:sldMk cId="3323194742" sldId="5251"/>
        </pc:sldMkLst>
      </pc:sldChg>
      <pc:sldChg chg="add del">
        <pc:chgData name="Brown, Cody" userId="2edf2639-e9e8-4979-8714-43e686c0a899" providerId="ADAL" clId="{A3DC94D9-476F-4ECA-9721-FC6AA26F4A97}" dt="2024-05-21T16:28:56.961" v="765" actId="47"/>
        <pc:sldMkLst>
          <pc:docMk/>
          <pc:sldMk cId="1994848729" sldId="5252"/>
        </pc:sldMkLst>
      </pc:sldChg>
      <pc:sldChg chg="addSp delSp modSp add del mod ord modShow">
        <pc:chgData name="Brown, Cody" userId="2edf2639-e9e8-4979-8714-43e686c0a899" providerId="ADAL" clId="{A3DC94D9-476F-4ECA-9721-FC6AA26F4A97}" dt="2024-06-17T19:59:34.939" v="9793" actId="47"/>
        <pc:sldMkLst>
          <pc:docMk/>
          <pc:sldMk cId="2774570955" sldId="5253"/>
        </pc:sldMkLst>
        <pc:picChg chg="add del mod">
          <ac:chgData name="Brown, Cody" userId="2edf2639-e9e8-4979-8714-43e686c0a899" providerId="ADAL" clId="{A3DC94D9-476F-4ECA-9721-FC6AA26F4A97}" dt="2024-05-21T16:30:38.755" v="773"/>
          <ac:picMkLst>
            <pc:docMk/>
            <pc:sldMk cId="2774570955" sldId="5253"/>
            <ac:picMk id="17" creationId="{CA9C9641-C070-01B2-1C4F-D3501E209B6D}"/>
          </ac:picMkLst>
        </pc:picChg>
        <pc:picChg chg="add del mod">
          <ac:chgData name="Brown, Cody" userId="2edf2639-e9e8-4979-8714-43e686c0a899" providerId="ADAL" clId="{A3DC94D9-476F-4ECA-9721-FC6AA26F4A97}" dt="2024-05-21T16:31:04.811" v="777" actId="478"/>
          <ac:picMkLst>
            <pc:docMk/>
            <pc:sldMk cId="2774570955" sldId="5253"/>
            <ac:picMk id="21" creationId="{449714C8-BDE4-420B-A30C-1861316BFFCD}"/>
          </ac:picMkLst>
        </pc:picChg>
      </pc:sldChg>
      <pc:sldChg chg="modSp add del mod ord modShow">
        <pc:chgData name="Brown, Cody" userId="2edf2639-e9e8-4979-8714-43e686c0a899" providerId="ADAL" clId="{A3DC94D9-476F-4ECA-9721-FC6AA26F4A97}" dt="2024-06-17T19:59:34.939" v="9793" actId="47"/>
        <pc:sldMkLst>
          <pc:docMk/>
          <pc:sldMk cId="4182184486" sldId="5255"/>
        </pc:sldMkLst>
        <pc:spChg chg="mod">
          <ac:chgData name="Brown, Cody" userId="2edf2639-e9e8-4979-8714-43e686c0a899" providerId="ADAL" clId="{A3DC94D9-476F-4ECA-9721-FC6AA26F4A97}" dt="2024-05-21T16:15:38.809" v="561" actId="27636"/>
          <ac:spMkLst>
            <pc:docMk/>
            <pc:sldMk cId="4182184486" sldId="5255"/>
            <ac:spMk id="3" creationId="{2EF96757-A2F8-13E8-1275-DA2EE3DCBF31}"/>
          </ac:spMkLst>
        </pc:spChg>
        <pc:spChg chg="mod">
          <ac:chgData name="Brown, Cody" userId="2edf2639-e9e8-4979-8714-43e686c0a899" providerId="ADAL" clId="{A3DC94D9-476F-4ECA-9721-FC6AA26F4A97}" dt="2024-05-21T16:15:52.718" v="564" actId="313"/>
          <ac:spMkLst>
            <pc:docMk/>
            <pc:sldMk cId="4182184486" sldId="5255"/>
            <ac:spMk id="9" creationId="{1F2AD2A1-6478-5997-8907-8A9CDE0FE2A8}"/>
          </ac:spMkLst>
        </pc:spChg>
      </pc:sldChg>
      <pc:sldChg chg="modSp add del mod ord modShow">
        <pc:chgData name="Brown, Cody" userId="2edf2639-e9e8-4979-8714-43e686c0a899" providerId="ADAL" clId="{A3DC94D9-476F-4ECA-9721-FC6AA26F4A97}" dt="2024-06-17T19:59:34.939" v="9793" actId="47"/>
        <pc:sldMkLst>
          <pc:docMk/>
          <pc:sldMk cId="2545790896" sldId="5301"/>
        </pc:sldMkLst>
        <pc:spChg chg="mod">
          <ac:chgData name="Brown, Cody" userId="2edf2639-e9e8-4979-8714-43e686c0a899" providerId="ADAL" clId="{A3DC94D9-476F-4ECA-9721-FC6AA26F4A97}" dt="2024-05-21T16:22:06.766" v="624" actId="20577"/>
          <ac:spMkLst>
            <pc:docMk/>
            <pc:sldMk cId="2545790896" sldId="5301"/>
            <ac:spMk id="2" creationId="{1ED65B02-004B-6A2E-A190-1A5E534C2BA8}"/>
          </ac:spMkLst>
        </pc:spChg>
        <pc:spChg chg="mod">
          <ac:chgData name="Brown, Cody" userId="2edf2639-e9e8-4979-8714-43e686c0a899" providerId="ADAL" clId="{A3DC94D9-476F-4ECA-9721-FC6AA26F4A97}" dt="2024-05-21T16:22:14.166" v="625" actId="20577"/>
          <ac:spMkLst>
            <pc:docMk/>
            <pc:sldMk cId="2545790896" sldId="5301"/>
            <ac:spMk id="3" creationId="{7573DB23-C758-0990-49C8-684EC4ACD532}"/>
          </ac:spMkLst>
        </pc:spChg>
      </pc:sldChg>
      <pc:sldChg chg="modSp add del mod ord modShow">
        <pc:chgData name="Brown, Cody" userId="2edf2639-e9e8-4979-8714-43e686c0a899" providerId="ADAL" clId="{A3DC94D9-476F-4ECA-9721-FC6AA26F4A97}" dt="2024-06-17T19:59:34.939" v="9793" actId="47"/>
        <pc:sldMkLst>
          <pc:docMk/>
          <pc:sldMk cId="3764836754" sldId="5302"/>
        </pc:sldMkLst>
        <pc:spChg chg="mod">
          <ac:chgData name="Brown, Cody" userId="2edf2639-e9e8-4979-8714-43e686c0a899" providerId="ADAL" clId="{A3DC94D9-476F-4ECA-9721-FC6AA26F4A97}" dt="2024-05-21T16:22:52.764" v="687" actId="20577"/>
          <ac:spMkLst>
            <pc:docMk/>
            <pc:sldMk cId="3764836754" sldId="5302"/>
            <ac:spMk id="2" creationId="{1ED65B02-004B-6A2E-A190-1A5E534C2BA8}"/>
          </ac:spMkLst>
        </pc:spChg>
        <pc:spChg chg="mod">
          <ac:chgData name="Brown, Cody" userId="2edf2639-e9e8-4979-8714-43e686c0a899" providerId="ADAL" clId="{A3DC94D9-476F-4ECA-9721-FC6AA26F4A97}" dt="2024-05-21T16:23:15.158" v="705" actId="33524"/>
          <ac:spMkLst>
            <pc:docMk/>
            <pc:sldMk cId="3764836754" sldId="5302"/>
            <ac:spMk id="5" creationId="{55688814-A4AC-5650-4E05-0682862DC492}"/>
          </ac:spMkLst>
        </pc:spChg>
      </pc:sldChg>
      <pc:sldChg chg="modSp add del mod ord modShow">
        <pc:chgData name="Brown, Cody" userId="2edf2639-e9e8-4979-8714-43e686c0a899" providerId="ADAL" clId="{A3DC94D9-476F-4ECA-9721-FC6AA26F4A97}" dt="2024-06-17T19:59:34.939" v="9793" actId="47"/>
        <pc:sldMkLst>
          <pc:docMk/>
          <pc:sldMk cId="2905271972" sldId="5303"/>
        </pc:sldMkLst>
        <pc:spChg chg="mod">
          <ac:chgData name="Brown, Cody" userId="2edf2639-e9e8-4979-8714-43e686c0a899" providerId="ADAL" clId="{A3DC94D9-476F-4ECA-9721-FC6AA26F4A97}" dt="2024-05-21T16:24:57.405" v="743" actId="20577"/>
          <ac:spMkLst>
            <pc:docMk/>
            <pc:sldMk cId="2905271972" sldId="5303"/>
            <ac:spMk id="2" creationId="{588A139E-F0B1-7FD1-F2D9-F32A2E2DED9C}"/>
          </ac:spMkLst>
        </pc:spChg>
        <pc:spChg chg="mod">
          <ac:chgData name="Brown, Cody" userId="2edf2639-e9e8-4979-8714-43e686c0a899" providerId="ADAL" clId="{A3DC94D9-476F-4ECA-9721-FC6AA26F4A97}" dt="2024-05-21T16:24:34.120" v="741" actId="14100"/>
          <ac:spMkLst>
            <pc:docMk/>
            <pc:sldMk cId="2905271972" sldId="5303"/>
            <ac:spMk id="4" creationId="{963AA455-B33F-B00C-513E-F1A53B8C6B36}"/>
          </ac:spMkLst>
        </pc:spChg>
      </pc:sldChg>
      <pc:sldChg chg="del">
        <pc:chgData name="Brown, Cody" userId="2edf2639-e9e8-4979-8714-43e686c0a899" providerId="ADAL" clId="{A3DC94D9-476F-4ECA-9721-FC6AA26F4A97}" dt="2024-05-21T16:30:06.914" v="770" actId="47"/>
        <pc:sldMkLst>
          <pc:docMk/>
          <pc:sldMk cId="3489343262" sldId="5644"/>
        </pc:sldMkLst>
      </pc:sldChg>
      <pc:sldChg chg="modSp mod delCm">
        <pc:chgData name="Brown, Cody" userId="2edf2639-e9e8-4979-8714-43e686c0a899" providerId="ADAL" clId="{A3DC94D9-476F-4ECA-9721-FC6AA26F4A97}" dt="2024-05-31T13:00:03.173" v="7361" actId="20577"/>
        <pc:sldMkLst>
          <pc:docMk/>
          <pc:sldMk cId="1661923345" sldId="5645"/>
        </pc:sldMkLst>
        <pc:graphicFrameChg chg="mod modGraphic">
          <ac:chgData name="Brown, Cody" userId="2edf2639-e9e8-4979-8714-43e686c0a899" providerId="ADAL" clId="{A3DC94D9-476F-4ECA-9721-FC6AA26F4A97}" dt="2024-05-31T13:00:03.173" v="7361" actId="20577"/>
          <ac:graphicFrameMkLst>
            <pc:docMk/>
            <pc:sldMk cId="1661923345" sldId="5645"/>
            <ac:graphicFrameMk id="9" creationId="{B87C0D89-9F51-9D44-AA78-47EE5E115002}"/>
          </ac:graphicFrameMkLst>
        </pc:graphicFrameChg>
        <pc:extLst>
          <p:ext xmlns:p="http://schemas.openxmlformats.org/presentationml/2006/main" uri="{D6D511B9-2390-475A-947B-AFAB55BFBCF1}">
            <pc226:cmChg xmlns:pc226="http://schemas.microsoft.com/office/powerpoint/2022/06/main/command" chg="del">
              <pc226:chgData name="Brown, Cody" userId="2edf2639-e9e8-4979-8714-43e686c0a899" providerId="ADAL" clId="{A3DC94D9-476F-4ECA-9721-FC6AA26F4A97}" dt="2024-05-21T15:47:57.784" v="2"/>
              <pc2:cmMkLst xmlns:pc2="http://schemas.microsoft.com/office/powerpoint/2019/9/main/command">
                <pc:docMk/>
                <pc:sldMk cId="1661923345" sldId="5645"/>
                <pc2:cmMk id="{7444EEB0-92B7-4F41-8CEA-2F86E96E3A4F}"/>
              </pc2:cmMkLst>
            </pc226:cmChg>
          </p:ext>
        </pc:extLst>
      </pc:sldChg>
      <pc:sldChg chg="del">
        <pc:chgData name="Brown, Cody" userId="2edf2639-e9e8-4979-8714-43e686c0a899" providerId="ADAL" clId="{A3DC94D9-476F-4ECA-9721-FC6AA26F4A97}" dt="2024-05-21T18:25:50.386" v="1792" actId="47"/>
        <pc:sldMkLst>
          <pc:docMk/>
          <pc:sldMk cId="2865040876" sldId="5646"/>
        </pc:sldMkLst>
      </pc:sldChg>
      <pc:sldChg chg="addSp delSp modSp add del mod addCm delCm">
        <pc:chgData name="Brown, Cody" userId="2edf2639-e9e8-4979-8714-43e686c0a899" providerId="ADAL" clId="{A3DC94D9-476F-4ECA-9721-FC6AA26F4A97}" dt="2024-06-17T19:59:55.882" v="9794" actId="1076"/>
        <pc:sldMkLst>
          <pc:docMk/>
          <pc:sldMk cId="1708697778" sldId="5647"/>
        </pc:sldMkLst>
        <pc:spChg chg="mod">
          <ac:chgData name="Brown, Cody" userId="2edf2639-e9e8-4979-8714-43e686c0a899" providerId="ADAL" clId="{A3DC94D9-476F-4ECA-9721-FC6AA26F4A97}" dt="2024-06-17T19:59:55.882" v="9794" actId="1076"/>
          <ac:spMkLst>
            <pc:docMk/>
            <pc:sldMk cId="1708697778" sldId="5647"/>
            <ac:spMk id="5" creationId="{195BA1BC-BCCE-E898-C036-828027288D99}"/>
          </ac:spMkLst>
        </pc:spChg>
        <pc:spChg chg="add del">
          <ac:chgData name="Brown, Cody" userId="2edf2639-e9e8-4979-8714-43e686c0a899" providerId="ADAL" clId="{A3DC94D9-476F-4ECA-9721-FC6AA26F4A97}" dt="2024-06-17T19:45:32.424" v="9549" actId="478"/>
          <ac:spMkLst>
            <pc:docMk/>
            <pc:sldMk cId="1708697778" sldId="5647"/>
            <ac:spMk id="14" creationId="{6522C074-0674-6461-8DAA-C3E642650AAB}"/>
          </ac:spMkLst>
        </pc:spChg>
        <pc:spChg chg="mod">
          <ac:chgData name="Brown, Cody" userId="2edf2639-e9e8-4979-8714-43e686c0a899" providerId="ADAL" clId="{A3DC94D9-476F-4ECA-9721-FC6AA26F4A97}" dt="2024-06-17T19:45:38.489" v="9555" actId="6549"/>
          <ac:spMkLst>
            <pc:docMk/>
            <pc:sldMk cId="1708697778" sldId="5647"/>
            <ac:spMk id="22" creationId="{B8DA3EAE-811E-2F9B-7424-49EF40D1F24A}"/>
          </ac:spMkLst>
        </pc:spChg>
        <pc:spChg chg="add del mod">
          <ac:chgData name="Brown, Cody" userId="2edf2639-e9e8-4979-8714-43e686c0a899" providerId="ADAL" clId="{A3DC94D9-476F-4ECA-9721-FC6AA26F4A97}" dt="2024-06-17T19:45:38.317" v="9554" actId="6549"/>
          <ac:spMkLst>
            <pc:docMk/>
            <pc:sldMk cId="1708697778" sldId="5647"/>
            <ac:spMk id="24" creationId="{00FC1269-E29A-58E0-A5FC-6F5CDF661392}"/>
          </ac:spMkLst>
        </pc:spChg>
        <pc:spChg chg="mod">
          <ac:chgData name="Brown, Cody" userId="2edf2639-e9e8-4979-8714-43e686c0a899" providerId="ADAL" clId="{A3DC94D9-476F-4ECA-9721-FC6AA26F4A97}" dt="2024-06-17T19:45:38.652" v="9556" actId="6549"/>
          <ac:spMkLst>
            <pc:docMk/>
            <pc:sldMk cId="1708697778" sldId="5647"/>
            <ac:spMk id="42" creationId="{27DE40E4-A3AA-05CC-AEF5-F7490C9BD43F}"/>
          </ac:spMkLst>
        </pc:spChg>
        <pc:spChg chg="add del">
          <ac:chgData name="Brown, Cody" userId="2edf2639-e9e8-4979-8714-43e686c0a899" providerId="ADAL" clId="{A3DC94D9-476F-4ECA-9721-FC6AA26F4A97}" dt="2024-06-17T19:45:40.056" v="9560" actId="478"/>
          <ac:spMkLst>
            <pc:docMk/>
            <pc:sldMk cId="1708697778" sldId="5647"/>
            <ac:spMk id="43" creationId="{5F1AF9A2-FF9A-C76B-8D8A-855842D9658A}"/>
          </ac:spMkLst>
        </pc:spChg>
        <pc:spChg chg="add del">
          <ac:chgData name="Brown, Cody" userId="2edf2639-e9e8-4979-8714-43e686c0a899" providerId="ADAL" clId="{A3DC94D9-476F-4ECA-9721-FC6AA26F4A97}" dt="2024-06-17T19:45:40.433" v="9561" actId="478"/>
          <ac:spMkLst>
            <pc:docMk/>
            <pc:sldMk cId="1708697778" sldId="5647"/>
            <ac:spMk id="44" creationId="{4A29EFF8-B6A1-0E16-DCFE-0DCAE6028FCE}"/>
          </ac:spMkLst>
        </pc:spChg>
        <pc:graphicFrameChg chg="add del">
          <ac:chgData name="Brown, Cody" userId="2edf2639-e9e8-4979-8714-43e686c0a899" providerId="ADAL" clId="{A3DC94D9-476F-4ECA-9721-FC6AA26F4A97}" dt="2024-06-17T19:45:38.814" v="9557" actId="478"/>
          <ac:graphicFrameMkLst>
            <pc:docMk/>
            <pc:sldMk cId="1708697778" sldId="5647"/>
            <ac:graphicFrameMk id="6" creationId="{1858CF5F-A991-68C3-7DFF-1130C1F6A98B}"/>
          </ac:graphicFrameMkLst>
        </pc:graphicFrameChg>
        <pc:graphicFrameChg chg="add mod">
          <ac:chgData name="Brown, Cody" userId="2edf2639-e9e8-4979-8714-43e686c0a899" providerId="ADAL" clId="{A3DC94D9-476F-4ECA-9721-FC6AA26F4A97}" dt="2024-06-17T19:45:47.379" v="9562"/>
          <ac:graphicFrameMkLst>
            <pc:docMk/>
            <pc:sldMk cId="1708697778" sldId="5647"/>
            <ac:graphicFrameMk id="17" creationId="{242E7F44-18A7-CF86-8E29-13D2658F18A2}"/>
          </ac:graphicFrameMkLst>
        </pc:graphicFrameChg>
        <pc:extLst>
          <p:ext xmlns:p="http://schemas.openxmlformats.org/presentationml/2006/main" uri="{D6D511B9-2390-475A-947B-AFAB55BFBCF1}">
            <pc226:cmChg xmlns:pc226="http://schemas.microsoft.com/office/powerpoint/2022/06/main/command" chg="del">
              <pc226:chgData name="Brown, Cody" userId="2edf2639-e9e8-4979-8714-43e686c0a899" providerId="ADAL" clId="{A3DC94D9-476F-4ECA-9721-FC6AA26F4A97}" dt="2024-05-24T18:37:19.368" v="4532"/>
              <pc2:cmMkLst xmlns:pc2="http://schemas.microsoft.com/office/powerpoint/2019/9/main/command">
                <pc:docMk/>
                <pc:sldMk cId="1708697778" sldId="5647"/>
                <pc2:cmMk id="{95384005-B77A-4899-9289-2B78B7F0C2DF}"/>
              </pc2:cmMkLst>
            </pc226:cmChg>
            <pc226:cmChg xmlns:pc226="http://schemas.microsoft.com/office/powerpoint/2022/06/main/command" chg="add">
              <pc226:chgData name="Brown, Cody" userId="2edf2639-e9e8-4979-8714-43e686c0a899" providerId="ADAL" clId="{A3DC94D9-476F-4ECA-9721-FC6AA26F4A97}" dt="2024-05-24T18:37:48.266" v="4533"/>
              <pc2:cmMkLst xmlns:pc2="http://schemas.microsoft.com/office/powerpoint/2019/9/main/command">
                <pc:docMk/>
                <pc:sldMk cId="1708697778" sldId="5647"/>
                <pc2:cmMk id="{510DD756-91DB-4239-963D-43AA294E74D5}"/>
              </pc2:cmMkLst>
            </pc226:cmChg>
          </p:ext>
        </pc:extLst>
      </pc:sldChg>
      <pc:sldChg chg="del">
        <pc:chgData name="Brown, Cody" userId="2edf2639-e9e8-4979-8714-43e686c0a899" providerId="ADAL" clId="{A3DC94D9-476F-4ECA-9721-FC6AA26F4A97}" dt="2024-05-21T16:30:06.914" v="770" actId="47"/>
        <pc:sldMkLst>
          <pc:docMk/>
          <pc:sldMk cId="1780156833" sldId="5647"/>
        </pc:sldMkLst>
      </pc:sldChg>
      <pc:sldChg chg="modSp add del mod ord modShow">
        <pc:chgData name="Brown, Cody" userId="2edf2639-e9e8-4979-8714-43e686c0a899" providerId="ADAL" clId="{A3DC94D9-476F-4ECA-9721-FC6AA26F4A97}" dt="2024-06-17T19:59:34.939" v="9793" actId="47"/>
        <pc:sldMkLst>
          <pc:docMk/>
          <pc:sldMk cId="3910352417" sldId="5648"/>
        </pc:sldMkLst>
        <pc:spChg chg="mod">
          <ac:chgData name="Brown, Cody" userId="2edf2639-e9e8-4979-8714-43e686c0a899" providerId="ADAL" clId="{A3DC94D9-476F-4ECA-9721-FC6AA26F4A97}" dt="2024-05-31T13:03:45.238" v="7709" actId="20577"/>
          <ac:spMkLst>
            <pc:docMk/>
            <pc:sldMk cId="3910352417" sldId="5648"/>
            <ac:spMk id="3" creationId="{AF1C8455-96F2-41C2-8867-3CF422F05D6A}"/>
          </ac:spMkLst>
        </pc:spChg>
      </pc:sldChg>
      <pc:sldChg chg="modSp add del mod ord modShow">
        <pc:chgData name="Brown, Cody" userId="2edf2639-e9e8-4979-8714-43e686c0a899" providerId="ADAL" clId="{A3DC94D9-476F-4ECA-9721-FC6AA26F4A97}" dt="2024-06-17T19:59:34.939" v="9793" actId="47"/>
        <pc:sldMkLst>
          <pc:docMk/>
          <pc:sldMk cId="2098211505" sldId="5649"/>
        </pc:sldMkLst>
        <pc:spChg chg="mod">
          <ac:chgData name="Brown, Cody" userId="2edf2639-e9e8-4979-8714-43e686c0a899" providerId="ADAL" clId="{A3DC94D9-476F-4ECA-9721-FC6AA26F4A97}" dt="2024-05-21T16:01:54.967" v="87" actId="20577"/>
          <ac:spMkLst>
            <pc:docMk/>
            <pc:sldMk cId="2098211505" sldId="5649"/>
            <ac:spMk id="4" creationId="{7764F448-25FE-4BEB-972E-C93510D211B7}"/>
          </ac:spMkLst>
        </pc:spChg>
      </pc:sldChg>
      <pc:sldChg chg="add del">
        <pc:chgData name="Brown, Cody" userId="2edf2639-e9e8-4979-8714-43e686c0a899" providerId="ADAL" clId="{A3DC94D9-476F-4ECA-9721-FC6AA26F4A97}" dt="2024-05-21T16:00:03.764" v="76" actId="47"/>
        <pc:sldMkLst>
          <pc:docMk/>
          <pc:sldMk cId="2450896189" sldId="5649"/>
        </pc:sldMkLst>
      </pc:sldChg>
      <pc:sldChg chg="modSp add del mod">
        <pc:chgData name="Brown, Cody" userId="2edf2639-e9e8-4979-8714-43e686c0a899" providerId="ADAL" clId="{A3DC94D9-476F-4ECA-9721-FC6AA26F4A97}" dt="2024-05-21T16:05:07.961" v="136" actId="47"/>
        <pc:sldMkLst>
          <pc:docMk/>
          <pc:sldMk cId="641848010" sldId="5650"/>
        </pc:sldMkLst>
        <pc:spChg chg="mod">
          <ac:chgData name="Brown, Cody" userId="2edf2639-e9e8-4979-8714-43e686c0a899" providerId="ADAL" clId="{A3DC94D9-476F-4ECA-9721-FC6AA26F4A97}" dt="2024-05-21T16:05:05.882" v="135" actId="20577"/>
          <ac:spMkLst>
            <pc:docMk/>
            <pc:sldMk cId="641848010" sldId="5650"/>
            <ac:spMk id="2" creationId="{1BAB129D-F782-4A01-93EA-CD7B886CC015}"/>
          </ac:spMkLst>
        </pc:spChg>
      </pc:sldChg>
      <pc:sldChg chg="modSp add del mod ord modShow">
        <pc:chgData name="Brown, Cody" userId="2edf2639-e9e8-4979-8714-43e686c0a899" providerId="ADAL" clId="{A3DC94D9-476F-4ECA-9721-FC6AA26F4A97}" dt="2024-06-17T19:59:34.939" v="9793" actId="47"/>
        <pc:sldMkLst>
          <pc:docMk/>
          <pc:sldMk cId="3870119011" sldId="5650"/>
        </pc:sldMkLst>
        <pc:spChg chg="mod">
          <ac:chgData name="Brown, Cody" userId="2edf2639-e9e8-4979-8714-43e686c0a899" providerId="ADAL" clId="{A3DC94D9-476F-4ECA-9721-FC6AA26F4A97}" dt="2024-05-21T16:05:20.223" v="138" actId="207"/>
          <ac:spMkLst>
            <pc:docMk/>
            <pc:sldMk cId="3870119011" sldId="5650"/>
            <ac:spMk id="2" creationId="{1BAB129D-F782-4A01-93EA-CD7B886CC015}"/>
          </ac:spMkLst>
        </pc:spChg>
      </pc:sldChg>
      <pc:sldChg chg="addSp delSp modSp add del mod ord modClrScheme modShow chgLayout">
        <pc:chgData name="Brown, Cody" userId="2edf2639-e9e8-4979-8714-43e686c0a899" providerId="ADAL" clId="{A3DC94D9-476F-4ECA-9721-FC6AA26F4A97}" dt="2024-06-17T19:59:34.939" v="9793" actId="47"/>
        <pc:sldMkLst>
          <pc:docMk/>
          <pc:sldMk cId="3076030766" sldId="5651"/>
        </pc:sldMkLst>
        <pc:spChg chg="mod ord">
          <ac:chgData name="Brown, Cody" userId="2edf2639-e9e8-4979-8714-43e686c0a899" providerId="ADAL" clId="{A3DC94D9-476F-4ECA-9721-FC6AA26F4A97}" dt="2024-05-21T16:06:20.273" v="186" actId="1076"/>
          <ac:spMkLst>
            <pc:docMk/>
            <pc:sldMk cId="3076030766" sldId="5651"/>
            <ac:spMk id="2" creationId="{14FD16FB-71FE-E9ED-CF9C-E2F629D949F3}"/>
          </ac:spMkLst>
        </pc:spChg>
        <pc:spChg chg="mod ord">
          <ac:chgData name="Brown, Cody" userId="2edf2639-e9e8-4979-8714-43e686c0a899" providerId="ADAL" clId="{A3DC94D9-476F-4ECA-9721-FC6AA26F4A97}" dt="2024-05-21T16:08:16.962" v="236" actId="1076"/>
          <ac:spMkLst>
            <pc:docMk/>
            <pc:sldMk cId="3076030766" sldId="5651"/>
            <ac:spMk id="4" creationId="{3A69068F-F21D-93B2-32C3-B2EEF9ED7BA5}"/>
          </ac:spMkLst>
        </pc:spChg>
        <pc:spChg chg="add del mod">
          <ac:chgData name="Brown, Cody" userId="2edf2639-e9e8-4979-8714-43e686c0a899" providerId="ADAL" clId="{A3DC94D9-476F-4ECA-9721-FC6AA26F4A97}" dt="2024-05-21T16:07:36.347" v="195" actId="478"/>
          <ac:spMkLst>
            <pc:docMk/>
            <pc:sldMk cId="3076030766" sldId="5651"/>
            <ac:spMk id="7" creationId="{B813F174-E6CC-353A-63F6-A444F1BBE570}"/>
          </ac:spMkLst>
        </pc:spChg>
        <pc:spChg chg="add del mod">
          <ac:chgData name="Brown, Cody" userId="2edf2639-e9e8-4979-8714-43e686c0a899" providerId="ADAL" clId="{A3DC94D9-476F-4ECA-9721-FC6AA26F4A97}" dt="2024-05-21T16:08:50.958" v="241" actId="478"/>
          <ac:spMkLst>
            <pc:docMk/>
            <pc:sldMk cId="3076030766" sldId="5651"/>
            <ac:spMk id="9" creationId="{C0FD4A3F-21F3-2008-C896-94E40428ABD3}"/>
          </ac:spMkLst>
        </pc:spChg>
        <pc:spChg chg="mod ord">
          <ac:chgData name="Brown, Cody" userId="2edf2639-e9e8-4979-8714-43e686c0a899" providerId="ADAL" clId="{A3DC94D9-476F-4ECA-9721-FC6AA26F4A97}" dt="2024-05-21T16:09:50.818" v="294" actId="1035"/>
          <ac:spMkLst>
            <pc:docMk/>
            <pc:sldMk cId="3076030766" sldId="5651"/>
            <ac:spMk id="21" creationId="{E6237EE2-F55C-E347-DDB7-DFB2D224586E}"/>
          </ac:spMkLst>
        </pc:spChg>
        <pc:picChg chg="add mod">
          <ac:chgData name="Brown, Cody" userId="2edf2639-e9e8-4979-8714-43e686c0a899" providerId="ADAL" clId="{A3DC94D9-476F-4ECA-9721-FC6AA26F4A97}" dt="2024-05-21T16:08:25.852" v="239" actId="1076"/>
          <ac:picMkLst>
            <pc:docMk/>
            <pc:sldMk cId="3076030766" sldId="5651"/>
            <ac:picMk id="5" creationId="{87987C39-89EB-58F3-D650-B834DC0E0EAD}"/>
          </ac:picMkLst>
        </pc:picChg>
        <pc:picChg chg="add mod">
          <ac:chgData name="Brown, Cody" userId="2edf2639-e9e8-4979-8714-43e686c0a899" providerId="ADAL" clId="{A3DC94D9-476F-4ECA-9721-FC6AA26F4A97}" dt="2024-05-21T16:09:15.363" v="250" actId="14100"/>
          <ac:picMkLst>
            <pc:docMk/>
            <pc:sldMk cId="3076030766" sldId="5651"/>
            <ac:picMk id="11" creationId="{67FF3C9B-19C6-AB85-8E17-9A98860C8BFD}"/>
          </ac:picMkLst>
        </pc:picChg>
        <pc:picChg chg="del mod ord">
          <ac:chgData name="Brown, Cody" userId="2edf2639-e9e8-4979-8714-43e686c0a899" providerId="ADAL" clId="{A3DC94D9-476F-4ECA-9721-FC6AA26F4A97}" dt="2024-05-21T16:07:22.999" v="189" actId="478"/>
          <ac:picMkLst>
            <pc:docMk/>
            <pc:sldMk cId="3076030766" sldId="5651"/>
            <ac:picMk id="23" creationId="{5B31BAE3-6FCB-FB22-43D7-D2F63918F319}"/>
          </ac:picMkLst>
        </pc:picChg>
        <pc:picChg chg="del mod ord">
          <ac:chgData name="Brown, Cody" userId="2edf2639-e9e8-4979-8714-43e686c0a899" providerId="ADAL" clId="{A3DC94D9-476F-4ECA-9721-FC6AA26F4A97}" dt="2024-05-21T16:08:50.165" v="240" actId="478"/>
          <ac:picMkLst>
            <pc:docMk/>
            <pc:sldMk cId="3076030766" sldId="5651"/>
            <ac:picMk id="25" creationId="{3CE8795E-E857-88C9-B3E2-DC9C3A77B925}"/>
          </ac:picMkLst>
        </pc:picChg>
      </pc:sldChg>
      <pc:sldChg chg="new del">
        <pc:chgData name="Brown, Cody" userId="2edf2639-e9e8-4979-8714-43e686c0a899" providerId="ADAL" clId="{A3DC94D9-476F-4ECA-9721-FC6AA26F4A97}" dt="2024-05-21T16:14:48.091" v="559" actId="47"/>
        <pc:sldMkLst>
          <pc:docMk/>
          <pc:sldMk cId="3514519992" sldId="5652"/>
        </pc:sldMkLst>
      </pc:sldChg>
      <pc:sldChg chg="modSp add del mod ord modShow">
        <pc:chgData name="Brown, Cody" userId="2edf2639-e9e8-4979-8714-43e686c0a899" providerId="ADAL" clId="{A3DC94D9-476F-4ECA-9721-FC6AA26F4A97}" dt="2024-06-17T19:59:34.939" v="9793" actId="47"/>
        <pc:sldMkLst>
          <pc:docMk/>
          <pc:sldMk cId="4158090204" sldId="5652"/>
        </pc:sldMkLst>
        <pc:spChg chg="mod">
          <ac:chgData name="Brown, Cody" userId="2edf2639-e9e8-4979-8714-43e686c0a899" providerId="ADAL" clId="{A3DC94D9-476F-4ECA-9721-FC6AA26F4A97}" dt="2024-05-21T16:28:39.074" v="759" actId="20577"/>
          <ac:spMkLst>
            <pc:docMk/>
            <pc:sldMk cId="4158090204" sldId="5652"/>
            <ac:spMk id="2" creationId="{1BAB129D-F782-4A01-93EA-CD7B886CC015}"/>
          </ac:spMkLst>
        </pc:spChg>
      </pc:sldChg>
      <pc:sldChg chg="add del">
        <pc:chgData name="Brown, Cody" userId="2edf2639-e9e8-4979-8714-43e686c0a899" providerId="ADAL" clId="{A3DC94D9-476F-4ECA-9721-FC6AA26F4A97}" dt="2024-05-21T16:19:03.805" v="582"/>
        <pc:sldMkLst>
          <pc:docMk/>
          <pc:sldMk cId="2881199131" sldId="5653"/>
        </pc:sldMkLst>
      </pc:sldChg>
      <pc:sldChg chg="add del mod ord modShow">
        <pc:chgData name="Brown, Cody" userId="2edf2639-e9e8-4979-8714-43e686c0a899" providerId="ADAL" clId="{A3DC94D9-476F-4ECA-9721-FC6AA26F4A97}" dt="2024-06-17T19:59:34.939" v="9793" actId="47"/>
        <pc:sldMkLst>
          <pc:docMk/>
          <pc:sldMk cId="2995504874" sldId="5653"/>
        </pc:sldMkLst>
      </pc:sldChg>
      <pc:sldChg chg="addSp delSp modSp new del mod ord modClrScheme modShow chgLayout">
        <pc:chgData name="Brown, Cody" userId="2edf2639-e9e8-4979-8714-43e686c0a899" providerId="ADAL" clId="{A3DC94D9-476F-4ECA-9721-FC6AA26F4A97}" dt="2024-06-17T19:59:34.939" v="9793" actId="47"/>
        <pc:sldMkLst>
          <pc:docMk/>
          <pc:sldMk cId="2738213368" sldId="5654"/>
        </pc:sldMkLst>
        <pc:spChg chg="del mod ord">
          <ac:chgData name="Brown, Cody" userId="2edf2639-e9e8-4979-8714-43e686c0a899" providerId="ADAL" clId="{A3DC94D9-476F-4ECA-9721-FC6AA26F4A97}" dt="2024-05-21T16:33:25.818" v="779" actId="700"/>
          <ac:spMkLst>
            <pc:docMk/>
            <pc:sldMk cId="2738213368" sldId="5654"/>
            <ac:spMk id="2" creationId="{BE0D6D3C-D5E9-15FA-B19F-C6002EFED894}"/>
          </ac:spMkLst>
        </pc:spChg>
        <pc:spChg chg="del mod ord">
          <ac:chgData name="Brown, Cody" userId="2edf2639-e9e8-4979-8714-43e686c0a899" providerId="ADAL" clId="{A3DC94D9-476F-4ECA-9721-FC6AA26F4A97}" dt="2024-05-21T16:33:25.818" v="779" actId="700"/>
          <ac:spMkLst>
            <pc:docMk/>
            <pc:sldMk cId="2738213368" sldId="5654"/>
            <ac:spMk id="3" creationId="{A9BC37C2-5EF9-5001-BAF1-6452D2A171FF}"/>
          </ac:spMkLst>
        </pc:spChg>
        <pc:spChg chg="del">
          <ac:chgData name="Brown, Cody" userId="2edf2639-e9e8-4979-8714-43e686c0a899" providerId="ADAL" clId="{A3DC94D9-476F-4ECA-9721-FC6AA26F4A97}" dt="2024-05-21T16:33:25.818" v="779" actId="700"/>
          <ac:spMkLst>
            <pc:docMk/>
            <pc:sldMk cId="2738213368" sldId="5654"/>
            <ac:spMk id="4" creationId="{45E2ACD4-D15E-425D-5F8B-A409D42BC629}"/>
          </ac:spMkLst>
        </pc:spChg>
        <pc:spChg chg="add del mod ord">
          <ac:chgData name="Brown, Cody" userId="2edf2639-e9e8-4979-8714-43e686c0a899" providerId="ADAL" clId="{A3DC94D9-476F-4ECA-9721-FC6AA26F4A97}" dt="2024-05-21T16:33:42.834" v="796" actId="700"/>
          <ac:spMkLst>
            <pc:docMk/>
            <pc:sldMk cId="2738213368" sldId="5654"/>
            <ac:spMk id="5" creationId="{1C7DA70F-2739-5E47-6834-13BCBF36383F}"/>
          </ac:spMkLst>
        </pc:spChg>
        <pc:spChg chg="add del mod ord">
          <ac:chgData name="Brown, Cody" userId="2edf2639-e9e8-4979-8714-43e686c0a899" providerId="ADAL" clId="{A3DC94D9-476F-4ECA-9721-FC6AA26F4A97}" dt="2024-05-21T16:33:42.834" v="796" actId="700"/>
          <ac:spMkLst>
            <pc:docMk/>
            <pc:sldMk cId="2738213368" sldId="5654"/>
            <ac:spMk id="6" creationId="{A6006B8B-F7F3-21E2-0888-CA30735FF8A7}"/>
          </ac:spMkLst>
        </pc:spChg>
        <pc:spChg chg="add mod ord">
          <ac:chgData name="Brown, Cody" userId="2edf2639-e9e8-4979-8714-43e686c0a899" providerId="ADAL" clId="{A3DC94D9-476F-4ECA-9721-FC6AA26F4A97}" dt="2024-05-21T16:33:46.973" v="807" actId="20577"/>
          <ac:spMkLst>
            <pc:docMk/>
            <pc:sldMk cId="2738213368" sldId="5654"/>
            <ac:spMk id="7" creationId="{E0B73A37-76A5-E4C4-E17F-249BDCB7F456}"/>
          </ac:spMkLst>
        </pc:spChg>
        <pc:spChg chg="add mod ord">
          <ac:chgData name="Brown, Cody" userId="2edf2639-e9e8-4979-8714-43e686c0a899" providerId="ADAL" clId="{A3DC94D9-476F-4ECA-9721-FC6AA26F4A97}" dt="2024-05-21T16:34:26.725" v="912" actId="20577"/>
          <ac:spMkLst>
            <pc:docMk/>
            <pc:sldMk cId="2738213368" sldId="5654"/>
            <ac:spMk id="8" creationId="{FEC3DFF4-9D9F-F60B-A83D-71086F9447EC}"/>
          </ac:spMkLst>
        </pc:spChg>
        <pc:spChg chg="add mod ord">
          <ac:chgData name="Brown, Cody" userId="2edf2639-e9e8-4979-8714-43e686c0a899" providerId="ADAL" clId="{A3DC94D9-476F-4ECA-9721-FC6AA26F4A97}" dt="2024-05-21T16:34:42.745" v="931" actId="20577"/>
          <ac:spMkLst>
            <pc:docMk/>
            <pc:sldMk cId="2738213368" sldId="5654"/>
            <ac:spMk id="9" creationId="{61279D29-4A29-B47A-36FC-CCE2D397F369}"/>
          </ac:spMkLst>
        </pc:spChg>
        <pc:spChg chg="add mod ord">
          <ac:chgData name="Brown, Cody" userId="2edf2639-e9e8-4979-8714-43e686c0a899" providerId="ADAL" clId="{A3DC94D9-476F-4ECA-9721-FC6AA26F4A97}" dt="2024-05-21T16:34:50.038" v="962" actId="20577"/>
          <ac:spMkLst>
            <pc:docMk/>
            <pc:sldMk cId="2738213368" sldId="5654"/>
            <ac:spMk id="10" creationId="{F3C38753-A523-2B0F-F410-377801781F53}"/>
          </ac:spMkLst>
        </pc:spChg>
      </pc:sldChg>
      <pc:sldChg chg="modSp add del mod ord modClrScheme modShow chgLayout">
        <pc:chgData name="Brown, Cody" userId="2edf2639-e9e8-4979-8714-43e686c0a899" providerId="ADAL" clId="{A3DC94D9-476F-4ECA-9721-FC6AA26F4A97}" dt="2024-06-17T19:59:34.939" v="9793" actId="47"/>
        <pc:sldMkLst>
          <pc:docMk/>
          <pc:sldMk cId="2028859230" sldId="5655"/>
        </pc:sldMkLst>
        <pc:spChg chg="mod ord">
          <ac:chgData name="Brown, Cody" userId="2edf2639-e9e8-4979-8714-43e686c0a899" providerId="ADAL" clId="{A3DC94D9-476F-4ECA-9721-FC6AA26F4A97}" dt="2024-05-21T16:35:25.749" v="965" actId="700"/>
          <ac:spMkLst>
            <pc:docMk/>
            <pc:sldMk cId="2028859230" sldId="5655"/>
            <ac:spMk id="7" creationId="{E0B73A37-76A5-E4C4-E17F-249BDCB7F456}"/>
          </ac:spMkLst>
        </pc:spChg>
        <pc:spChg chg="mod ord">
          <ac:chgData name="Brown, Cody" userId="2edf2639-e9e8-4979-8714-43e686c0a899" providerId="ADAL" clId="{A3DC94D9-476F-4ECA-9721-FC6AA26F4A97}" dt="2024-05-21T16:36:04.811" v="1027" actId="20577"/>
          <ac:spMkLst>
            <pc:docMk/>
            <pc:sldMk cId="2028859230" sldId="5655"/>
            <ac:spMk id="8" creationId="{FEC3DFF4-9D9F-F60B-A83D-71086F9447EC}"/>
          </ac:spMkLst>
        </pc:spChg>
        <pc:spChg chg="mod ord">
          <ac:chgData name="Brown, Cody" userId="2edf2639-e9e8-4979-8714-43e686c0a899" providerId="ADAL" clId="{A3DC94D9-476F-4ECA-9721-FC6AA26F4A97}" dt="2024-05-21T16:36:52.593" v="1106" actId="20577"/>
          <ac:spMkLst>
            <pc:docMk/>
            <pc:sldMk cId="2028859230" sldId="5655"/>
            <ac:spMk id="9" creationId="{61279D29-4A29-B47A-36FC-CCE2D397F369}"/>
          </ac:spMkLst>
        </pc:spChg>
        <pc:spChg chg="mod ord">
          <ac:chgData name="Brown, Cody" userId="2edf2639-e9e8-4979-8714-43e686c0a899" providerId="ADAL" clId="{A3DC94D9-476F-4ECA-9721-FC6AA26F4A97}" dt="2024-05-21T16:37:12.977" v="1151" actId="20577"/>
          <ac:spMkLst>
            <pc:docMk/>
            <pc:sldMk cId="2028859230" sldId="5655"/>
            <ac:spMk id="10" creationId="{F3C38753-A523-2B0F-F410-377801781F53}"/>
          </ac:spMkLst>
        </pc:spChg>
      </pc:sldChg>
      <pc:sldChg chg="modSp add del mod ord modClrScheme modShow chgLayout">
        <pc:chgData name="Brown, Cody" userId="2edf2639-e9e8-4979-8714-43e686c0a899" providerId="ADAL" clId="{A3DC94D9-476F-4ECA-9721-FC6AA26F4A97}" dt="2024-06-17T19:59:34.939" v="9793" actId="47"/>
        <pc:sldMkLst>
          <pc:docMk/>
          <pc:sldMk cId="272349910" sldId="5656"/>
        </pc:sldMkLst>
        <pc:spChg chg="mod ord">
          <ac:chgData name="Brown, Cody" userId="2edf2639-e9e8-4979-8714-43e686c0a899" providerId="ADAL" clId="{A3DC94D9-476F-4ECA-9721-FC6AA26F4A97}" dt="2024-05-21T16:37:38.312" v="1157" actId="700"/>
          <ac:spMkLst>
            <pc:docMk/>
            <pc:sldMk cId="272349910" sldId="5656"/>
            <ac:spMk id="7" creationId="{E0B73A37-76A5-E4C4-E17F-249BDCB7F456}"/>
          </ac:spMkLst>
        </pc:spChg>
        <pc:spChg chg="mod ord">
          <ac:chgData name="Brown, Cody" userId="2edf2639-e9e8-4979-8714-43e686c0a899" providerId="ADAL" clId="{A3DC94D9-476F-4ECA-9721-FC6AA26F4A97}" dt="2024-05-21T16:39:12.385" v="1289" actId="20577"/>
          <ac:spMkLst>
            <pc:docMk/>
            <pc:sldMk cId="272349910" sldId="5656"/>
            <ac:spMk id="8" creationId="{FEC3DFF4-9D9F-F60B-A83D-71086F9447EC}"/>
          </ac:spMkLst>
        </pc:spChg>
        <pc:spChg chg="mod ord">
          <ac:chgData name="Brown, Cody" userId="2edf2639-e9e8-4979-8714-43e686c0a899" providerId="ADAL" clId="{A3DC94D9-476F-4ECA-9721-FC6AA26F4A97}" dt="2024-05-21T16:39:41.896" v="1387" actId="20577"/>
          <ac:spMkLst>
            <pc:docMk/>
            <pc:sldMk cId="272349910" sldId="5656"/>
            <ac:spMk id="9" creationId="{61279D29-4A29-B47A-36FC-CCE2D397F369}"/>
          </ac:spMkLst>
        </pc:spChg>
        <pc:spChg chg="mod ord">
          <ac:chgData name="Brown, Cody" userId="2edf2639-e9e8-4979-8714-43e686c0a899" providerId="ADAL" clId="{A3DC94D9-476F-4ECA-9721-FC6AA26F4A97}" dt="2024-05-21T16:40:26.622" v="1536" actId="20577"/>
          <ac:spMkLst>
            <pc:docMk/>
            <pc:sldMk cId="272349910" sldId="5656"/>
            <ac:spMk id="10" creationId="{F3C38753-A523-2B0F-F410-377801781F53}"/>
          </ac:spMkLst>
        </pc:spChg>
      </pc:sldChg>
      <pc:sldChg chg="modSp add del mod ord modClrScheme modShow chgLayout">
        <pc:chgData name="Brown, Cody" userId="2edf2639-e9e8-4979-8714-43e686c0a899" providerId="ADAL" clId="{A3DC94D9-476F-4ECA-9721-FC6AA26F4A97}" dt="2024-06-17T19:59:34.939" v="9793" actId="47"/>
        <pc:sldMkLst>
          <pc:docMk/>
          <pc:sldMk cId="2350358866" sldId="5657"/>
        </pc:sldMkLst>
        <pc:spChg chg="mod ord">
          <ac:chgData name="Brown, Cody" userId="2edf2639-e9e8-4979-8714-43e686c0a899" providerId="ADAL" clId="{A3DC94D9-476F-4ECA-9721-FC6AA26F4A97}" dt="2024-05-21T16:40:42.976" v="1538" actId="700"/>
          <ac:spMkLst>
            <pc:docMk/>
            <pc:sldMk cId="2350358866" sldId="5657"/>
            <ac:spMk id="7" creationId="{E0B73A37-76A5-E4C4-E17F-249BDCB7F456}"/>
          </ac:spMkLst>
        </pc:spChg>
        <pc:spChg chg="mod ord">
          <ac:chgData name="Brown, Cody" userId="2edf2639-e9e8-4979-8714-43e686c0a899" providerId="ADAL" clId="{A3DC94D9-476F-4ECA-9721-FC6AA26F4A97}" dt="2024-05-21T16:41:09.145" v="1620" actId="20577"/>
          <ac:spMkLst>
            <pc:docMk/>
            <pc:sldMk cId="2350358866" sldId="5657"/>
            <ac:spMk id="8" creationId="{FEC3DFF4-9D9F-F60B-A83D-71086F9447EC}"/>
          </ac:spMkLst>
        </pc:spChg>
        <pc:spChg chg="mod ord">
          <ac:chgData name="Brown, Cody" userId="2edf2639-e9e8-4979-8714-43e686c0a899" providerId="ADAL" clId="{A3DC94D9-476F-4ECA-9721-FC6AA26F4A97}" dt="2024-05-21T16:41:27.064" v="1676" actId="20577"/>
          <ac:spMkLst>
            <pc:docMk/>
            <pc:sldMk cId="2350358866" sldId="5657"/>
            <ac:spMk id="9" creationId="{61279D29-4A29-B47A-36FC-CCE2D397F369}"/>
          </ac:spMkLst>
        </pc:spChg>
        <pc:spChg chg="mod ord">
          <ac:chgData name="Brown, Cody" userId="2edf2639-e9e8-4979-8714-43e686c0a899" providerId="ADAL" clId="{A3DC94D9-476F-4ECA-9721-FC6AA26F4A97}" dt="2024-05-21T16:42:00.108" v="1791" actId="20577"/>
          <ac:spMkLst>
            <pc:docMk/>
            <pc:sldMk cId="2350358866" sldId="5657"/>
            <ac:spMk id="10" creationId="{F3C38753-A523-2B0F-F410-377801781F53}"/>
          </ac:spMkLst>
        </pc:spChg>
      </pc:sldChg>
      <pc:sldChg chg="addSp delSp modSp new del mod modClrScheme chgLayout modNotesTx">
        <pc:chgData name="Brown, Cody" userId="2edf2639-e9e8-4979-8714-43e686c0a899" providerId="ADAL" clId="{A3DC94D9-476F-4ECA-9721-FC6AA26F4A97}" dt="2024-06-17T19:59:34.939" v="9793" actId="47"/>
        <pc:sldMkLst>
          <pc:docMk/>
          <pc:sldMk cId="3017806095" sldId="5658"/>
        </pc:sldMkLst>
        <pc:spChg chg="del mod ord">
          <ac:chgData name="Brown, Cody" userId="2edf2639-e9e8-4979-8714-43e686c0a899" providerId="ADAL" clId="{A3DC94D9-476F-4ECA-9721-FC6AA26F4A97}" dt="2024-05-21T18:36:01.335" v="1794" actId="700"/>
          <ac:spMkLst>
            <pc:docMk/>
            <pc:sldMk cId="3017806095" sldId="5658"/>
            <ac:spMk id="2" creationId="{4DDFBDE6-BE79-7C0E-D76F-F57462279DC1}"/>
          </ac:spMkLst>
        </pc:spChg>
        <pc:spChg chg="del mod ord">
          <ac:chgData name="Brown, Cody" userId="2edf2639-e9e8-4979-8714-43e686c0a899" providerId="ADAL" clId="{A3DC94D9-476F-4ECA-9721-FC6AA26F4A97}" dt="2024-05-21T18:36:01.335" v="1794" actId="700"/>
          <ac:spMkLst>
            <pc:docMk/>
            <pc:sldMk cId="3017806095" sldId="5658"/>
            <ac:spMk id="3" creationId="{B14B1E2C-BBB8-9D6A-192B-ACB2F8D7312A}"/>
          </ac:spMkLst>
        </pc:spChg>
        <pc:spChg chg="add mod ord">
          <ac:chgData name="Brown, Cody" userId="2edf2639-e9e8-4979-8714-43e686c0a899" providerId="ADAL" clId="{A3DC94D9-476F-4ECA-9721-FC6AA26F4A97}" dt="2024-05-21T18:36:08.640" v="1819" actId="20577"/>
          <ac:spMkLst>
            <pc:docMk/>
            <pc:sldMk cId="3017806095" sldId="5658"/>
            <ac:spMk id="4" creationId="{C81CDE66-AB4E-B646-6ED2-6B4EDF731DEB}"/>
          </ac:spMkLst>
        </pc:spChg>
        <pc:spChg chg="add del mod ord">
          <ac:chgData name="Brown, Cody" userId="2edf2639-e9e8-4979-8714-43e686c0a899" providerId="ADAL" clId="{A3DC94D9-476F-4ECA-9721-FC6AA26F4A97}" dt="2024-05-21T18:36:10.981" v="1820"/>
          <ac:spMkLst>
            <pc:docMk/>
            <pc:sldMk cId="3017806095" sldId="5658"/>
            <ac:spMk id="5" creationId="{CB042BFD-972A-DD10-8D3A-7E134E072710}"/>
          </ac:spMkLst>
        </pc:spChg>
        <pc:graphicFrameChg chg="add mod modGraphic">
          <ac:chgData name="Brown, Cody" userId="2edf2639-e9e8-4979-8714-43e686c0a899" providerId="ADAL" clId="{A3DC94D9-476F-4ECA-9721-FC6AA26F4A97}" dt="2024-06-04T20:10:29.331" v="7861" actId="20577"/>
          <ac:graphicFrameMkLst>
            <pc:docMk/>
            <pc:sldMk cId="3017806095" sldId="5658"/>
            <ac:graphicFrameMk id="6" creationId="{F71022F2-AA13-8345-BD48-0073A7440B39}"/>
          </ac:graphicFrameMkLst>
        </pc:graphicFrameChg>
      </pc:sldChg>
      <pc:sldChg chg="modSp add del mod">
        <pc:chgData name="Brown, Cody" userId="2edf2639-e9e8-4979-8714-43e686c0a899" providerId="ADAL" clId="{A3DC94D9-476F-4ECA-9721-FC6AA26F4A97}" dt="2024-06-17T19:59:34.939" v="9793" actId="47"/>
        <pc:sldMkLst>
          <pc:docMk/>
          <pc:sldMk cId="1835534660" sldId="5659"/>
        </pc:sldMkLst>
        <pc:spChg chg="mod">
          <ac:chgData name="Brown, Cody" userId="2edf2639-e9e8-4979-8714-43e686c0a899" providerId="ADAL" clId="{A3DC94D9-476F-4ECA-9721-FC6AA26F4A97}" dt="2024-05-21T18:36:58.600" v="1838" actId="20577"/>
          <ac:spMkLst>
            <pc:docMk/>
            <pc:sldMk cId="1835534660" sldId="5659"/>
            <ac:spMk id="2" creationId="{1BAB129D-F782-4A01-93EA-CD7B886CC015}"/>
          </ac:spMkLst>
        </pc:spChg>
      </pc:sldChg>
      <pc:sldChg chg="addSp delSp modSp new del mod ord modClrScheme chgLayout">
        <pc:chgData name="Brown, Cody" userId="2edf2639-e9e8-4979-8714-43e686c0a899" providerId="ADAL" clId="{A3DC94D9-476F-4ECA-9721-FC6AA26F4A97}" dt="2024-06-17T19:59:34.939" v="9793" actId="47"/>
        <pc:sldMkLst>
          <pc:docMk/>
          <pc:sldMk cId="1244654503" sldId="5660"/>
        </pc:sldMkLst>
        <pc:spChg chg="del mod ord">
          <ac:chgData name="Brown, Cody" userId="2edf2639-e9e8-4979-8714-43e686c0a899" providerId="ADAL" clId="{A3DC94D9-476F-4ECA-9721-FC6AA26F4A97}" dt="2024-05-21T18:37:33.310" v="1840" actId="700"/>
          <ac:spMkLst>
            <pc:docMk/>
            <pc:sldMk cId="1244654503" sldId="5660"/>
            <ac:spMk id="2" creationId="{A3D05061-7172-89C7-3D71-E3886E2D9A4F}"/>
          </ac:spMkLst>
        </pc:spChg>
        <pc:spChg chg="del">
          <ac:chgData name="Brown, Cody" userId="2edf2639-e9e8-4979-8714-43e686c0a899" providerId="ADAL" clId="{A3DC94D9-476F-4ECA-9721-FC6AA26F4A97}" dt="2024-05-21T18:37:33.310" v="1840" actId="700"/>
          <ac:spMkLst>
            <pc:docMk/>
            <pc:sldMk cId="1244654503" sldId="5660"/>
            <ac:spMk id="3" creationId="{82D12C6F-3185-47D0-C3F1-FA321C9CEB4C}"/>
          </ac:spMkLst>
        </pc:spChg>
        <pc:spChg chg="add mod ord">
          <ac:chgData name="Brown, Cody" userId="2edf2639-e9e8-4979-8714-43e686c0a899" providerId="ADAL" clId="{A3DC94D9-476F-4ECA-9721-FC6AA26F4A97}" dt="2024-05-21T18:37:39.702" v="1859" actId="20577"/>
          <ac:spMkLst>
            <pc:docMk/>
            <pc:sldMk cId="1244654503" sldId="5660"/>
            <ac:spMk id="4" creationId="{E96E3097-0585-0D04-89E3-9E73E1F0AB3D}"/>
          </ac:spMkLst>
        </pc:spChg>
        <pc:spChg chg="add mod">
          <ac:chgData name="Brown, Cody" userId="2edf2639-e9e8-4979-8714-43e686c0a899" providerId="ADAL" clId="{A3DC94D9-476F-4ECA-9721-FC6AA26F4A97}" dt="2024-06-12T19:00:00.527" v="9208" actId="1076"/>
          <ac:spMkLst>
            <pc:docMk/>
            <pc:sldMk cId="1244654503" sldId="5660"/>
            <ac:spMk id="5" creationId="{BEBB2FE0-7CC8-7775-0EFB-B24E2BAF2C2C}"/>
          </ac:spMkLst>
        </pc:spChg>
      </pc:sldChg>
      <pc:sldChg chg="addSp delSp modSp new mod modClrScheme chgLayout modNotesTx">
        <pc:chgData name="Brown, Cody" userId="2edf2639-e9e8-4979-8714-43e686c0a899" providerId="ADAL" clId="{A3DC94D9-476F-4ECA-9721-FC6AA26F4A97}" dt="2024-05-24T18:28:51.603" v="4453" actId="20577"/>
        <pc:sldMkLst>
          <pc:docMk/>
          <pc:sldMk cId="29150675" sldId="5661"/>
        </pc:sldMkLst>
        <pc:spChg chg="del mod ord">
          <ac:chgData name="Brown, Cody" userId="2edf2639-e9e8-4979-8714-43e686c0a899" providerId="ADAL" clId="{A3DC94D9-476F-4ECA-9721-FC6AA26F4A97}" dt="2024-05-24T14:04:12.653" v="2547" actId="700"/>
          <ac:spMkLst>
            <pc:docMk/>
            <pc:sldMk cId="29150675" sldId="5661"/>
            <ac:spMk id="2" creationId="{C534D836-7256-5F44-DB6D-5E874A653B0C}"/>
          </ac:spMkLst>
        </pc:spChg>
        <pc:spChg chg="del">
          <ac:chgData name="Brown, Cody" userId="2edf2639-e9e8-4979-8714-43e686c0a899" providerId="ADAL" clId="{A3DC94D9-476F-4ECA-9721-FC6AA26F4A97}" dt="2024-05-24T14:04:12.653" v="2547" actId="700"/>
          <ac:spMkLst>
            <pc:docMk/>
            <pc:sldMk cId="29150675" sldId="5661"/>
            <ac:spMk id="3" creationId="{AE25B625-5F50-D8AD-1FCA-1947B2F40EE8}"/>
          </ac:spMkLst>
        </pc:spChg>
        <pc:spChg chg="add mod ord">
          <ac:chgData name="Brown, Cody" userId="2edf2639-e9e8-4979-8714-43e686c0a899" providerId="ADAL" clId="{A3DC94D9-476F-4ECA-9721-FC6AA26F4A97}" dt="2024-05-24T18:28:51.603" v="4453" actId="20577"/>
          <ac:spMkLst>
            <pc:docMk/>
            <pc:sldMk cId="29150675" sldId="5661"/>
            <ac:spMk id="4" creationId="{8AB4DF79-0D04-F4D5-574C-E17D0D1E79A4}"/>
          </ac:spMkLst>
        </pc:spChg>
        <pc:spChg chg="add del mod ord">
          <ac:chgData name="Brown, Cody" userId="2edf2639-e9e8-4979-8714-43e686c0a899" providerId="ADAL" clId="{A3DC94D9-476F-4ECA-9721-FC6AA26F4A97}" dt="2024-05-24T14:08:14.352" v="2626" actId="931"/>
          <ac:spMkLst>
            <pc:docMk/>
            <pc:sldMk cId="29150675" sldId="5661"/>
            <ac:spMk id="5" creationId="{C5AA7C49-4663-2718-ECB9-323D627F71CE}"/>
          </ac:spMkLst>
        </pc:spChg>
        <pc:spChg chg="add del">
          <ac:chgData name="Brown, Cody" userId="2edf2639-e9e8-4979-8714-43e686c0a899" providerId="ADAL" clId="{A3DC94D9-476F-4ECA-9721-FC6AA26F4A97}" dt="2024-05-24T14:07:59.998" v="2625"/>
          <ac:spMkLst>
            <pc:docMk/>
            <pc:sldMk cId="29150675" sldId="5661"/>
            <ac:spMk id="6" creationId="{0F3FDC16-0D1E-445C-E8A9-00F290A657F5}"/>
          </ac:spMkLst>
        </pc:spChg>
        <pc:picChg chg="add mod">
          <ac:chgData name="Brown, Cody" userId="2edf2639-e9e8-4979-8714-43e686c0a899" providerId="ADAL" clId="{A3DC94D9-476F-4ECA-9721-FC6AA26F4A97}" dt="2024-05-24T14:08:21.915" v="2628" actId="1076"/>
          <ac:picMkLst>
            <pc:docMk/>
            <pc:sldMk cId="29150675" sldId="5661"/>
            <ac:picMk id="8" creationId="{74F0AF95-A48E-1ED2-9D35-371125567402}"/>
          </ac:picMkLst>
        </pc:picChg>
      </pc:sldChg>
      <pc:sldChg chg="addSp delSp modSp new mod">
        <pc:chgData name="Brown, Cody" userId="2edf2639-e9e8-4979-8714-43e686c0a899" providerId="ADAL" clId="{A3DC94D9-476F-4ECA-9721-FC6AA26F4A97}" dt="2024-05-24T19:38:44.709" v="4804" actId="122"/>
        <pc:sldMkLst>
          <pc:docMk/>
          <pc:sldMk cId="87984697" sldId="5662"/>
        </pc:sldMkLst>
        <pc:spChg chg="mod">
          <ac:chgData name="Brown, Cody" userId="2edf2639-e9e8-4979-8714-43e686c0a899" providerId="ADAL" clId="{A3DC94D9-476F-4ECA-9721-FC6AA26F4A97}" dt="2024-05-24T19:38:44.709" v="4804" actId="122"/>
          <ac:spMkLst>
            <pc:docMk/>
            <pc:sldMk cId="87984697" sldId="5662"/>
            <ac:spMk id="2" creationId="{C730469D-7E37-4F82-5F8B-4370A8435A3D}"/>
          </ac:spMkLst>
        </pc:spChg>
        <pc:spChg chg="add del mod">
          <ac:chgData name="Brown, Cody" userId="2edf2639-e9e8-4979-8714-43e686c0a899" providerId="ADAL" clId="{A3DC94D9-476F-4ECA-9721-FC6AA26F4A97}" dt="2024-05-24T14:18:58.737" v="3151" actId="478"/>
          <ac:spMkLst>
            <pc:docMk/>
            <pc:sldMk cId="87984697" sldId="5662"/>
            <ac:spMk id="3" creationId="{253416DA-E8BE-D4FC-4592-9AAA60A51F04}"/>
          </ac:spMkLst>
        </pc:spChg>
        <pc:spChg chg="mod">
          <ac:chgData name="Brown, Cody" userId="2edf2639-e9e8-4979-8714-43e686c0a899" providerId="ADAL" clId="{A3DC94D9-476F-4ECA-9721-FC6AA26F4A97}" dt="2024-05-24T14:19:31.928" v="3161" actId="1076"/>
          <ac:spMkLst>
            <pc:docMk/>
            <pc:sldMk cId="87984697" sldId="5662"/>
            <ac:spMk id="4" creationId="{33AC3B04-6E0E-5665-04C2-CFF225344812}"/>
          </ac:spMkLst>
        </pc:spChg>
        <pc:spChg chg="del">
          <ac:chgData name="Brown, Cody" userId="2edf2639-e9e8-4979-8714-43e686c0a899" providerId="ADAL" clId="{A3DC94D9-476F-4ECA-9721-FC6AA26F4A97}" dt="2024-05-24T14:20:25.807" v="3175" actId="478"/>
          <ac:spMkLst>
            <pc:docMk/>
            <pc:sldMk cId="87984697" sldId="5662"/>
            <ac:spMk id="5" creationId="{8DCCB989-9951-F306-918A-D2C09761E201}"/>
          </ac:spMkLst>
        </pc:spChg>
        <pc:spChg chg="mod">
          <ac:chgData name="Brown, Cody" userId="2edf2639-e9e8-4979-8714-43e686c0a899" providerId="ADAL" clId="{A3DC94D9-476F-4ECA-9721-FC6AA26F4A97}" dt="2024-05-24T14:21:10.827" v="3278" actId="1076"/>
          <ac:spMkLst>
            <pc:docMk/>
            <pc:sldMk cId="87984697" sldId="5662"/>
            <ac:spMk id="6" creationId="{7FA6A8BA-AEB1-F6DE-29CA-6CDB8837611B}"/>
          </ac:spMkLst>
        </pc:spChg>
        <pc:spChg chg="del">
          <ac:chgData name="Brown, Cody" userId="2edf2639-e9e8-4979-8714-43e686c0a899" providerId="ADAL" clId="{A3DC94D9-476F-4ECA-9721-FC6AA26F4A97}" dt="2024-05-24T14:19:00.236" v="3152" actId="478"/>
          <ac:spMkLst>
            <pc:docMk/>
            <pc:sldMk cId="87984697" sldId="5662"/>
            <ac:spMk id="7" creationId="{737B56A6-D9D7-2D0B-C300-14A8FEDD4874}"/>
          </ac:spMkLst>
        </pc:spChg>
        <pc:spChg chg="mod">
          <ac:chgData name="Brown, Cody" userId="2edf2639-e9e8-4979-8714-43e686c0a899" providerId="ADAL" clId="{A3DC94D9-476F-4ECA-9721-FC6AA26F4A97}" dt="2024-05-24T14:20:17.686" v="3174" actId="1076"/>
          <ac:spMkLst>
            <pc:docMk/>
            <pc:sldMk cId="87984697" sldId="5662"/>
            <ac:spMk id="8" creationId="{0980DBE9-1FF1-1549-44A8-E0A7B393E0FA}"/>
          </ac:spMkLst>
        </pc:spChg>
        <pc:spChg chg="del">
          <ac:chgData name="Brown, Cody" userId="2edf2639-e9e8-4979-8714-43e686c0a899" providerId="ADAL" clId="{A3DC94D9-476F-4ECA-9721-FC6AA26F4A97}" dt="2024-05-24T14:21:36.469" v="3331" actId="478"/>
          <ac:spMkLst>
            <pc:docMk/>
            <pc:sldMk cId="87984697" sldId="5662"/>
            <ac:spMk id="9" creationId="{BFFF84A7-1E69-1D6F-E68D-359F9AE37D47}"/>
          </ac:spMkLst>
        </pc:spChg>
        <pc:spChg chg="mod">
          <ac:chgData name="Brown, Cody" userId="2edf2639-e9e8-4979-8714-43e686c0a899" providerId="ADAL" clId="{A3DC94D9-476F-4ECA-9721-FC6AA26F4A97}" dt="2024-05-24T14:22:41.584" v="3506" actId="1076"/>
          <ac:spMkLst>
            <pc:docMk/>
            <pc:sldMk cId="87984697" sldId="5662"/>
            <ac:spMk id="10" creationId="{C6E50A1F-D42D-7EC0-01D9-775B687DF6AF}"/>
          </ac:spMkLst>
        </pc:spChg>
        <pc:spChg chg="add mod">
          <ac:chgData name="Brown, Cody" userId="2edf2639-e9e8-4979-8714-43e686c0a899" providerId="ADAL" clId="{A3DC94D9-476F-4ECA-9721-FC6AA26F4A97}" dt="2024-05-24T14:19:34.599" v="3162" actId="1076"/>
          <ac:spMkLst>
            <pc:docMk/>
            <pc:sldMk cId="87984697" sldId="5662"/>
            <ac:spMk id="11" creationId="{8ADB0751-5E77-165D-21A2-5BDB7FA812BD}"/>
          </ac:spMkLst>
        </pc:spChg>
        <pc:spChg chg="add mod">
          <ac:chgData name="Brown, Cody" userId="2edf2639-e9e8-4979-8714-43e686c0a899" providerId="ADAL" clId="{A3DC94D9-476F-4ECA-9721-FC6AA26F4A97}" dt="2024-05-24T14:20:07.736" v="3171" actId="1076"/>
          <ac:spMkLst>
            <pc:docMk/>
            <pc:sldMk cId="87984697" sldId="5662"/>
            <ac:spMk id="12" creationId="{7273E6DA-EA62-7799-F6EC-BE59866228B2}"/>
          </ac:spMkLst>
        </pc:spChg>
        <pc:spChg chg="add mod">
          <ac:chgData name="Brown, Cody" userId="2edf2639-e9e8-4979-8714-43e686c0a899" providerId="ADAL" clId="{A3DC94D9-476F-4ECA-9721-FC6AA26F4A97}" dt="2024-05-24T15:25:26.797" v="3741" actId="14100"/>
          <ac:spMkLst>
            <pc:docMk/>
            <pc:sldMk cId="87984697" sldId="5662"/>
            <ac:spMk id="13" creationId="{8CF72211-4C5D-1305-4A9D-DC8DBEE748C4}"/>
          </ac:spMkLst>
        </pc:spChg>
        <pc:spChg chg="add mod">
          <ac:chgData name="Brown, Cody" userId="2edf2639-e9e8-4979-8714-43e686c0a899" providerId="ADAL" clId="{A3DC94D9-476F-4ECA-9721-FC6AA26F4A97}" dt="2024-05-24T15:27:44.679" v="3899" actId="1076"/>
          <ac:spMkLst>
            <pc:docMk/>
            <pc:sldMk cId="87984697" sldId="5662"/>
            <ac:spMk id="14" creationId="{2CF839B0-042C-563C-C3A0-E246108506B0}"/>
          </ac:spMkLst>
        </pc:spChg>
        <pc:spChg chg="add mod">
          <ac:chgData name="Brown, Cody" userId="2edf2639-e9e8-4979-8714-43e686c0a899" providerId="ADAL" clId="{A3DC94D9-476F-4ECA-9721-FC6AA26F4A97}" dt="2024-05-24T15:26:07.641" v="3898" actId="1076"/>
          <ac:spMkLst>
            <pc:docMk/>
            <pc:sldMk cId="87984697" sldId="5662"/>
            <ac:spMk id="15" creationId="{AF5561ED-890D-5A54-012F-377B0600BC14}"/>
          </ac:spMkLst>
        </pc:spChg>
      </pc:sldChg>
      <pc:sldChg chg="addSp delSp modSp add del mod modClrScheme chgLayout">
        <pc:chgData name="Brown, Cody" userId="2edf2639-e9e8-4979-8714-43e686c0a899" providerId="ADAL" clId="{A3DC94D9-476F-4ECA-9721-FC6AA26F4A97}" dt="2024-05-24T14:15:10.688" v="2648" actId="47"/>
        <pc:sldMkLst>
          <pc:docMk/>
          <pc:sldMk cId="1333762560" sldId="5663"/>
        </pc:sldMkLst>
        <pc:spChg chg="mod ord">
          <ac:chgData name="Brown, Cody" userId="2edf2639-e9e8-4979-8714-43e686c0a899" providerId="ADAL" clId="{A3DC94D9-476F-4ECA-9721-FC6AA26F4A97}" dt="2024-05-24T14:14:55.605" v="2646" actId="700"/>
          <ac:spMkLst>
            <pc:docMk/>
            <pc:sldMk cId="1333762560" sldId="5663"/>
            <ac:spMk id="2" creationId="{2F08AD1C-AD7E-BFBC-6A1D-86B1C6ADEBDD}"/>
          </ac:spMkLst>
        </pc:spChg>
        <pc:spChg chg="add del mod ord">
          <ac:chgData name="Brown, Cody" userId="2edf2639-e9e8-4979-8714-43e686c0a899" providerId="ADAL" clId="{A3DC94D9-476F-4ECA-9721-FC6AA26F4A97}" dt="2024-05-24T14:14:59.021" v="2647" actId="478"/>
          <ac:spMkLst>
            <pc:docMk/>
            <pc:sldMk cId="1333762560" sldId="5663"/>
            <ac:spMk id="3" creationId="{B5717DAA-AF6F-1F2F-0782-FE09FE791F0E}"/>
          </ac:spMkLst>
        </pc:spChg>
      </pc:sldChg>
      <pc:sldChg chg="addSp delSp modSp new del mod modClrScheme addCm modCm chgLayout">
        <pc:chgData name="Brown, Cody" userId="2edf2639-e9e8-4979-8714-43e686c0a899" providerId="ADAL" clId="{A3DC94D9-476F-4ECA-9721-FC6AA26F4A97}" dt="2024-06-17T19:46:45.107" v="9602" actId="47"/>
        <pc:sldMkLst>
          <pc:docMk/>
          <pc:sldMk cId="3308801659" sldId="5663"/>
        </pc:sldMkLst>
        <pc:spChg chg="del mod ord">
          <ac:chgData name="Brown, Cody" userId="2edf2639-e9e8-4979-8714-43e686c0a899" providerId="ADAL" clId="{A3DC94D9-476F-4ECA-9721-FC6AA26F4A97}" dt="2024-05-24T14:26:42.448" v="3508" actId="700"/>
          <ac:spMkLst>
            <pc:docMk/>
            <pc:sldMk cId="3308801659" sldId="5663"/>
            <ac:spMk id="2" creationId="{1F56B861-8FD9-F3A7-4A14-87B88B52E8A9}"/>
          </ac:spMkLst>
        </pc:spChg>
        <pc:spChg chg="del">
          <ac:chgData name="Brown, Cody" userId="2edf2639-e9e8-4979-8714-43e686c0a899" providerId="ADAL" clId="{A3DC94D9-476F-4ECA-9721-FC6AA26F4A97}" dt="2024-05-24T14:26:42.448" v="3508" actId="700"/>
          <ac:spMkLst>
            <pc:docMk/>
            <pc:sldMk cId="3308801659" sldId="5663"/>
            <ac:spMk id="3" creationId="{63F7AD14-2010-397C-025A-E150C1E5B32C}"/>
          </ac:spMkLst>
        </pc:spChg>
        <pc:spChg chg="del">
          <ac:chgData name="Brown, Cody" userId="2edf2639-e9e8-4979-8714-43e686c0a899" providerId="ADAL" clId="{A3DC94D9-476F-4ECA-9721-FC6AA26F4A97}" dt="2024-05-24T14:26:42.448" v="3508" actId="700"/>
          <ac:spMkLst>
            <pc:docMk/>
            <pc:sldMk cId="3308801659" sldId="5663"/>
            <ac:spMk id="4" creationId="{E8288D3F-9AB7-F793-0249-D4136BDFDB22}"/>
          </ac:spMkLst>
        </pc:spChg>
        <pc:spChg chg="del">
          <ac:chgData name="Brown, Cody" userId="2edf2639-e9e8-4979-8714-43e686c0a899" providerId="ADAL" clId="{A3DC94D9-476F-4ECA-9721-FC6AA26F4A97}" dt="2024-05-24T14:26:42.448" v="3508" actId="700"/>
          <ac:spMkLst>
            <pc:docMk/>
            <pc:sldMk cId="3308801659" sldId="5663"/>
            <ac:spMk id="5" creationId="{3C3C9BBC-BC08-334E-B3E5-27AC41F8A259}"/>
          </ac:spMkLst>
        </pc:spChg>
        <pc:spChg chg="del">
          <ac:chgData name="Brown, Cody" userId="2edf2639-e9e8-4979-8714-43e686c0a899" providerId="ADAL" clId="{A3DC94D9-476F-4ECA-9721-FC6AA26F4A97}" dt="2024-05-24T14:26:42.448" v="3508" actId="700"/>
          <ac:spMkLst>
            <pc:docMk/>
            <pc:sldMk cId="3308801659" sldId="5663"/>
            <ac:spMk id="6" creationId="{8C089B23-A70C-DF69-858B-1F470607BEA1}"/>
          </ac:spMkLst>
        </pc:spChg>
        <pc:spChg chg="del">
          <ac:chgData name="Brown, Cody" userId="2edf2639-e9e8-4979-8714-43e686c0a899" providerId="ADAL" clId="{A3DC94D9-476F-4ECA-9721-FC6AA26F4A97}" dt="2024-05-24T14:26:42.448" v="3508" actId="700"/>
          <ac:spMkLst>
            <pc:docMk/>
            <pc:sldMk cId="3308801659" sldId="5663"/>
            <ac:spMk id="7" creationId="{D6399D2D-A71E-F59D-3F0F-2EE3B5A5B625}"/>
          </ac:spMkLst>
        </pc:spChg>
        <pc:spChg chg="del">
          <ac:chgData name="Brown, Cody" userId="2edf2639-e9e8-4979-8714-43e686c0a899" providerId="ADAL" clId="{A3DC94D9-476F-4ECA-9721-FC6AA26F4A97}" dt="2024-05-24T14:26:42.448" v="3508" actId="700"/>
          <ac:spMkLst>
            <pc:docMk/>
            <pc:sldMk cId="3308801659" sldId="5663"/>
            <ac:spMk id="8" creationId="{B44FFC0B-9E45-9A18-E1D6-7A3F83307D0E}"/>
          </ac:spMkLst>
        </pc:spChg>
        <pc:spChg chg="del">
          <ac:chgData name="Brown, Cody" userId="2edf2639-e9e8-4979-8714-43e686c0a899" providerId="ADAL" clId="{A3DC94D9-476F-4ECA-9721-FC6AA26F4A97}" dt="2024-05-24T14:26:42.448" v="3508" actId="700"/>
          <ac:spMkLst>
            <pc:docMk/>
            <pc:sldMk cId="3308801659" sldId="5663"/>
            <ac:spMk id="9" creationId="{E9213CD3-1B84-F601-0E11-FA3D2F3A9D20}"/>
          </ac:spMkLst>
        </pc:spChg>
        <pc:spChg chg="del">
          <ac:chgData name="Brown, Cody" userId="2edf2639-e9e8-4979-8714-43e686c0a899" providerId="ADAL" clId="{A3DC94D9-476F-4ECA-9721-FC6AA26F4A97}" dt="2024-05-24T14:26:42.448" v="3508" actId="700"/>
          <ac:spMkLst>
            <pc:docMk/>
            <pc:sldMk cId="3308801659" sldId="5663"/>
            <ac:spMk id="10" creationId="{88856AFA-28A6-2B9D-A087-7C87EB0714C3}"/>
          </ac:spMkLst>
        </pc:spChg>
        <pc:spChg chg="add mod ord">
          <ac:chgData name="Brown, Cody" userId="2edf2639-e9e8-4979-8714-43e686c0a899" providerId="ADAL" clId="{A3DC94D9-476F-4ECA-9721-FC6AA26F4A97}" dt="2024-05-24T19:44:41.682" v="4891" actId="20577"/>
          <ac:spMkLst>
            <pc:docMk/>
            <pc:sldMk cId="3308801659" sldId="5663"/>
            <ac:spMk id="11" creationId="{4A5EFAC0-466A-3C29-427B-D1E2AFD18447}"/>
          </ac:spMkLst>
        </pc:spChg>
        <pc:spChg chg="add del mod ord">
          <ac:chgData name="Brown, Cody" userId="2edf2639-e9e8-4979-8714-43e686c0a899" providerId="ADAL" clId="{A3DC94D9-476F-4ECA-9721-FC6AA26F4A97}" dt="2024-05-24T18:21:18.004" v="4122" actId="478"/>
          <ac:spMkLst>
            <pc:docMk/>
            <pc:sldMk cId="3308801659" sldId="5663"/>
            <ac:spMk id="15" creationId="{F9B6CD8B-833E-76F9-09B0-03F8C766098E}"/>
          </ac:spMkLst>
        </pc:spChg>
        <pc:graphicFrameChg chg="add mod">
          <ac:chgData name="Brown, Cody" userId="2edf2639-e9e8-4979-8714-43e686c0a899" providerId="ADAL" clId="{A3DC94D9-476F-4ECA-9721-FC6AA26F4A97}" dt="2024-05-24T14:30:41.324" v="3599" actId="1076"/>
          <ac:graphicFrameMkLst>
            <pc:docMk/>
            <pc:sldMk cId="3308801659" sldId="5663"/>
            <ac:graphicFrameMk id="14" creationId="{ED8565E3-273B-1C15-0AFE-09CA7FEBC6D9}"/>
          </ac:graphicFrameMkLst>
        </pc:graphicFrameChg>
        <pc:extLst>
          <p:ext xmlns:p="http://schemas.openxmlformats.org/presentationml/2006/main" uri="{D6D511B9-2390-475A-947B-AFAB55BFBCF1}">
            <pc226:cmChg xmlns:pc226="http://schemas.microsoft.com/office/powerpoint/2022/06/main/command" chg="add">
              <pc226:chgData name="Brown, Cody" userId="2edf2639-e9e8-4979-8714-43e686c0a899" providerId="ADAL" clId="{A3DC94D9-476F-4ECA-9721-FC6AA26F4A97}" dt="2024-05-24T20:52:00.158" v="6668"/>
              <pc2:cmMkLst xmlns:pc2="http://schemas.microsoft.com/office/powerpoint/2019/9/main/command">
                <pc:docMk/>
                <pc:sldMk cId="3308801659" sldId="5663"/>
                <pc2:cmMk id="{C8C601AF-9FEE-4EF1-ADF3-F129322DF051}"/>
              </pc2:cmMkLst>
            </pc226:cmChg>
            <pc226:cmChg xmlns:pc226="http://schemas.microsoft.com/office/powerpoint/2022/06/main/command" chg="mod">
              <pc226:chgData name="Brown, Cody" userId="2edf2639-e9e8-4979-8714-43e686c0a899" providerId="ADAL" clId="{A3DC94D9-476F-4ECA-9721-FC6AA26F4A97}" dt="2024-05-24T18:06:39.009" v="3955"/>
              <pc2:cmMkLst xmlns:pc2="http://schemas.microsoft.com/office/powerpoint/2019/9/main/command">
                <pc:docMk/>
                <pc:sldMk cId="3308801659" sldId="5663"/>
                <pc2:cmMk id="{635819D4-0BC6-4DC6-8533-EF7A7A0A1CAF}"/>
              </pc2:cmMkLst>
            </pc226:cmChg>
          </p:ext>
        </pc:extLst>
      </pc:sldChg>
      <pc:sldChg chg="addSp delSp modSp add mod ord modClrScheme addCm chgLayout">
        <pc:chgData name="Brown, Cody" userId="2edf2639-e9e8-4979-8714-43e686c0a899" providerId="ADAL" clId="{A3DC94D9-476F-4ECA-9721-FC6AA26F4A97}" dt="2024-06-17T20:00:21.313" v="9795" actId="700"/>
        <pc:sldMkLst>
          <pc:docMk/>
          <pc:sldMk cId="511186561" sldId="5664"/>
        </pc:sldMkLst>
        <pc:spChg chg="mod ord">
          <ac:chgData name="Brown, Cody" userId="2edf2639-e9e8-4979-8714-43e686c0a899" providerId="ADAL" clId="{A3DC94D9-476F-4ECA-9721-FC6AA26F4A97}" dt="2024-06-17T20:00:21.313" v="9795" actId="700"/>
          <ac:spMkLst>
            <pc:docMk/>
            <pc:sldMk cId="511186561" sldId="5664"/>
            <ac:spMk id="11" creationId="{4A5EFAC0-466A-3C29-427B-D1E2AFD18447}"/>
          </ac:spMkLst>
        </pc:spChg>
        <pc:graphicFrameChg chg="add mod">
          <ac:chgData name="Brown, Cody" userId="2edf2639-e9e8-4979-8714-43e686c0a899" providerId="ADAL" clId="{A3DC94D9-476F-4ECA-9721-FC6AA26F4A97}" dt="2024-06-04T19:59:28.694" v="7819" actId="20577"/>
          <ac:graphicFrameMkLst>
            <pc:docMk/>
            <pc:sldMk cId="511186561" sldId="5664"/>
            <ac:graphicFrameMk id="4" creationId="{8CF1EFF7-D210-E64F-9DAD-CFE1BAC816AD}"/>
          </ac:graphicFrameMkLst>
        </pc:graphicFrameChg>
        <pc:graphicFrameChg chg="del">
          <ac:chgData name="Brown, Cody" userId="2edf2639-e9e8-4979-8714-43e686c0a899" providerId="ADAL" clId="{A3DC94D9-476F-4ECA-9721-FC6AA26F4A97}" dt="2024-05-24T15:48:41.072" v="3901" actId="478"/>
          <ac:graphicFrameMkLst>
            <pc:docMk/>
            <pc:sldMk cId="511186561" sldId="5664"/>
            <ac:graphicFrameMk id="14" creationId="{ED8565E3-273B-1C15-0AFE-09CA7FEBC6D9}"/>
          </ac:graphicFrameMkLst>
        </pc:graphicFrameChg>
        <pc:extLst>
          <p:ext xmlns:p="http://schemas.openxmlformats.org/presentationml/2006/main" uri="{D6D511B9-2390-475A-947B-AFAB55BFBCF1}">
            <pc226:cmChg xmlns:pc226="http://schemas.microsoft.com/office/powerpoint/2022/06/main/command" chg="add">
              <pc226:chgData name="Brown, Cody" userId="2edf2639-e9e8-4979-8714-43e686c0a899" providerId="ADAL" clId="{A3DC94D9-476F-4ECA-9721-FC6AA26F4A97}" dt="2024-05-24T20:52:11.918" v="6669"/>
              <pc2:cmMkLst xmlns:pc2="http://schemas.microsoft.com/office/powerpoint/2019/9/main/command">
                <pc:docMk/>
                <pc:sldMk cId="511186561" sldId="5664"/>
                <pc2:cmMk id="{25E1B634-E0B7-4C38-BE38-15093330A52D}"/>
              </pc2:cmMkLst>
            </pc226:cmChg>
          </p:ext>
        </pc:extLst>
      </pc:sldChg>
      <pc:sldChg chg="addSp modSp new del mod modClrScheme chgLayout">
        <pc:chgData name="Brown, Cody" userId="2edf2639-e9e8-4979-8714-43e686c0a899" providerId="ADAL" clId="{A3DC94D9-476F-4ECA-9721-FC6AA26F4A97}" dt="2024-05-24T20:03:11.361" v="5475" actId="47"/>
        <pc:sldMkLst>
          <pc:docMk/>
          <pc:sldMk cId="3130131150" sldId="5665"/>
        </pc:sldMkLst>
        <pc:spChg chg="mod ord">
          <ac:chgData name="Brown, Cody" userId="2edf2639-e9e8-4979-8714-43e686c0a899" providerId="ADAL" clId="{A3DC94D9-476F-4ECA-9721-FC6AA26F4A97}" dt="2024-05-24T19:46:10.299" v="4913" actId="20577"/>
          <ac:spMkLst>
            <pc:docMk/>
            <pc:sldMk cId="3130131150" sldId="5665"/>
            <ac:spMk id="2" creationId="{758CAC55-23B3-1AB2-6A01-D0ABFC140BB0}"/>
          </ac:spMkLst>
        </pc:spChg>
        <pc:spChg chg="add mod ord">
          <ac:chgData name="Brown, Cody" userId="2edf2639-e9e8-4979-8714-43e686c0a899" providerId="ADAL" clId="{A3DC94D9-476F-4ECA-9721-FC6AA26F4A97}" dt="2024-05-24T19:45:57.743" v="4901" actId="700"/>
          <ac:spMkLst>
            <pc:docMk/>
            <pc:sldMk cId="3130131150" sldId="5665"/>
            <ac:spMk id="3" creationId="{2FFF9F9D-F2CF-0137-AFD8-CD492C748776}"/>
          </ac:spMkLst>
        </pc:spChg>
      </pc:sldChg>
      <pc:sldChg chg="addSp delSp modSp new del mod modClrScheme chgLayout">
        <pc:chgData name="Brown, Cody" userId="2edf2639-e9e8-4979-8714-43e686c0a899" providerId="ADAL" clId="{A3DC94D9-476F-4ECA-9721-FC6AA26F4A97}" dt="2024-05-24T18:17:48.077" v="4113" actId="47"/>
        <pc:sldMkLst>
          <pc:docMk/>
          <pc:sldMk cId="195163916" sldId="5666"/>
        </pc:sldMkLst>
        <pc:spChg chg="del mod ord">
          <ac:chgData name="Brown, Cody" userId="2edf2639-e9e8-4979-8714-43e686c0a899" providerId="ADAL" clId="{A3DC94D9-476F-4ECA-9721-FC6AA26F4A97}" dt="2024-05-24T18:13:28.758" v="3995" actId="700"/>
          <ac:spMkLst>
            <pc:docMk/>
            <pc:sldMk cId="195163916" sldId="5666"/>
            <ac:spMk id="2" creationId="{34B64FBF-C9E0-E5EF-44D7-8A2BA05C435F}"/>
          </ac:spMkLst>
        </pc:spChg>
        <pc:spChg chg="del mod ord">
          <ac:chgData name="Brown, Cody" userId="2edf2639-e9e8-4979-8714-43e686c0a899" providerId="ADAL" clId="{A3DC94D9-476F-4ECA-9721-FC6AA26F4A97}" dt="2024-05-24T18:13:28.758" v="3995" actId="700"/>
          <ac:spMkLst>
            <pc:docMk/>
            <pc:sldMk cId="195163916" sldId="5666"/>
            <ac:spMk id="3" creationId="{AE4F7629-714D-3AED-1802-8DFDB4175ACD}"/>
          </ac:spMkLst>
        </pc:spChg>
        <pc:spChg chg="del mod ord">
          <ac:chgData name="Brown, Cody" userId="2edf2639-e9e8-4979-8714-43e686c0a899" providerId="ADAL" clId="{A3DC94D9-476F-4ECA-9721-FC6AA26F4A97}" dt="2024-05-24T18:13:28.758" v="3995" actId="700"/>
          <ac:spMkLst>
            <pc:docMk/>
            <pc:sldMk cId="195163916" sldId="5666"/>
            <ac:spMk id="4" creationId="{A2D650B7-AE23-B6DE-3D29-8E77C30B4863}"/>
          </ac:spMkLst>
        </pc:spChg>
        <pc:spChg chg="del">
          <ac:chgData name="Brown, Cody" userId="2edf2639-e9e8-4979-8714-43e686c0a899" providerId="ADAL" clId="{A3DC94D9-476F-4ECA-9721-FC6AA26F4A97}" dt="2024-05-24T18:13:28.758" v="3995" actId="700"/>
          <ac:spMkLst>
            <pc:docMk/>
            <pc:sldMk cId="195163916" sldId="5666"/>
            <ac:spMk id="5" creationId="{FE65771D-30A0-C6AC-E08D-4C24EB2FD105}"/>
          </ac:spMkLst>
        </pc:spChg>
        <pc:spChg chg="del">
          <ac:chgData name="Brown, Cody" userId="2edf2639-e9e8-4979-8714-43e686c0a899" providerId="ADAL" clId="{A3DC94D9-476F-4ECA-9721-FC6AA26F4A97}" dt="2024-05-24T18:13:28.758" v="3995" actId="700"/>
          <ac:spMkLst>
            <pc:docMk/>
            <pc:sldMk cId="195163916" sldId="5666"/>
            <ac:spMk id="6" creationId="{070B87EA-F8F1-2F43-6861-4BFA4C539D7A}"/>
          </ac:spMkLst>
        </pc:spChg>
        <pc:spChg chg="del">
          <ac:chgData name="Brown, Cody" userId="2edf2639-e9e8-4979-8714-43e686c0a899" providerId="ADAL" clId="{A3DC94D9-476F-4ECA-9721-FC6AA26F4A97}" dt="2024-05-24T18:13:28.758" v="3995" actId="700"/>
          <ac:spMkLst>
            <pc:docMk/>
            <pc:sldMk cId="195163916" sldId="5666"/>
            <ac:spMk id="7" creationId="{39BCC59A-3AD0-3D17-7E54-9627137C324D}"/>
          </ac:spMkLst>
        </pc:spChg>
        <pc:spChg chg="del">
          <ac:chgData name="Brown, Cody" userId="2edf2639-e9e8-4979-8714-43e686c0a899" providerId="ADAL" clId="{A3DC94D9-476F-4ECA-9721-FC6AA26F4A97}" dt="2024-05-24T18:13:28.758" v="3995" actId="700"/>
          <ac:spMkLst>
            <pc:docMk/>
            <pc:sldMk cId="195163916" sldId="5666"/>
            <ac:spMk id="8" creationId="{0661C70E-28E2-DF85-B54C-5BE87A705C26}"/>
          </ac:spMkLst>
        </pc:spChg>
        <pc:spChg chg="del">
          <ac:chgData name="Brown, Cody" userId="2edf2639-e9e8-4979-8714-43e686c0a899" providerId="ADAL" clId="{A3DC94D9-476F-4ECA-9721-FC6AA26F4A97}" dt="2024-05-24T18:13:28.758" v="3995" actId="700"/>
          <ac:spMkLst>
            <pc:docMk/>
            <pc:sldMk cId="195163916" sldId="5666"/>
            <ac:spMk id="9" creationId="{8734F923-C8DE-E3FA-E5D1-177B5B8F137D}"/>
          </ac:spMkLst>
        </pc:spChg>
        <pc:spChg chg="del">
          <ac:chgData name="Brown, Cody" userId="2edf2639-e9e8-4979-8714-43e686c0a899" providerId="ADAL" clId="{A3DC94D9-476F-4ECA-9721-FC6AA26F4A97}" dt="2024-05-24T18:13:28.758" v="3995" actId="700"/>
          <ac:spMkLst>
            <pc:docMk/>
            <pc:sldMk cId="195163916" sldId="5666"/>
            <ac:spMk id="10" creationId="{052D772B-3FFB-8883-3F28-6A81CA8B28AA}"/>
          </ac:spMkLst>
        </pc:spChg>
        <pc:spChg chg="add del mod ord">
          <ac:chgData name="Brown, Cody" userId="2edf2639-e9e8-4979-8714-43e686c0a899" providerId="ADAL" clId="{A3DC94D9-476F-4ECA-9721-FC6AA26F4A97}" dt="2024-05-24T18:14:17.547" v="3998" actId="700"/>
          <ac:spMkLst>
            <pc:docMk/>
            <pc:sldMk cId="195163916" sldId="5666"/>
            <ac:spMk id="11" creationId="{332A7797-C46F-6702-401C-CF3D04B530F2}"/>
          </ac:spMkLst>
        </pc:spChg>
        <pc:spChg chg="add del mod ord">
          <ac:chgData name="Brown, Cody" userId="2edf2639-e9e8-4979-8714-43e686c0a899" providerId="ADAL" clId="{A3DC94D9-476F-4ECA-9721-FC6AA26F4A97}" dt="2024-05-24T18:14:17.547" v="3998" actId="700"/>
          <ac:spMkLst>
            <pc:docMk/>
            <pc:sldMk cId="195163916" sldId="5666"/>
            <ac:spMk id="12" creationId="{81D9709A-9A66-92B2-4435-71A70D549E21}"/>
          </ac:spMkLst>
        </pc:spChg>
        <pc:spChg chg="add del mod ord">
          <ac:chgData name="Brown, Cody" userId="2edf2639-e9e8-4979-8714-43e686c0a899" providerId="ADAL" clId="{A3DC94D9-476F-4ECA-9721-FC6AA26F4A97}" dt="2024-05-24T18:14:17.547" v="3998" actId="700"/>
          <ac:spMkLst>
            <pc:docMk/>
            <pc:sldMk cId="195163916" sldId="5666"/>
            <ac:spMk id="13" creationId="{10508FE0-124B-27AA-31D8-397A3C8A1DE2}"/>
          </ac:spMkLst>
        </pc:spChg>
        <pc:spChg chg="add del mod ord">
          <ac:chgData name="Brown, Cody" userId="2edf2639-e9e8-4979-8714-43e686c0a899" providerId="ADAL" clId="{A3DC94D9-476F-4ECA-9721-FC6AA26F4A97}" dt="2024-05-24T18:13:46.502" v="3997" actId="700"/>
          <ac:spMkLst>
            <pc:docMk/>
            <pc:sldMk cId="195163916" sldId="5666"/>
            <ac:spMk id="14" creationId="{DDACD398-C049-4DDD-07CA-EC6FD1548232}"/>
          </ac:spMkLst>
        </pc:spChg>
        <pc:spChg chg="add del mod ord">
          <ac:chgData name="Brown, Cody" userId="2edf2639-e9e8-4979-8714-43e686c0a899" providerId="ADAL" clId="{A3DC94D9-476F-4ECA-9721-FC6AA26F4A97}" dt="2024-05-24T18:13:46.502" v="3997" actId="700"/>
          <ac:spMkLst>
            <pc:docMk/>
            <pc:sldMk cId="195163916" sldId="5666"/>
            <ac:spMk id="15" creationId="{3E666EC7-F7E4-06C3-7456-576A1E4D421C}"/>
          </ac:spMkLst>
        </pc:spChg>
        <pc:spChg chg="add mod ord">
          <ac:chgData name="Brown, Cody" userId="2edf2639-e9e8-4979-8714-43e686c0a899" providerId="ADAL" clId="{A3DC94D9-476F-4ECA-9721-FC6AA26F4A97}" dt="2024-05-24T18:14:59.169" v="4025" actId="20577"/>
          <ac:spMkLst>
            <pc:docMk/>
            <pc:sldMk cId="195163916" sldId="5666"/>
            <ac:spMk id="16" creationId="{64117295-E499-CA85-EB9B-4CEC7E811B02}"/>
          </ac:spMkLst>
        </pc:spChg>
      </pc:sldChg>
      <pc:sldChg chg="modSp mod ord modCm">
        <pc:chgData name="Brown, Cody" userId="2edf2639-e9e8-4979-8714-43e686c0a899" providerId="ADAL" clId="{A3DC94D9-476F-4ECA-9721-FC6AA26F4A97}" dt="2024-06-17T19:56:15.718" v="9791" actId="20577"/>
        <pc:sldMkLst>
          <pc:docMk/>
          <pc:sldMk cId="1675780072" sldId="5666"/>
        </pc:sldMkLst>
        <pc:spChg chg="mod">
          <ac:chgData name="Brown, Cody" userId="2edf2639-e9e8-4979-8714-43e686c0a899" providerId="ADAL" clId="{A3DC94D9-476F-4ECA-9721-FC6AA26F4A97}" dt="2024-06-17T19:56:15.718" v="9791" actId="20577"/>
          <ac:spMkLst>
            <pc:docMk/>
            <pc:sldMk cId="1675780072" sldId="5666"/>
            <ac:spMk id="2" creationId="{66201558-9A48-7F4B-0A69-A3C28A2779DA}"/>
          </ac:spMkLst>
        </pc:spChg>
        <pc:extLst>
          <p:ext xmlns:p="http://schemas.openxmlformats.org/presentationml/2006/main" uri="{D6D511B9-2390-475A-947B-AFAB55BFBCF1}">
            <pc226:cmChg xmlns:pc226="http://schemas.microsoft.com/office/powerpoint/2022/06/main/command" chg="mod">
              <pc226:chgData name="Brown, Cody" userId="2edf2639-e9e8-4979-8714-43e686c0a899" providerId="ADAL" clId="{A3DC94D9-476F-4ECA-9721-FC6AA26F4A97}" dt="2024-06-17T19:56:15.718" v="9791" actId="20577"/>
              <pc2:cmMkLst xmlns:pc2="http://schemas.microsoft.com/office/powerpoint/2019/9/main/command">
                <pc:docMk/>
                <pc:sldMk cId="1675780072" sldId="5666"/>
                <pc2:cmMk id="{7E553EE5-A86F-4B70-AC2C-DBCEBB93C246}"/>
              </pc2:cmMkLst>
            </pc226:cmChg>
          </p:ext>
        </pc:extLst>
      </pc:sldChg>
      <pc:sldChg chg="add del">
        <pc:chgData name="Brown, Cody" userId="2edf2639-e9e8-4979-8714-43e686c0a899" providerId="ADAL" clId="{A3DC94D9-476F-4ECA-9721-FC6AA26F4A97}" dt="2024-05-24T18:20:46.981" v="4119"/>
        <pc:sldMkLst>
          <pc:docMk/>
          <pc:sldMk cId="1011473527" sldId="5667"/>
        </pc:sldMkLst>
      </pc:sldChg>
      <pc:sldChg chg="modSp mod delCm">
        <pc:chgData name="Brown, Cody" userId="2edf2639-e9e8-4979-8714-43e686c0a899" providerId="ADAL" clId="{A3DC94D9-476F-4ECA-9721-FC6AA26F4A97}" dt="2024-05-24T19:39:11.338" v="4828" actId="20577"/>
        <pc:sldMkLst>
          <pc:docMk/>
          <pc:sldMk cId="1852195095" sldId="5667"/>
        </pc:sldMkLst>
        <pc:spChg chg="mod">
          <ac:chgData name="Brown, Cody" userId="2edf2639-e9e8-4979-8714-43e686c0a899" providerId="ADAL" clId="{A3DC94D9-476F-4ECA-9721-FC6AA26F4A97}" dt="2024-05-24T19:39:11.338" v="4828" actId="20577"/>
          <ac:spMkLst>
            <pc:docMk/>
            <pc:sldMk cId="1852195095" sldId="5667"/>
            <ac:spMk id="2" creationId="{2F08AD1C-AD7E-BFBC-6A1D-86B1C6ADEBDD}"/>
          </ac:spMkLst>
        </pc:spChg>
        <pc:spChg chg="mod">
          <ac:chgData name="Brown, Cody" userId="2edf2639-e9e8-4979-8714-43e686c0a899" providerId="ADAL" clId="{A3DC94D9-476F-4ECA-9721-FC6AA26F4A97}" dt="2024-05-24T18:41:11.658" v="4552" actId="207"/>
          <ac:spMkLst>
            <pc:docMk/>
            <pc:sldMk cId="1852195095" sldId="5667"/>
            <ac:spMk id="23" creationId="{BB579A09-2891-E335-52AC-58442C1E17BE}"/>
          </ac:spMkLst>
        </pc:spChg>
        <pc:spChg chg="mod">
          <ac:chgData name="Brown, Cody" userId="2edf2639-e9e8-4979-8714-43e686c0a899" providerId="ADAL" clId="{A3DC94D9-476F-4ECA-9721-FC6AA26F4A97}" dt="2024-05-24T18:41:14.762" v="4553" actId="207"/>
          <ac:spMkLst>
            <pc:docMk/>
            <pc:sldMk cId="1852195095" sldId="5667"/>
            <ac:spMk id="24" creationId="{BA43C893-FF58-CC26-7330-597B9A6C7E60}"/>
          </ac:spMkLst>
        </pc:spChg>
        <pc:spChg chg="mod">
          <ac:chgData name="Brown, Cody" userId="2edf2639-e9e8-4979-8714-43e686c0a899" providerId="ADAL" clId="{A3DC94D9-476F-4ECA-9721-FC6AA26F4A97}" dt="2024-05-24T18:41:19.271" v="4554" actId="207"/>
          <ac:spMkLst>
            <pc:docMk/>
            <pc:sldMk cId="1852195095" sldId="5667"/>
            <ac:spMk id="26" creationId="{D4396493-01B4-E0A4-51A4-17F14DE46A13}"/>
          </ac:spMkLst>
        </pc:spChg>
        <pc:extLst>
          <p:ext xmlns:p="http://schemas.openxmlformats.org/presentationml/2006/main" uri="{D6D511B9-2390-475A-947B-AFAB55BFBCF1}">
            <pc226:cmChg xmlns:pc226="http://schemas.microsoft.com/office/powerpoint/2022/06/main/command" chg="del">
              <pc226:chgData name="Brown, Cody" userId="2edf2639-e9e8-4979-8714-43e686c0a899" providerId="ADAL" clId="{A3DC94D9-476F-4ECA-9721-FC6AA26F4A97}" dt="2024-05-24T18:20:54.067" v="4120"/>
              <pc2:cmMkLst xmlns:pc2="http://schemas.microsoft.com/office/powerpoint/2019/9/main/command">
                <pc:docMk/>
                <pc:sldMk cId="1852195095" sldId="5667"/>
                <pc2:cmMk id="{72917484-F5BA-4E9C-B7F2-A94524991C1A}"/>
              </pc2:cmMkLst>
            </pc226:cmChg>
          </p:ext>
        </pc:extLst>
      </pc:sldChg>
      <pc:sldChg chg="addSp delSp modSp new del mod ord modClrScheme chgLayout">
        <pc:chgData name="Brown, Cody" userId="2edf2639-e9e8-4979-8714-43e686c0a899" providerId="ADAL" clId="{A3DC94D9-476F-4ECA-9721-FC6AA26F4A97}" dt="2024-05-24T18:25:47.839" v="4156" actId="47"/>
        <pc:sldMkLst>
          <pc:docMk/>
          <pc:sldMk cId="1316917067" sldId="5668"/>
        </pc:sldMkLst>
        <pc:spChg chg="del mod ord">
          <ac:chgData name="Brown, Cody" userId="2edf2639-e9e8-4979-8714-43e686c0a899" providerId="ADAL" clId="{A3DC94D9-476F-4ECA-9721-FC6AA26F4A97}" dt="2024-05-24T18:23:18.428" v="4124" actId="700"/>
          <ac:spMkLst>
            <pc:docMk/>
            <pc:sldMk cId="1316917067" sldId="5668"/>
            <ac:spMk id="2" creationId="{B2898975-0223-334A-EF02-AADEF693C268}"/>
          </ac:spMkLst>
        </pc:spChg>
        <pc:spChg chg="del mod ord">
          <ac:chgData name="Brown, Cody" userId="2edf2639-e9e8-4979-8714-43e686c0a899" providerId="ADAL" clId="{A3DC94D9-476F-4ECA-9721-FC6AA26F4A97}" dt="2024-05-24T18:23:18.428" v="4124" actId="700"/>
          <ac:spMkLst>
            <pc:docMk/>
            <pc:sldMk cId="1316917067" sldId="5668"/>
            <ac:spMk id="3" creationId="{5A57757A-2CBC-BC7A-8525-D61B79D0F8AC}"/>
          </ac:spMkLst>
        </pc:spChg>
        <pc:spChg chg="del">
          <ac:chgData name="Brown, Cody" userId="2edf2639-e9e8-4979-8714-43e686c0a899" providerId="ADAL" clId="{A3DC94D9-476F-4ECA-9721-FC6AA26F4A97}" dt="2024-05-24T18:23:18.428" v="4124" actId="700"/>
          <ac:spMkLst>
            <pc:docMk/>
            <pc:sldMk cId="1316917067" sldId="5668"/>
            <ac:spMk id="4" creationId="{F16FB30E-E82A-2419-2F3D-A03391E92B4D}"/>
          </ac:spMkLst>
        </pc:spChg>
        <pc:spChg chg="del">
          <ac:chgData name="Brown, Cody" userId="2edf2639-e9e8-4979-8714-43e686c0a899" providerId="ADAL" clId="{A3DC94D9-476F-4ECA-9721-FC6AA26F4A97}" dt="2024-05-24T18:23:18.428" v="4124" actId="700"/>
          <ac:spMkLst>
            <pc:docMk/>
            <pc:sldMk cId="1316917067" sldId="5668"/>
            <ac:spMk id="5" creationId="{6D904786-653D-2B39-A7BA-97BFF2921BDD}"/>
          </ac:spMkLst>
        </pc:spChg>
        <pc:spChg chg="del">
          <ac:chgData name="Brown, Cody" userId="2edf2639-e9e8-4979-8714-43e686c0a899" providerId="ADAL" clId="{A3DC94D9-476F-4ECA-9721-FC6AA26F4A97}" dt="2024-05-24T18:23:18.428" v="4124" actId="700"/>
          <ac:spMkLst>
            <pc:docMk/>
            <pc:sldMk cId="1316917067" sldId="5668"/>
            <ac:spMk id="6" creationId="{807F009B-D04C-4444-03CA-56924071DA17}"/>
          </ac:spMkLst>
        </pc:spChg>
        <pc:spChg chg="del">
          <ac:chgData name="Brown, Cody" userId="2edf2639-e9e8-4979-8714-43e686c0a899" providerId="ADAL" clId="{A3DC94D9-476F-4ECA-9721-FC6AA26F4A97}" dt="2024-05-24T18:23:18.428" v="4124" actId="700"/>
          <ac:spMkLst>
            <pc:docMk/>
            <pc:sldMk cId="1316917067" sldId="5668"/>
            <ac:spMk id="7" creationId="{3F9C8629-5699-4128-30EA-24791807D45E}"/>
          </ac:spMkLst>
        </pc:spChg>
        <pc:spChg chg="del">
          <ac:chgData name="Brown, Cody" userId="2edf2639-e9e8-4979-8714-43e686c0a899" providerId="ADAL" clId="{A3DC94D9-476F-4ECA-9721-FC6AA26F4A97}" dt="2024-05-24T18:23:18.428" v="4124" actId="700"/>
          <ac:spMkLst>
            <pc:docMk/>
            <pc:sldMk cId="1316917067" sldId="5668"/>
            <ac:spMk id="8" creationId="{F05A164A-857B-B71B-C46B-9714039AF7FD}"/>
          </ac:spMkLst>
        </pc:spChg>
        <pc:spChg chg="del">
          <ac:chgData name="Brown, Cody" userId="2edf2639-e9e8-4979-8714-43e686c0a899" providerId="ADAL" clId="{A3DC94D9-476F-4ECA-9721-FC6AA26F4A97}" dt="2024-05-24T18:23:18.428" v="4124" actId="700"/>
          <ac:spMkLst>
            <pc:docMk/>
            <pc:sldMk cId="1316917067" sldId="5668"/>
            <ac:spMk id="9" creationId="{C6131E54-8F46-33D3-285B-6C9D242F849D}"/>
          </ac:spMkLst>
        </pc:spChg>
        <pc:spChg chg="del">
          <ac:chgData name="Brown, Cody" userId="2edf2639-e9e8-4979-8714-43e686c0a899" providerId="ADAL" clId="{A3DC94D9-476F-4ECA-9721-FC6AA26F4A97}" dt="2024-05-24T18:23:18.428" v="4124" actId="700"/>
          <ac:spMkLst>
            <pc:docMk/>
            <pc:sldMk cId="1316917067" sldId="5668"/>
            <ac:spMk id="10" creationId="{0A5C9793-A7C1-A262-0DA7-FA26AA55D2A5}"/>
          </ac:spMkLst>
        </pc:spChg>
        <pc:spChg chg="add mod ord">
          <ac:chgData name="Brown, Cody" userId="2edf2639-e9e8-4979-8714-43e686c0a899" providerId="ADAL" clId="{A3DC94D9-476F-4ECA-9721-FC6AA26F4A97}" dt="2024-05-24T18:25:09.074" v="4155" actId="20577"/>
          <ac:spMkLst>
            <pc:docMk/>
            <pc:sldMk cId="1316917067" sldId="5668"/>
            <ac:spMk id="11" creationId="{CBE2DCA2-B285-9D93-612C-0944AC9952E9}"/>
          </ac:spMkLst>
        </pc:spChg>
        <pc:spChg chg="add mod ord">
          <ac:chgData name="Brown, Cody" userId="2edf2639-e9e8-4979-8714-43e686c0a899" providerId="ADAL" clId="{A3DC94D9-476F-4ECA-9721-FC6AA26F4A97}" dt="2024-05-24T18:23:18.428" v="4124" actId="700"/>
          <ac:spMkLst>
            <pc:docMk/>
            <pc:sldMk cId="1316917067" sldId="5668"/>
            <ac:spMk id="12" creationId="{497C2419-23FF-893D-E636-171A8DE59B13}"/>
          </ac:spMkLst>
        </pc:spChg>
      </pc:sldChg>
      <pc:sldChg chg="addSp delSp modSp mod addCm">
        <pc:chgData name="Brown, Cody" userId="2edf2639-e9e8-4979-8714-43e686c0a899" providerId="ADAL" clId="{A3DC94D9-476F-4ECA-9721-FC6AA26F4A97}" dt="2024-05-24T20:51:50.006" v="6667"/>
        <pc:sldMkLst>
          <pc:docMk/>
          <pc:sldMk cId="780178594" sldId="5669"/>
        </pc:sldMkLst>
        <pc:spChg chg="mod">
          <ac:chgData name="Brown, Cody" userId="2edf2639-e9e8-4979-8714-43e686c0a899" providerId="ADAL" clId="{A3DC94D9-476F-4ECA-9721-FC6AA26F4A97}" dt="2024-05-24T19:44:32.108" v="4878" actId="20577"/>
          <ac:spMkLst>
            <pc:docMk/>
            <pc:sldMk cId="780178594" sldId="5669"/>
            <ac:spMk id="3" creationId="{0CF4225E-4D19-4CB8-9855-86332ED4EFA2}"/>
          </ac:spMkLst>
        </pc:spChg>
        <pc:spChg chg="add del mod">
          <ac:chgData name="Brown, Cody" userId="2edf2639-e9e8-4979-8714-43e686c0a899" providerId="ADAL" clId="{A3DC94D9-476F-4ECA-9721-FC6AA26F4A97}" dt="2024-05-24T18:53:09.788" v="4757" actId="478"/>
          <ac:spMkLst>
            <pc:docMk/>
            <pc:sldMk cId="780178594" sldId="5669"/>
            <ac:spMk id="9" creationId="{57D7A4AB-8954-AD13-0A45-62A593E1FFFF}"/>
          </ac:spMkLst>
        </pc:spChg>
        <pc:spChg chg="add del mod">
          <ac:chgData name="Brown, Cody" userId="2edf2639-e9e8-4979-8714-43e686c0a899" providerId="ADAL" clId="{A3DC94D9-476F-4ECA-9721-FC6AA26F4A97}" dt="2024-05-24T18:53:17.138" v="4759" actId="478"/>
          <ac:spMkLst>
            <pc:docMk/>
            <pc:sldMk cId="780178594" sldId="5669"/>
            <ac:spMk id="11" creationId="{5F455B60-7601-4913-3202-FA95B4F0128C}"/>
          </ac:spMkLst>
        </pc:spChg>
        <pc:spChg chg="add del mod">
          <ac:chgData name="Brown, Cody" userId="2edf2639-e9e8-4979-8714-43e686c0a899" providerId="ADAL" clId="{A3DC94D9-476F-4ECA-9721-FC6AA26F4A97}" dt="2024-05-24T18:53:09.788" v="4757" actId="478"/>
          <ac:spMkLst>
            <pc:docMk/>
            <pc:sldMk cId="780178594" sldId="5669"/>
            <ac:spMk id="13" creationId="{F8D69D82-E1FF-AF53-C23E-0A525EE393D6}"/>
          </ac:spMkLst>
        </pc:spChg>
        <pc:spChg chg="add del mod">
          <ac:chgData name="Brown, Cody" userId="2edf2639-e9e8-4979-8714-43e686c0a899" providerId="ADAL" clId="{A3DC94D9-476F-4ECA-9721-FC6AA26F4A97}" dt="2024-05-24T18:53:18.337" v="4760" actId="478"/>
          <ac:spMkLst>
            <pc:docMk/>
            <pc:sldMk cId="780178594" sldId="5669"/>
            <ac:spMk id="15" creationId="{3E45E036-C120-AC62-4FC8-C9E1D4681E72}"/>
          </ac:spMkLst>
        </pc:spChg>
        <pc:spChg chg="mod topLvl">
          <ac:chgData name="Brown, Cody" userId="2edf2639-e9e8-4979-8714-43e686c0a899" providerId="ADAL" clId="{A3DC94D9-476F-4ECA-9721-FC6AA26F4A97}" dt="2024-05-24T18:50:19.105" v="4713" actId="164"/>
          <ac:spMkLst>
            <pc:docMk/>
            <pc:sldMk cId="780178594" sldId="5669"/>
            <ac:spMk id="19" creationId="{8E03EEF8-345C-4763-9529-98FB29FA8286}"/>
          </ac:spMkLst>
        </pc:spChg>
        <pc:spChg chg="mod topLvl">
          <ac:chgData name="Brown, Cody" userId="2edf2639-e9e8-4979-8714-43e686c0a899" providerId="ADAL" clId="{A3DC94D9-476F-4ECA-9721-FC6AA26F4A97}" dt="2024-05-24T18:50:19.105" v="4713" actId="164"/>
          <ac:spMkLst>
            <pc:docMk/>
            <pc:sldMk cId="780178594" sldId="5669"/>
            <ac:spMk id="20" creationId="{8F1296E4-BBD8-46BB-94AF-9640349E1083}"/>
          </ac:spMkLst>
        </pc:spChg>
        <pc:spChg chg="mod topLvl">
          <ac:chgData name="Brown, Cody" userId="2edf2639-e9e8-4979-8714-43e686c0a899" providerId="ADAL" clId="{A3DC94D9-476F-4ECA-9721-FC6AA26F4A97}" dt="2024-05-24T18:50:19.105" v="4713" actId="164"/>
          <ac:spMkLst>
            <pc:docMk/>
            <pc:sldMk cId="780178594" sldId="5669"/>
            <ac:spMk id="21" creationId="{79C2BA64-D73C-418A-8659-F3E3CC0ADC1E}"/>
          </ac:spMkLst>
        </pc:spChg>
        <pc:spChg chg="mod topLvl">
          <ac:chgData name="Brown, Cody" userId="2edf2639-e9e8-4979-8714-43e686c0a899" providerId="ADAL" clId="{A3DC94D9-476F-4ECA-9721-FC6AA26F4A97}" dt="2024-05-24T18:50:19.105" v="4713" actId="164"/>
          <ac:spMkLst>
            <pc:docMk/>
            <pc:sldMk cId="780178594" sldId="5669"/>
            <ac:spMk id="22" creationId="{2F9AD5A3-E8F8-4431-92EB-2CD86246BA88}"/>
          </ac:spMkLst>
        </pc:spChg>
        <pc:spChg chg="mod topLvl">
          <ac:chgData name="Brown, Cody" userId="2edf2639-e9e8-4979-8714-43e686c0a899" providerId="ADAL" clId="{A3DC94D9-476F-4ECA-9721-FC6AA26F4A97}" dt="2024-05-24T18:50:19.105" v="4713" actId="164"/>
          <ac:spMkLst>
            <pc:docMk/>
            <pc:sldMk cId="780178594" sldId="5669"/>
            <ac:spMk id="23" creationId="{6322F1FD-4071-4951-B006-B01C58FD0BF6}"/>
          </ac:spMkLst>
        </pc:spChg>
        <pc:spChg chg="add del mod">
          <ac:chgData name="Brown, Cody" userId="2edf2639-e9e8-4979-8714-43e686c0a899" providerId="ADAL" clId="{A3DC94D9-476F-4ECA-9721-FC6AA26F4A97}" dt="2024-05-24T18:56:12.981" v="4782" actId="478"/>
          <ac:spMkLst>
            <pc:docMk/>
            <pc:sldMk cId="780178594" sldId="5669"/>
            <ac:spMk id="24" creationId="{5A7372B4-FDA2-FB8A-40EA-602BB01787C8}"/>
          </ac:spMkLst>
        </pc:spChg>
        <pc:spChg chg="add del mod">
          <ac:chgData name="Brown, Cody" userId="2edf2639-e9e8-4979-8714-43e686c0a899" providerId="ADAL" clId="{A3DC94D9-476F-4ECA-9721-FC6AA26F4A97}" dt="2024-05-24T18:56:14.628" v="4783" actId="478"/>
          <ac:spMkLst>
            <pc:docMk/>
            <pc:sldMk cId="780178594" sldId="5669"/>
            <ac:spMk id="25" creationId="{F94DDCAA-EAD7-F09C-0CDF-92966ACE7E13}"/>
          </ac:spMkLst>
        </pc:spChg>
        <pc:grpChg chg="add del mod">
          <ac:chgData name="Brown, Cody" userId="2edf2639-e9e8-4979-8714-43e686c0a899" providerId="ADAL" clId="{A3DC94D9-476F-4ECA-9721-FC6AA26F4A97}" dt="2024-05-24T18:50:10.271" v="4712" actId="165"/>
          <ac:grpSpMkLst>
            <pc:docMk/>
            <pc:sldMk cId="780178594" sldId="5669"/>
            <ac:grpSpMk id="2" creationId="{1982204D-3E46-4769-E743-EACE92B6B8F2}"/>
          </ac:grpSpMkLst>
        </pc:grpChg>
        <pc:grpChg chg="add del mod">
          <ac:chgData name="Brown, Cody" userId="2edf2639-e9e8-4979-8714-43e686c0a899" providerId="ADAL" clId="{A3DC94D9-476F-4ECA-9721-FC6AA26F4A97}" dt="2024-05-24T18:53:13.530" v="4758" actId="478"/>
          <ac:grpSpMkLst>
            <pc:docMk/>
            <pc:sldMk cId="780178594" sldId="5669"/>
            <ac:grpSpMk id="5" creationId="{C0BA3EA3-9A6D-DD58-6397-3E91C38DB3C7}"/>
          </ac:grpSpMkLst>
        </pc:grpChg>
        <pc:picChg chg="mod">
          <ac:chgData name="Brown, Cody" userId="2edf2639-e9e8-4979-8714-43e686c0a899" providerId="ADAL" clId="{A3DC94D9-476F-4ECA-9721-FC6AA26F4A97}" dt="2024-05-24T18:50:19.105" v="4713" actId="164"/>
          <ac:picMkLst>
            <pc:docMk/>
            <pc:sldMk cId="780178594" sldId="5669"/>
            <ac:picMk id="4" creationId="{66B5B9E2-835E-455F-9540-C9545DF98051}"/>
          </ac:picMkLst>
        </pc:picChg>
        <pc:picChg chg="mod topLvl">
          <ac:chgData name="Brown, Cody" userId="2edf2639-e9e8-4979-8714-43e686c0a899" providerId="ADAL" clId="{A3DC94D9-476F-4ECA-9721-FC6AA26F4A97}" dt="2024-05-24T18:50:19.105" v="4713" actId="164"/>
          <ac:picMkLst>
            <pc:docMk/>
            <pc:sldMk cId="780178594" sldId="5669"/>
            <ac:picMk id="8" creationId="{9115D169-7B5F-40E2-A839-37E1DF4F0197}"/>
          </ac:picMkLst>
        </pc:picChg>
        <pc:picChg chg="mod topLvl">
          <ac:chgData name="Brown, Cody" userId="2edf2639-e9e8-4979-8714-43e686c0a899" providerId="ADAL" clId="{A3DC94D9-476F-4ECA-9721-FC6AA26F4A97}" dt="2024-05-24T18:50:19.105" v="4713" actId="164"/>
          <ac:picMkLst>
            <pc:docMk/>
            <pc:sldMk cId="780178594" sldId="5669"/>
            <ac:picMk id="10" creationId="{93DAEA0D-9423-4D4D-B611-265A8BFB8EA9}"/>
          </ac:picMkLst>
        </pc:picChg>
        <pc:picChg chg="mod topLvl">
          <ac:chgData name="Brown, Cody" userId="2edf2639-e9e8-4979-8714-43e686c0a899" providerId="ADAL" clId="{A3DC94D9-476F-4ECA-9721-FC6AA26F4A97}" dt="2024-05-24T18:50:19.105" v="4713" actId="164"/>
          <ac:picMkLst>
            <pc:docMk/>
            <pc:sldMk cId="780178594" sldId="5669"/>
            <ac:picMk id="12" creationId="{C63E2562-4BB0-4BB9-B887-70F00EE15D93}"/>
          </ac:picMkLst>
        </pc:picChg>
        <pc:picChg chg="mod topLvl">
          <ac:chgData name="Brown, Cody" userId="2edf2639-e9e8-4979-8714-43e686c0a899" providerId="ADAL" clId="{A3DC94D9-476F-4ECA-9721-FC6AA26F4A97}" dt="2024-05-24T18:50:19.105" v="4713" actId="164"/>
          <ac:picMkLst>
            <pc:docMk/>
            <pc:sldMk cId="780178594" sldId="5669"/>
            <ac:picMk id="14" creationId="{0448D594-0518-4BFC-B381-34C6E0E9D7D2}"/>
          </ac:picMkLst>
        </pc:picChg>
        <pc:picChg chg="mod topLvl">
          <ac:chgData name="Brown, Cody" userId="2edf2639-e9e8-4979-8714-43e686c0a899" providerId="ADAL" clId="{A3DC94D9-476F-4ECA-9721-FC6AA26F4A97}" dt="2024-05-24T18:50:19.105" v="4713" actId="164"/>
          <ac:picMkLst>
            <pc:docMk/>
            <pc:sldMk cId="780178594" sldId="5669"/>
            <ac:picMk id="16" creationId="{1059BA94-43AC-4F8B-A62F-A6D6BF70248F}"/>
          </ac:picMkLst>
        </pc:picChg>
        <pc:picChg chg="add mod">
          <ac:chgData name="Brown, Cody" userId="2edf2639-e9e8-4979-8714-43e686c0a899" providerId="ADAL" clId="{A3DC94D9-476F-4ECA-9721-FC6AA26F4A97}" dt="2024-05-24T18:55:07.342" v="4763" actId="1076"/>
          <ac:picMkLst>
            <pc:docMk/>
            <pc:sldMk cId="780178594" sldId="5669"/>
            <ac:picMk id="18" creationId="{CCAF5F8D-AC07-542C-7383-89BEAA6CF9BF}"/>
          </ac:picMkLst>
        </pc:picChg>
        <pc:picChg chg="add del mod">
          <ac:chgData name="Brown, Cody" userId="2edf2639-e9e8-4979-8714-43e686c0a899" providerId="ADAL" clId="{A3DC94D9-476F-4ECA-9721-FC6AA26F4A97}" dt="2024-05-24T18:57:10.735" v="4790" actId="478"/>
          <ac:picMkLst>
            <pc:docMk/>
            <pc:sldMk cId="780178594" sldId="5669"/>
            <ac:picMk id="27" creationId="{DD872593-C137-DDA1-8BE4-FE324D227383}"/>
          </ac:picMkLst>
        </pc:picChg>
        <pc:picChg chg="add mod">
          <ac:chgData name="Brown, Cody" userId="2edf2639-e9e8-4979-8714-43e686c0a899" providerId="ADAL" clId="{A3DC94D9-476F-4ECA-9721-FC6AA26F4A97}" dt="2024-05-24T18:57:15.733" v="4792" actId="1076"/>
          <ac:picMkLst>
            <pc:docMk/>
            <pc:sldMk cId="780178594" sldId="5669"/>
            <ac:picMk id="29" creationId="{F7656FC3-819F-0D3F-417C-9CA30045297A}"/>
          </ac:picMkLst>
        </pc:picChg>
        <pc:cxnChg chg="add del">
          <ac:chgData name="Brown, Cody" userId="2edf2639-e9e8-4979-8714-43e686c0a899" providerId="ADAL" clId="{A3DC94D9-476F-4ECA-9721-FC6AA26F4A97}" dt="2024-05-24T18:50:33.945" v="4716" actId="11529"/>
          <ac:cxnSpMkLst>
            <pc:docMk/>
            <pc:sldMk cId="780178594" sldId="5669"/>
            <ac:cxnSpMk id="7" creationId="{25C2C50B-9E8C-611B-0F19-8D7A0F4C77D5}"/>
          </ac:cxnSpMkLst>
        </pc:cxnChg>
        <pc:extLst>
          <p:ext xmlns:p="http://schemas.openxmlformats.org/presentationml/2006/main" uri="{D6D511B9-2390-475A-947B-AFAB55BFBCF1}">
            <pc226:cmChg xmlns:pc226="http://schemas.microsoft.com/office/powerpoint/2022/06/main/command" chg="add">
              <pc226:chgData name="Brown, Cody" userId="2edf2639-e9e8-4979-8714-43e686c0a899" providerId="ADAL" clId="{A3DC94D9-476F-4ECA-9721-FC6AA26F4A97}" dt="2024-05-24T20:51:50.006" v="6667"/>
              <pc2:cmMkLst xmlns:pc2="http://schemas.microsoft.com/office/powerpoint/2019/9/main/command">
                <pc:docMk/>
                <pc:sldMk cId="780178594" sldId="5669"/>
                <pc2:cmMk id="{7B0B2BF9-DA37-43FC-97BF-370F17B8E359}"/>
              </pc2:cmMkLst>
            </pc226:cmChg>
          </p:ext>
        </pc:extLst>
      </pc:sldChg>
      <pc:sldChg chg="add del">
        <pc:chgData name="Brown, Cody" userId="2edf2639-e9e8-4979-8714-43e686c0a899" providerId="ADAL" clId="{A3DC94D9-476F-4ECA-9721-FC6AA26F4A97}" dt="2024-05-24T18:23:58.150" v="4126"/>
        <pc:sldMkLst>
          <pc:docMk/>
          <pc:sldMk cId="3127503690" sldId="5669"/>
        </pc:sldMkLst>
      </pc:sldChg>
      <pc:sldChg chg="new del">
        <pc:chgData name="Brown, Cody" userId="2edf2639-e9e8-4979-8714-43e686c0a899" providerId="ADAL" clId="{A3DC94D9-476F-4ECA-9721-FC6AA26F4A97}" dt="2024-05-24T20:51:21.853" v="6666" actId="47"/>
        <pc:sldMkLst>
          <pc:docMk/>
          <pc:sldMk cId="177214457" sldId="5670"/>
        </pc:sldMkLst>
      </pc:sldChg>
      <pc:sldChg chg="modSp add mod">
        <pc:chgData name="Brown, Cody" userId="2edf2639-e9e8-4979-8714-43e686c0a899" providerId="ADAL" clId="{A3DC94D9-476F-4ECA-9721-FC6AA26F4A97}" dt="2024-05-24T19:39:17.446" v="4832" actId="20577"/>
        <pc:sldMkLst>
          <pc:docMk/>
          <pc:sldMk cId="2533895342" sldId="5671"/>
        </pc:sldMkLst>
        <pc:spChg chg="mod">
          <ac:chgData name="Brown, Cody" userId="2edf2639-e9e8-4979-8714-43e686c0a899" providerId="ADAL" clId="{A3DC94D9-476F-4ECA-9721-FC6AA26F4A97}" dt="2024-05-24T19:39:17.446" v="4832" actId="20577"/>
          <ac:spMkLst>
            <pc:docMk/>
            <pc:sldMk cId="2533895342" sldId="5671"/>
            <ac:spMk id="2" creationId="{F8349EF7-9C5F-48EB-9449-F41F97E52D35}"/>
          </ac:spMkLst>
        </pc:spChg>
      </pc:sldChg>
      <pc:sldChg chg="add del">
        <pc:chgData name="Brown, Cody" userId="2edf2639-e9e8-4979-8714-43e686c0a899" providerId="ADAL" clId="{A3DC94D9-476F-4ECA-9721-FC6AA26F4A97}" dt="2024-05-24T18:44:02.521" v="4560"/>
        <pc:sldMkLst>
          <pc:docMk/>
          <pc:sldMk cId="303787979" sldId="5672"/>
        </pc:sldMkLst>
      </pc:sldChg>
      <pc:sldChg chg="addSp delSp modSp add mod modCm">
        <pc:chgData name="Brown, Cody" userId="2edf2639-e9e8-4979-8714-43e686c0a899" providerId="ADAL" clId="{A3DC94D9-476F-4ECA-9721-FC6AA26F4A97}" dt="2024-05-24T19:39:37.382" v="4858" actId="20577"/>
        <pc:sldMkLst>
          <pc:docMk/>
          <pc:sldMk cId="3100071995" sldId="5672"/>
        </pc:sldMkLst>
        <pc:spChg chg="mod">
          <ac:chgData name="Brown, Cody" userId="2edf2639-e9e8-4979-8714-43e686c0a899" providerId="ADAL" clId="{A3DC94D9-476F-4ECA-9721-FC6AA26F4A97}" dt="2024-05-24T19:39:37.382" v="4858" actId="20577"/>
          <ac:spMkLst>
            <pc:docMk/>
            <pc:sldMk cId="3100071995" sldId="5672"/>
            <ac:spMk id="2" creationId="{21B2B485-421A-6BC6-08E9-6BDAF10289D9}"/>
          </ac:spMkLst>
        </pc:spChg>
        <pc:spChg chg="del">
          <ac:chgData name="Brown, Cody" userId="2edf2639-e9e8-4979-8714-43e686c0a899" providerId="ADAL" clId="{A3DC94D9-476F-4ECA-9721-FC6AA26F4A97}" dt="2024-05-24T18:45:03.788" v="4564" actId="478"/>
          <ac:spMkLst>
            <pc:docMk/>
            <pc:sldMk cId="3100071995" sldId="5672"/>
            <ac:spMk id="3" creationId="{39B69422-F3CB-0056-E593-E8A303F14242}"/>
          </ac:spMkLst>
        </pc:spChg>
        <pc:spChg chg="add del mod">
          <ac:chgData name="Brown, Cody" userId="2edf2639-e9e8-4979-8714-43e686c0a899" providerId="ADAL" clId="{A3DC94D9-476F-4ECA-9721-FC6AA26F4A97}" dt="2024-05-24T18:45:35.969" v="4567"/>
          <ac:spMkLst>
            <pc:docMk/>
            <pc:sldMk cId="3100071995" sldId="5672"/>
            <ac:spMk id="5" creationId="{7D8C0FF6-4BE3-D4AB-3AF6-568348BBEDB1}"/>
          </ac:spMkLst>
        </pc:spChg>
        <pc:spChg chg="add mod">
          <ac:chgData name="Brown, Cody" userId="2edf2639-e9e8-4979-8714-43e686c0a899" providerId="ADAL" clId="{A3DC94D9-476F-4ECA-9721-FC6AA26F4A97}" dt="2024-05-24T18:46:36.514" v="4629" actId="1076"/>
          <ac:spMkLst>
            <pc:docMk/>
            <pc:sldMk cId="3100071995" sldId="5672"/>
            <ac:spMk id="8" creationId="{BF464C8A-D8EC-8508-CB0A-992272369021}"/>
          </ac:spMkLst>
        </pc:spChg>
        <pc:spChg chg="add mod">
          <ac:chgData name="Brown, Cody" userId="2edf2639-e9e8-4979-8714-43e686c0a899" providerId="ADAL" clId="{A3DC94D9-476F-4ECA-9721-FC6AA26F4A97}" dt="2024-05-24T18:48:01.609" v="4704" actId="1076"/>
          <ac:spMkLst>
            <pc:docMk/>
            <pc:sldMk cId="3100071995" sldId="5672"/>
            <ac:spMk id="11" creationId="{87C44F9C-F46D-5A16-BF16-EBC0FF44BB36}"/>
          </ac:spMkLst>
        </pc:spChg>
        <pc:picChg chg="add mod">
          <ac:chgData name="Brown, Cody" userId="2edf2639-e9e8-4979-8714-43e686c0a899" providerId="ADAL" clId="{A3DC94D9-476F-4ECA-9721-FC6AA26F4A97}" dt="2024-05-24T18:45:44.938" v="4569" actId="1076"/>
          <ac:picMkLst>
            <pc:docMk/>
            <pc:sldMk cId="3100071995" sldId="5672"/>
            <ac:picMk id="7" creationId="{5D799EBC-D197-07DF-82E2-1338AA00BDF0}"/>
          </ac:picMkLst>
        </pc:picChg>
        <pc:picChg chg="add mod">
          <ac:chgData name="Brown, Cody" userId="2edf2639-e9e8-4979-8714-43e686c0a899" providerId="ADAL" clId="{A3DC94D9-476F-4ECA-9721-FC6AA26F4A97}" dt="2024-05-24T18:47:10.409" v="4635" actId="1076"/>
          <ac:picMkLst>
            <pc:docMk/>
            <pc:sldMk cId="3100071995" sldId="5672"/>
            <ac:picMk id="10" creationId="{2ABD4253-F54D-0E18-B912-C1EECACCA461}"/>
          </ac:picMkLst>
        </pc:picChg>
        <pc:extLst>
          <p:ext xmlns:p="http://schemas.openxmlformats.org/presentationml/2006/main" uri="{D6D511B9-2390-475A-947B-AFAB55BFBCF1}">
            <pc226:cmChg xmlns:pc226="http://schemas.microsoft.com/office/powerpoint/2022/06/main/command" chg="mod">
              <pc226:chgData name="Brown, Cody" userId="2edf2639-e9e8-4979-8714-43e686c0a899" providerId="ADAL" clId="{A3DC94D9-476F-4ECA-9721-FC6AA26F4A97}" dt="2024-05-24T18:45:07.672" v="4566"/>
              <pc2:cmMkLst xmlns:pc2="http://schemas.microsoft.com/office/powerpoint/2019/9/main/command">
                <pc:docMk/>
                <pc:sldMk cId="3100071995" sldId="5672"/>
                <pc2:cmMk id="{91F30BF9-767A-4B6E-8B04-6BC4A0263A1B}"/>
              </pc2:cmMkLst>
            </pc226:cmChg>
          </p:ext>
        </pc:extLst>
      </pc:sldChg>
      <pc:sldChg chg="modSp add mod">
        <pc:chgData name="Brown, Cody" userId="2edf2639-e9e8-4979-8714-43e686c0a899" providerId="ADAL" clId="{A3DC94D9-476F-4ECA-9721-FC6AA26F4A97}" dt="2024-05-24T19:45:39.736" v="4900" actId="20577"/>
        <pc:sldMkLst>
          <pc:docMk/>
          <pc:sldMk cId="736586233" sldId="5673"/>
        </pc:sldMkLst>
        <pc:spChg chg="mod">
          <ac:chgData name="Brown, Cody" userId="2edf2639-e9e8-4979-8714-43e686c0a899" providerId="ADAL" clId="{A3DC94D9-476F-4ECA-9721-FC6AA26F4A97}" dt="2024-05-24T19:45:39.736" v="4900" actId="20577"/>
          <ac:spMkLst>
            <pc:docMk/>
            <pc:sldMk cId="736586233" sldId="5673"/>
            <ac:spMk id="2" creationId="{F8349EF7-9C5F-48EB-9449-F41F97E52D35}"/>
          </ac:spMkLst>
        </pc:spChg>
      </pc:sldChg>
      <pc:sldChg chg="addSp delSp modSp add mod">
        <pc:chgData name="Brown, Cody" userId="2edf2639-e9e8-4979-8714-43e686c0a899" providerId="ADAL" clId="{A3DC94D9-476F-4ECA-9721-FC6AA26F4A97}" dt="2024-05-24T20:02:44.833" v="5474" actId="1035"/>
        <pc:sldMkLst>
          <pc:docMk/>
          <pc:sldMk cId="2729176999" sldId="5674"/>
        </pc:sldMkLst>
        <pc:spChg chg="mod">
          <ac:chgData name="Brown, Cody" userId="2edf2639-e9e8-4979-8714-43e686c0a899" providerId="ADAL" clId="{A3DC94D9-476F-4ECA-9721-FC6AA26F4A97}" dt="2024-05-24T19:47:10.810" v="4940" actId="20577"/>
          <ac:spMkLst>
            <pc:docMk/>
            <pc:sldMk cId="2729176999" sldId="5674"/>
            <ac:spMk id="2" creationId="{EB749E85-7B4A-F76F-9213-2DC541A1653B}"/>
          </ac:spMkLst>
        </pc:spChg>
        <pc:spChg chg="mod">
          <ac:chgData name="Brown, Cody" userId="2edf2639-e9e8-4979-8714-43e686c0a899" providerId="ADAL" clId="{A3DC94D9-476F-4ECA-9721-FC6AA26F4A97}" dt="2024-05-24T19:49:27.491" v="5040" actId="122"/>
          <ac:spMkLst>
            <pc:docMk/>
            <pc:sldMk cId="2729176999" sldId="5674"/>
            <ac:spMk id="3" creationId="{62741D15-E10E-B9B1-95B9-5574FC343910}"/>
          </ac:spMkLst>
        </pc:spChg>
        <pc:spChg chg="mod">
          <ac:chgData name="Brown, Cody" userId="2edf2639-e9e8-4979-8714-43e686c0a899" providerId="ADAL" clId="{A3DC94D9-476F-4ECA-9721-FC6AA26F4A97}" dt="2024-05-24T19:53:04.306" v="5181" actId="20577"/>
          <ac:spMkLst>
            <pc:docMk/>
            <pc:sldMk cId="2729176999" sldId="5674"/>
            <ac:spMk id="4" creationId="{3B54EDA5-F913-54FF-DF3E-AD24A120298A}"/>
          </ac:spMkLst>
        </pc:spChg>
        <pc:spChg chg="mod">
          <ac:chgData name="Brown, Cody" userId="2edf2639-e9e8-4979-8714-43e686c0a899" providerId="ADAL" clId="{A3DC94D9-476F-4ECA-9721-FC6AA26F4A97}" dt="2024-05-24T19:49:21.614" v="5038" actId="122"/>
          <ac:spMkLst>
            <pc:docMk/>
            <pc:sldMk cId="2729176999" sldId="5674"/>
            <ac:spMk id="5" creationId="{16B58152-3689-AE27-F0C6-9B3CCE4BBA1E}"/>
          </ac:spMkLst>
        </pc:spChg>
        <pc:spChg chg="mod">
          <ac:chgData name="Brown, Cody" userId="2edf2639-e9e8-4979-8714-43e686c0a899" providerId="ADAL" clId="{A3DC94D9-476F-4ECA-9721-FC6AA26F4A97}" dt="2024-05-24T19:49:18.038" v="5037" actId="122"/>
          <ac:spMkLst>
            <pc:docMk/>
            <pc:sldMk cId="2729176999" sldId="5674"/>
            <ac:spMk id="6" creationId="{85EF6101-839B-BA8B-66E3-63CB8E541525}"/>
          </ac:spMkLst>
        </pc:spChg>
        <pc:picChg chg="add mod">
          <ac:chgData name="Brown, Cody" userId="2edf2639-e9e8-4979-8714-43e686c0a899" providerId="ADAL" clId="{A3DC94D9-476F-4ECA-9721-FC6AA26F4A97}" dt="2024-05-24T20:02:44.833" v="5474" actId="1035"/>
          <ac:picMkLst>
            <pc:docMk/>
            <pc:sldMk cId="2729176999" sldId="5674"/>
            <ac:picMk id="9" creationId="{4CEE5E00-35C8-7602-EC0B-C34AC9D6C1B6}"/>
          </ac:picMkLst>
        </pc:picChg>
        <pc:picChg chg="del">
          <ac:chgData name="Brown, Cody" userId="2edf2639-e9e8-4979-8714-43e686c0a899" providerId="ADAL" clId="{A3DC94D9-476F-4ECA-9721-FC6AA26F4A97}" dt="2024-05-24T19:47:41.626" v="4978" actId="478"/>
          <ac:picMkLst>
            <pc:docMk/>
            <pc:sldMk cId="2729176999" sldId="5674"/>
            <ac:picMk id="12" creationId="{9354AFAC-FA65-4640-1FB3-4B657E4D0415}"/>
          </ac:picMkLst>
        </pc:picChg>
        <pc:picChg chg="mod">
          <ac:chgData name="Brown, Cody" userId="2edf2639-e9e8-4979-8714-43e686c0a899" providerId="ADAL" clId="{A3DC94D9-476F-4ECA-9721-FC6AA26F4A97}" dt="2024-05-24T20:02:40.839" v="5471" actId="1035"/>
          <ac:picMkLst>
            <pc:docMk/>
            <pc:sldMk cId="2729176999" sldId="5674"/>
            <ac:picMk id="14" creationId="{33F28F69-BACC-E8EF-3E97-CE405AF5E053}"/>
          </ac:picMkLst>
        </pc:picChg>
      </pc:sldChg>
      <pc:sldChg chg="add modNotesTx">
        <pc:chgData name="Brown, Cody" userId="2edf2639-e9e8-4979-8714-43e686c0a899" providerId="ADAL" clId="{A3DC94D9-476F-4ECA-9721-FC6AA26F4A97}" dt="2024-05-24T20:52:39.572" v="6670" actId="20577"/>
        <pc:sldMkLst>
          <pc:docMk/>
          <pc:sldMk cId="912295735" sldId="5675"/>
        </pc:sldMkLst>
      </pc:sldChg>
      <pc:sldChg chg="add del">
        <pc:chgData name="Brown, Cody" userId="2edf2639-e9e8-4979-8714-43e686c0a899" providerId="ADAL" clId="{A3DC94D9-476F-4ECA-9721-FC6AA26F4A97}" dt="2024-05-24T19:50:20.506" v="5042"/>
        <pc:sldMkLst>
          <pc:docMk/>
          <pc:sldMk cId="3624959494" sldId="5675"/>
        </pc:sldMkLst>
      </pc:sldChg>
      <pc:sldChg chg="modSp add mod">
        <pc:chgData name="Brown, Cody" userId="2edf2639-e9e8-4979-8714-43e686c0a899" providerId="ADAL" clId="{A3DC94D9-476F-4ECA-9721-FC6AA26F4A97}" dt="2024-05-24T19:52:57.263" v="5173" actId="20577"/>
        <pc:sldMkLst>
          <pc:docMk/>
          <pc:sldMk cId="1727325150" sldId="5676"/>
        </pc:sldMkLst>
        <pc:spChg chg="mod">
          <ac:chgData name="Brown, Cody" userId="2edf2639-e9e8-4979-8714-43e686c0a899" providerId="ADAL" clId="{A3DC94D9-476F-4ECA-9721-FC6AA26F4A97}" dt="2024-05-24T19:52:57.263" v="5173" actId="20577"/>
          <ac:spMkLst>
            <pc:docMk/>
            <pc:sldMk cId="1727325150" sldId="5676"/>
            <ac:spMk id="2" creationId="{2F08AD1C-AD7E-BFBC-6A1D-86B1C6ADEBDD}"/>
          </ac:spMkLst>
        </pc:spChg>
      </pc:sldChg>
      <pc:sldChg chg="add del">
        <pc:chgData name="Brown, Cody" userId="2edf2639-e9e8-4979-8714-43e686c0a899" providerId="ADAL" clId="{A3DC94D9-476F-4ECA-9721-FC6AA26F4A97}" dt="2024-05-24T19:50:20.506" v="5042"/>
        <pc:sldMkLst>
          <pc:docMk/>
          <pc:sldMk cId="4267121240" sldId="5676"/>
        </pc:sldMkLst>
      </pc:sldChg>
      <pc:sldChg chg="addSp delSp modSp new del mod modClrScheme chgLayout">
        <pc:chgData name="Brown, Cody" userId="2edf2639-e9e8-4979-8714-43e686c0a899" providerId="ADAL" clId="{A3DC94D9-476F-4ECA-9721-FC6AA26F4A97}" dt="2024-05-24T19:52:30.223" v="5161" actId="47"/>
        <pc:sldMkLst>
          <pc:docMk/>
          <pc:sldMk cId="4228421048" sldId="5677"/>
        </pc:sldMkLst>
        <pc:spChg chg="del mod ord">
          <ac:chgData name="Brown, Cody" userId="2edf2639-e9e8-4979-8714-43e686c0a899" providerId="ADAL" clId="{A3DC94D9-476F-4ECA-9721-FC6AA26F4A97}" dt="2024-05-24T19:51:06.733" v="5045" actId="700"/>
          <ac:spMkLst>
            <pc:docMk/>
            <pc:sldMk cId="4228421048" sldId="5677"/>
            <ac:spMk id="2" creationId="{120C4FF9-F3ED-16A6-EF2E-504502417FDD}"/>
          </ac:spMkLst>
        </pc:spChg>
        <pc:spChg chg="del">
          <ac:chgData name="Brown, Cody" userId="2edf2639-e9e8-4979-8714-43e686c0a899" providerId="ADAL" clId="{A3DC94D9-476F-4ECA-9721-FC6AA26F4A97}" dt="2024-05-24T19:51:06.733" v="5045" actId="700"/>
          <ac:spMkLst>
            <pc:docMk/>
            <pc:sldMk cId="4228421048" sldId="5677"/>
            <ac:spMk id="3" creationId="{4DD275C3-B30A-5CCB-D3C1-95DD2C22B707}"/>
          </ac:spMkLst>
        </pc:spChg>
        <pc:spChg chg="del">
          <ac:chgData name="Brown, Cody" userId="2edf2639-e9e8-4979-8714-43e686c0a899" providerId="ADAL" clId="{A3DC94D9-476F-4ECA-9721-FC6AA26F4A97}" dt="2024-05-24T19:51:06.733" v="5045" actId="700"/>
          <ac:spMkLst>
            <pc:docMk/>
            <pc:sldMk cId="4228421048" sldId="5677"/>
            <ac:spMk id="4" creationId="{2018B42C-84AF-A23D-1B30-A120EC162F48}"/>
          </ac:spMkLst>
        </pc:spChg>
        <pc:spChg chg="del">
          <ac:chgData name="Brown, Cody" userId="2edf2639-e9e8-4979-8714-43e686c0a899" providerId="ADAL" clId="{A3DC94D9-476F-4ECA-9721-FC6AA26F4A97}" dt="2024-05-24T19:51:06.733" v="5045" actId="700"/>
          <ac:spMkLst>
            <pc:docMk/>
            <pc:sldMk cId="4228421048" sldId="5677"/>
            <ac:spMk id="5" creationId="{AE01EFA5-5927-95B2-0454-40103FCBAFEC}"/>
          </ac:spMkLst>
        </pc:spChg>
        <pc:spChg chg="del">
          <ac:chgData name="Brown, Cody" userId="2edf2639-e9e8-4979-8714-43e686c0a899" providerId="ADAL" clId="{A3DC94D9-476F-4ECA-9721-FC6AA26F4A97}" dt="2024-05-24T19:51:06.733" v="5045" actId="700"/>
          <ac:spMkLst>
            <pc:docMk/>
            <pc:sldMk cId="4228421048" sldId="5677"/>
            <ac:spMk id="6" creationId="{C025959B-C036-66EF-C1EC-79E3803A8476}"/>
          </ac:spMkLst>
        </pc:spChg>
        <pc:spChg chg="add mod ord">
          <ac:chgData name="Brown, Cody" userId="2edf2639-e9e8-4979-8714-43e686c0a899" providerId="ADAL" clId="{A3DC94D9-476F-4ECA-9721-FC6AA26F4A97}" dt="2024-05-24T19:51:19.451" v="5096" actId="20577"/>
          <ac:spMkLst>
            <pc:docMk/>
            <pc:sldMk cId="4228421048" sldId="5677"/>
            <ac:spMk id="7" creationId="{C6D52A18-96AF-DE62-586C-8B7A754822C8}"/>
          </ac:spMkLst>
        </pc:spChg>
      </pc:sldChg>
      <pc:sldChg chg="modSp add del mod">
        <pc:chgData name="Brown, Cody" userId="2edf2639-e9e8-4979-8714-43e686c0a899" providerId="ADAL" clId="{A3DC94D9-476F-4ECA-9721-FC6AA26F4A97}" dt="2024-05-24T20:06:02.155" v="5558" actId="47"/>
        <pc:sldMkLst>
          <pc:docMk/>
          <pc:sldMk cId="3600865984" sldId="5678"/>
        </pc:sldMkLst>
        <pc:spChg chg="mod">
          <ac:chgData name="Brown, Cody" userId="2edf2639-e9e8-4979-8714-43e686c0a899" providerId="ADAL" clId="{A3DC94D9-476F-4ECA-9721-FC6AA26F4A97}" dt="2024-05-24T19:52:23.265" v="5160" actId="20577"/>
          <ac:spMkLst>
            <pc:docMk/>
            <pc:sldMk cId="3600865984" sldId="5678"/>
            <ac:spMk id="2" creationId="{66201558-9A48-7F4B-0A69-A3C28A2779DA}"/>
          </ac:spMkLst>
        </pc:spChg>
      </pc:sldChg>
      <pc:sldChg chg="addSp modSp add mod">
        <pc:chgData name="Brown, Cody" userId="2edf2639-e9e8-4979-8714-43e686c0a899" providerId="ADAL" clId="{A3DC94D9-476F-4ECA-9721-FC6AA26F4A97}" dt="2024-05-24T19:58:53.407" v="5426" actId="20577"/>
        <pc:sldMkLst>
          <pc:docMk/>
          <pc:sldMk cId="3933870434" sldId="5679"/>
        </pc:sldMkLst>
        <pc:spChg chg="mod">
          <ac:chgData name="Brown, Cody" userId="2edf2639-e9e8-4979-8714-43e686c0a899" providerId="ADAL" clId="{A3DC94D9-476F-4ECA-9721-FC6AA26F4A97}" dt="2024-05-24T19:54:41.194" v="5230" actId="20577"/>
          <ac:spMkLst>
            <pc:docMk/>
            <pc:sldMk cId="3933870434" sldId="5679"/>
            <ac:spMk id="3" creationId="{35CC1033-53BC-B2B6-CF58-5284F9EB276C}"/>
          </ac:spMkLst>
        </pc:spChg>
        <pc:spChg chg="mod">
          <ac:chgData name="Brown, Cody" userId="2edf2639-e9e8-4979-8714-43e686c0a899" providerId="ADAL" clId="{A3DC94D9-476F-4ECA-9721-FC6AA26F4A97}" dt="2024-05-24T19:57:29.344" v="5310" actId="20577"/>
          <ac:spMkLst>
            <pc:docMk/>
            <pc:sldMk cId="3933870434" sldId="5679"/>
            <ac:spMk id="16" creationId="{30B2185B-B3F6-9E59-73F4-8D4CA7D1F0A7}"/>
          </ac:spMkLst>
        </pc:spChg>
        <pc:spChg chg="add mod">
          <ac:chgData name="Brown, Cody" userId="2edf2639-e9e8-4979-8714-43e686c0a899" providerId="ADAL" clId="{A3DC94D9-476F-4ECA-9721-FC6AA26F4A97}" dt="2024-05-24T19:56:42.393" v="5285" actId="1076"/>
          <ac:spMkLst>
            <pc:docMk/>
            <pc:sldMk cId="3933870434" sldId="5679"/>
            <ac:spMk id="17" creationId="{E21A5426-4556-3C41-E1A3-663A9CCDA6D3}"/>
          </ac:spMkLst>
        </pc:spChg>
        <pc:spChg chg="mod">
          <ac:chgData name="Brown, Cody" userId="2edf2639-e9e8-4979-8714-43e686c0a899" providerId="ADAL" clId="{A3DC94D9-476F-4ECA-9721-FC6AA26F4A97}" dt="2024-05-24T19:58:53.407" v="5426" actId="20577"/>
          <ac:spMkLst>
            <pc:docMk/>
            <pc:sldMk cId="3933870434" sldId="5679"/>
            <ac:spMk id="26" creationId="{86929C25-31A2-1101-2C46-E0C5916D10D8}"/>
          </ac:spMkLst>
        </pc:spChg>
        <pc:spChg chg="mod">
          <ac:chgData name="Brown, Cody" userId="2edf2639-e9e8-4979-8714-43e686c0a899" providerId="ADAL" clId="{A3DC94D9-476F-4ECA-9721-FC6AA26F4A97}" dt="2024-05-24T19:58:06.560" v="5386" actId="20577"/>
          <ac:spMkLst>
            <pc:docMk/>
            <pc:sldMk cId="3933870434" sldId="5679"/>
            <ac:spMk id="29" creationId="{325A69D0-009F-62EB-DD64-B9DEF4BA5FB9}"/>
          </ac:spMkLst>
        </pc:spChg>
        <pc:grpChg chg="mod">
          <ac:chgData name="Brown, Cody" userId="2edf2639-e9e8-4979-8714-43e686c0a899" providerId="ADAL" clId="{A3DC94D9-476F-4ECA-9721-FC6AA26F4A97}" dt="2024-05-24T19:58:12.291" v="5388" actId="14100"/>
          <ac:grpSpMkLst>
            <pc:docMk/>
            <pc:sldMk cId="3933870434" sldId="5679"/>
            <ac:grpSpMk id="15" creationId="{35B383AA-7AE6-81EF-D915-B534BB14CF8F}"/>
          </ac:grpSpMkLst>
        </pc:grpChg>
        <pc:picChg chg="add mod">
          <ac:chgData name="Brown, Cody" userId="2edf2639-e9e8-4979-8714-43e686c0a899" providerId="ADAL" clId="{A3DC94D9-476F-4ECA-9721-FC6AA26F4A97}" dt="2024-05-24T19:56:34.023" v="5284" actId="1076"/>
          <ac:picMkLst>
            <pc:docMk/>
            <pc:sldMk cId="3933870434" sldId="5679"/>
            <ac:picMk id="21" creationId="{D079937F-CFEC-1638-45CE-E7B90D20BF9D}"/>
          </ac:picMkLst>
        </pc:picChg>
        <pc:cxnChg chg="mod">
          <ac:chgData name="Brown, Cody" userId="2edf2639-e9e8-4979-8714-43e686c0a899" providerId="ADAL" clId="{A3DC94D9-476F-4ECA-9721-FC6AA26F4A97}" dt="2024-05-24T19:57:27.132" v="5308" actId="20577"/>
          <ac:cxnSpMkLst>
            <pc:docMk/>
            <pc:sldMk cId="3933870434" sldId="5679"/>
            <ac:cxnSpMk id="14" creationId="{4973F07D-E2F8-A400-927E-52C1FC9EC7DC}"/>
          </ac:cxnSpMkLst>
        </pc:cxnChg>
        <pc:cxnChg chg="mod">
          <ac:chgData name="Brown, Cody" userId="2edf2639-e9e8-4979-8714-43e686c0a899" providerId="ADAL" clId="{A3DC94D9-476F-4ECA-9721-FC6AA26F4A97}" dt="2024-05-24T19:58:49.923" v="5406" actId="20577"/>
          <ac:cxnSpMkLst>
            <pc:docMk/>
            <pc:sldMk cId="3933870434" sldId="5679"/>
            <ac:cxnSpMk id="23" creationId="{6BA54598-F858-DE11-BA72-34885547D0E7}"/>
          </ac:cxnSpMkLst>
        </pc:cxnChg>
        <pc:cxnChg chg="mod">
          <ac:chgData name="Brown, Cody" userId="2edf2639-e9e8-4979-8714-43e686c0a899" providerId="ADAL" clId="{A3DC94D9-476F-4ECA-9721-FC6AA26F4A97}" dt="2024-05-24T19:57:51.588" v="5312" actId="20577"/>
          <ac:cxnSpMkLst>
            <pc:docMk/>
            <pc:sldMk cId="3933870434" sldId="5679"/>
            <ac:cxnSpMk id="28" creationId="{F74580E4-4A25-A8B6-1904-356AC721710C}"/>
          </ac:cxnSpMkLst>
        </pc:cxnChg>
        <pc:cxnChg chg="mod">
          <ac:chgData name="Brown, Cody" userId="2edf2639-e9e8-4979-8714-43e686c0a899" providerId="ADAL" clId="{A3DC94D9-476F-4ECA-9721-FC6AA26F4A97}" dt="2024-05-24T19:57:37.119" v="5311" actId="14100"/>
          <ac:cxnSpMkLst>
            <pc:docMk/>
            <pc:sldMk cId="3933870434" sldId="5679"/>
            <ac:cxnSpMk id="40" creationId="{32C38AD6-410C-6B54-DBED-7D90743B436C}"/>
          </ac:cxnSpMkLst>
        </pc:cxnChg>
        <pc:cxnChg chg="mod">
          <ac:chgData name="Brown, Cody" userId="2edf2639-e9e8-4979-8714-43e686c0a899" providerId="ADAL" clId="{A3DC94D9-476F-4ECA-9721-FC6AA26F4A97}" dt="2024-05-24T19:58:23.020" v="5391" actId="14100"/>
          <ac:cxnSpMkLst>
            <pc:docMk/>
            <pc:sldMk cId="3933870434" sldId="5679"/>
            <ac:cxnSpMk id="44" creationId="{F393670D-3F1D-3C80-A888-B431A9506DEA}"/>
          </ac:cxnSpMkLst>
        </pc:cxnChg>
      </pc:sldChg>
      <pc:sldChg chg="modSp add mod">
        <pc:chgData name="Brown, Cody" userId="2edf2639-e9e8-4979-8714-43e686c0a899" providerId="ADAL" clId="{A3DC94D9-476F-4ECA-9721-FC6AA26F4A97}" dt="2024-05-24T20:00:08.559" v="5437" actId="20577"/>
        <pc:sldMkLst>
          <pc:docMk/>
          <pc:sldMk cId="4104350202" sldId="5680"/>
        </pc:sldMkLst>
        <pc:spChg chg="mod">
          <ac:chgData name="Brown, Cody" userId="2edf2639-e9e8-4979-8714-43e686c0a899" providerId="ADAL" clId="{A3DC94D9-476F-4ECA-9721-FC6AA26F4A97}" dt="2024-05-24T20:00:08.559" v="5437" actId="20577"/>
          <ac:spMkLst>
            <pc:docMk/>
            <pc:sldMk cId="4104350202" sldId="5680"/>
            <ac:spMk id="5" creationId="{3510EAA5-4921-72D4-0CC6-D93B625D599C}"/>
          </ac:spMkLst>
        </pc:spChg>
      </pc:sldChg>
      <pc:sldChg chg="addSp delSp modSp add mod delAnim modAnim">
        <pc:chgData name="Brown, Cody" userId="2edf2639-e9e8-4979-8714-43e686c0a899" providerId="ADAL" clId="{A3DC94D9-476F-4ECA-9721-FC6AA26F4A97}" dt="2024-05-24T20:02:12.593" v="5468" actId="478"/>
        <pc:sldMkLst>
          <pc:docMk/>
          <pc:sldMk cId="2499459378" sldId="5681"/>
        </pc:sldMkLst>
        <pc:spChg chg="mod">
          <ac:chgData name="Brown, Cody" userId="2edf2639-e9e8-4979-8714-43e686c0a899" providerId="ADAL" clId="{A3DC94D9-476F-4ECA-9721-FC6AA26F4A97}" dt="2024-05-24T20:00:20.831" v="5450" actId="20577"/>
          <ac:spMkLst>
            <pc:docMk/>
            <pc:sldMk cId="2499459378" sldId="5681"/>
            <ac:spMk id="2" creationId="{B2E1B95E-E858-46BC-DBAE-AE4F3BFA5817}"/>
          </ac:spMkLst>
        </pc:spChg>
        <pc:spChg chg="mod">
          <ac:chgData name="Brown, Cody" userId="2edf2639-e9e8-4979-8714-43e686c0a899" providerId="ADAL" clId="{A3DC94D9-476F-4ECA-9721-FC6AA26F4A97}" dt="2024-05-24T20:01:37.643" v="5463" actId="14100"/>
          <ac:spMkLst>
            <pc:docMk/>
            <pc:sldMk cId="2499459378" sldId="5681"/>
            <ac:spMk id="3" creationId="{CC690835-5252-3294-49DF-5F157EDE64C2}"/>
          </ac:spMkLst>
        </pc:spChg>
        <pc:spChg chg="add del mod">
          <ac:chgData name="Brown, Cody" userId="2edf2639-e9e8-4979-8714-43e686c0a899" providerId="ADAL" clId="{A3DC94D9-476F-4ECA-9721-FC6AA26F4A97}" dt="2024-05-24T20:02:12.593" v="5468" actId="478"/>
          <ac:spMkLst>
            <pc:docMk/>
            <pc:sldMk cId="2499459378" sldId="5681"/>
            <ac:spMk id="4" creationId="{811FB3D7-7ACF-8A1C-69B7-8FEA468AEC3B}"/>
          </ac:spMkLst>
        </pc:spChg>
        <pc:graphicFrameChg chg="mod">
          <ac:chgData name="Brown, Cody" userId="2edf2639-e9e8-4979-8714-43e686c0a899" providerId="ADAL" clId="{A3DC94D9-476F-4ECA-9721-FC6AA26F4A97}" dt="2024-05-24T20:01:32.215" v="5461"/>
          <ac:graphicFrameMkLst>
            <pc:docMk/>
            <pc:sldMk cId="2499459378" sldId="5681"/>
            <ac:graphicFrameMk id="5" creationId="{787A3FDE-8EC9-3446-41AF-D8E7AA25EC50}"/>
          </ac:graphicFrameMkLst>
        </pc:graphicFrameChg>
      </pc:sldChg>
      <pc:sldChg chg="modSp add mod">
        <pc:chgData name="Brown, Cody" userId="2edf2639-e9e8-4979-8714-43e686c0a899" providerId="ADAL" clId="{A3DC94D9-476F-4ECA-9721-FC6AA26F4A97}" dt="2024-05-24T20:03:31.110" v="5506" actId="20577"/>
        <pc:sldMkLst>
          <pc:docMk/>
          <pc:sldMk cId="3199085910" sldId="5682"/>
        </pc:sldMkLst>
        <pc:spChg chg="mod">
          <ac:chgData name="Brown, Cody" userId="2edf2639-e9e8-4979-8714-43e686c0a899" providerId="ADAL" clId="{A3DC94D9-476F-4ECA-9721-FC6AA26F4A97}" dt="2024-05-24T20:03:31.110" v="5506" actId="20577"/>
          <ac:spMkLst>
            <pc:docMk/>
            <pc:sldMk cId="3199085910" sldId="5682"/>
            <ac:spMk id="2" creationId="{F8349EF7-9C5F-48EB-9449-F41F97E52D35}"/>
          </ac:spMkLst>
        </pc:spChg>
      </pc:sldChg>
      <pc:sldChg chg="modSp add mod">
        <pc:chgData name="Brown, Cody" userId="2edf2639-e9e8-4979-8714-43e686c0a899" providerId="ADAL" clId="{A3DC94D9-476F-4ECA-9721-FC6AA26F4A97}" dt="2024-05-24T20:03:57.791" v="5510" actId="20577"/>
        <pc:sldMkLst>
          <pc:docMk/>
          <pc:sldMk cId="64048491" sldId="5683"/>
        </pc:sldMkLst>
        <pc:spChg chg="mod">
          <ac:chgData name="Brown, Cody" userId="2edf2639-e9e8-4979-8714-43e686c0a899" providerId="ADAL" clId="{A3DC94D9-476F-4ECA-9721-FC6AA26F4A97}" dt="2024-05-24T20:03:57.791" v="5510" actId="20577"/>
          <ac:spMkLst>
            <pc:docMk/>
            <pc:sldMk cId="64048491" sldId="5683"/>
            <ac:spMk id="2" creationId="{F8349EF7-9C5F-48EB-9449-F41F97E52D35}"/>
          </ac:spMkLst>
        </pc:spChg>
      </pc:sldChg>
      <pc:sldChg chg="addSp delSp modSp add mod">
        <pc:chgData name="Brown, Cody" userId="2edf2639-e9e8-4979-8714-43e686c0a899" providerId="ADAL" clId="{A3DC94D9-476F-4ECA-9721-FC6AA26F4A97}" dt="2024-05-24T20:07:24.596" v="5594" actId="1076"/>
        <pc:sldMkLst>
          <pc:docMk/>
          <pc:sldMk cId="698967902" sldId="5684"/>
        </pc:sldMkLst>
        <pc:spChg chg="mod">
          <ac:chgData name="Brown, Cody" userId="2edf2639-e9e8-4979-8714-43e686c0a899" providerId="ADAL" clId="{A3DC94D9-476F-4ECA-9721-FC6AA26F4A97}" dt="2024-05-24T20:04:35.177" v="5532" actId="20577"/>
          <ac:spMkLst>
            <pc:docMk/>
            <pc:sldMk cId="698967902" sldId="5684"/>
            <ac:spMk id="2" creationId="{1F52DB62-F84B-4DFD-8914-DB7A39F599C0}"/>
          </ac:spMkLst>
        </pc:spChg>
        <pc:spChg chg="add mod">
          <ac:chgData name="Brown, Cody" userId="2edf2639-e9e8-4979-8714-43e686c0a899" providerId="ADAL" clId="{A3DC94D9-476F-4ECA-9721-FC6AA26F4A97}" dt="2024-05-24T20:07:24.596" v="5594" actId="1076"/>
          <ac:spMkLst>
            <pc:docMk/>
            <pc:sldMk cId="698967902" sldId="5684"/>
            <ac:spMk id="3" creationId="{3FAE7C9C-42DC-97E3-5FB0-2657CAA76E48}"/>
          </ac:spMkLst>
        </pc:spChg>
        <pc:spChg chg="del mod">
          <ac:chgData name="Brown, Cody" userId="2edf2639-e9e8-4979-8714-43e686c0a899" providerId="ADAL" clId="{A3DC94D9-476F-4ECA-9721-FC6AA26F4A97}" dt="2024-05-24T20:05:06.145" v="5555" actId="478"/>
          <ac:spMkLst>
            <pc:docMk/>
            <pc:sldMk cId="698967902" sldId="5684"/>
            <ac:spMk id="6" creationId="{153F4653-3C0D-B2C0-B54C-01B477B2CB77}"/>
          </ac:spMkLst>
        </pc:spChg>
      </pc:sldChg>
      <pc:sldChg chg="modSp add del mod">
        <pc:chgData name="Brown, Cody" userId="2edf2639-e9e8-4979-8714-43e686c0a899" providerId="ADAL" clId="{A3DC94D9-476F-4ECA-9721-FC6AA26F4A97}" dt="2024-05-24T20:10:24.778" v="5704" actId="47"/>
        <pc:sldMkLst>
          <pc:docMk/>
          <pc:sldMk cId="2638684438" sldId="5685"/>
        </pc:sldMkLst>
        <pc:spChg chg="mod">
          <ac:chgData name="Brown, Cody" userId="2edf2639-e9e8-4979-8714-43e686c0a899" providerId="ADAL" clId="{A3DC94D9-476F-4ECA-9721-FC6AA26F4A97}" dt="2024-05-24T20:08:05.652" v="5700" actId="20577"/>
          <ac:spMkLst>
            <pc:docMk/>
            <pc:sldMk cId="2638684438" sldId="5685"/>
            <ac:spMk id="2" creationId="{66201558-9A48-7F4B-0A69-A3C28A2779DA}"/>
          </ac:spMkLst>
        </pc:spChg>
      </pc:sldChg>
      <pc:sldChg chg="modSp add mod">
        <pc:chgData name="Brown, Cody" userId="2edf2639-e9e8-4979-8714-43e686c0a899" providerId="ADAL" clId="{A3DC94D9-476F-4ECA-9721-FC6AA26F4A97}" dt="2024-06-17T19:56:37.061" v="9792" actId="20577"/>
        <pc:sldMkLst>
          <pc:docMk/>
          <pc:sldMk cId="959696560" sldId="5686"/>
        </pc:sldMkLst>
        <pc:spChg chg="mod">
          <ac:chgData name="Brown, Cody" userId="2edf2639-e9e8-4979-8714-43e686c0a899" providerId="ADAL" clId="{A3DC94D9-476F-4ECA-9721-FC6AA26F4A97}" dt="2024-06-17T19:56:37.061" v="9792" actId="20577"/>
          <ac:spMkLst>
            <pc:docMk/>
            <pc:sldMk cId="959696560" sldId="5686"/>
            <ac:spMk id="7" creationId="{E0B73A37-76A5-E4C4-E17F-249BDCB7F456}"/>
          </ac:spMkLst>
        </pc:spChg>
        <pc:spChg chg="mod">
          <ac:chgData name="Brown, Cody" userId="2edf2639-e9e8-4979-8714-43e686c0a899" providerId="ADAL" clId="{A3DC94D9-476F-4ECA-9721-FC6AA26F4A97}" dt="2024-06-17T19:48:50.329" v="9759" actId="20577"/>
          <ac:spMkLst>
            <pc:docMk/>
            <pc:sldMk cId="959696560" sldId="5686"/>
            <ac:spMk id="10" creationId="{F3C38753-A523-2B0F-F410-377801781F53}"/>
          </ac:spMkLst>
        </pc:spChg>
      </pc:sldChg>
      <pc:sldChg chg="add del">
        <pc:chgData name="Brown, Cody" userId="2edf2639-e9e8-4979-8714-43e686c0a899" providerId="ADAL" clId="{A3DC94D9-476F-4ECA-9721-FC6AA26F4A97}" dt="2024-05-24T20:10:18.892" v="5702"/>
        <pc:sldMkLst>
          <pc:docMk/>
          <pc:sldMk cId="3012414840" sldId="5686"/>
        </pc:sldMkLst>
      </pc:sldChg>
      <pc:sldChg chg="add del">
        <pc:chgData name="Brown, Cody" userId="2edf2639-e9e8-4979-8714-43e686c0a899" providerId="ADAL" clId="{A3DC94D9-476F-4ECA-9721-FC6AA26F4A97}" dt="2024-05-24T20:11:19.234" v="5737"/>
        <pc:sldMkLst>
          <pc:docMk/>
          <pc:sldMk cId="438205428" sldId="5687"/>
        </pc:sldMkLst>
      </pc:sldChg>
      <pc:sldChg chg="modSp mod">
        <pc:chgData name="Brown, Cody" userId="2edf2639-e9e8-4979-8714-43e686c0a899" providerId="ADAL" clId="{A3DC94D9-476F-4ECA-9721-FC6AA26F4A97}" dt="2024-05-24T20:11:32.909" v="5745" actId="20577"/>
        <pc:sldMkLst>
          <pc:docMk/>
          <pc:sldMk cId="1797598293" sldId="5687"/>
        </pc:sldMkLst>
        <pc:spChg chg="mod">
          <ac:chgData name="Brown, Cody" userId="2edf2639-e9e8-4979-8714-43e686c0a899" providerId="ADAL" clId="{A3DC94D9-476F-4ECA-9721-FC6AA26F4A97}" dt="2024-05-24T20:11:32.909" v="5745" actId="20577"/>
          <ac:spMkLst>
            <pc:docMk/>
            <pc:sldMk cId="1797598293" sldId="5687"/>
            <ac:spMk id="2" creationId="{1F52DB62-F84B-4DFD-8914-DB7A39F599C0}"/>
          </ac:spMkLst>
        </pc:spChg>
      </pc:sldChg>
      <pc:sldChg chg="modSp add del mod">
        <pc:chgData name="Brown, Cody" userId="2edf2639-e9e8-4979-8714-43e686c0a899" providerId="ADAL" clId="{A3DC94D9-476F-4ECA-9721-FC6AA26F4A97}" dt="2024-05-24T20:15:00.227" v="5812" actId="47"/>
        <pc:sldMkLst>
          <pc:docMk/>
          <pc:sldMk cId="2776519281" sldId="5688"/>
        </pc:sldMkLst>
        <pc:spChg chg="mod">
          <ac:chgData name="Brown, Cody" userId="2edf2639-e9e8-4979-8714-43e686c0a899" providerId="ADAL" clId="{A3DC94D9-476F-4ECA-9721-FC6AA26F4A97}" dt="2024-05-24T20:12:29.277" v="5779" actId="20577"/>
          <ac:spMkLst>
            <pc:docMk/>
            <pc:sldMk cId="2776519281" sldId="5688"/>
            <ac:spMk id="2" creationId="{1F52DB62-F84B-4DFD-8914-DB7A39F599C0}"/>
          </ac:spMkLst>
        </pc:spChg>
        <pc:spChg chg="mod">
          <ac:chgData name="Brown, Cody" userId="2edf2639-e9e8-4979-8714-43e686c0a899" providerId="ADAL" clId="{A3DC94D9-476F-4ECA-9721-FC6AA26F4A97}" dt="2024-05-24T20:12:44.618" v="5793" actId="1076"/>
          <ac:spMkLst>
            <pc:docMk/>
            <pc:sldMk cId="2776519281" sldId="5688"/>
            <ac:spMk id="6" creationId="{153F4653-3C0D-B2C0-B54C-01B477B2CB77}"/>
          </ac:spMkLst>
        </pc:spChg>
      </pc:sldChg>
      <pc:sldChg chg="add del">
        <pc:chgData name="Brown, Cody" userId="2edf2639-e9e8-4979-8714-43e686c0a899" providerId="ADAL" clId="{A3DC94D9-476F-4ECA-9721-FC6AA26F4A97}" dt="2024-05-24T20:13:27.003" v="5798"/>
        <pc:sldMkLst>
          <pc:docMk/>
          <pc:sldMk cId="380058468" sldId="5689"/>
        </pc:sldMkLst>
      </pc:sldChg>
      <pc:sldChg chg="modSp add mod">
        <pc:chgData name="Brown, Cody" userId="2edf2639-e9e8-4979-8714-43e686c0a899" providerId="ADAL" clId="{A3DC94D9-476F-4ECA-9721-FC6AA26F4A97}" dt="2024-06-17T19:49:50.706" v="9783" actId="20577"/>
        <pc:sldMkLst>
          <pc:docMk/>
          <pc:sldMk cId="1887232124" sldId="5689"/>
        </pc:sldMkLst>
        <pc:spChg chg="mod">
          <ac:chgData name="Brown, Cody" userId="2edf2639-e9e8-4979-8714-43e686c0a899" providerId="ADAL" clId="{A3DC94D9-476F-4ECA-9721-FC6AA26F4A97}" dt="2024-06-17T19:49:50.706" v="9783" actId="20577"/>
          <ac:spMkLst>
            <pc:docMk/>
            <pc:sldMk cId="1887232124" sldId="5689"/>
            <ac:spMk id="7" creationId="{E0B73A37-76A5-E4C4-E17F-249BDCB7F456}"/>
          </ac:spMkLst>
        </pc:spChg>
      </pc:sldChg>
      <pc:sldChg chg="modSp add mod">
        <pc:chgData name="Brown, Cody" userId="2edf2639-e9e8-4979-8714-43e686c0a899" providerId="ADAL" clId="{A3DC94D9-476F-4ECA-9721-FC6AA26F4A97}" dt="2024-05-24T20:15:16.024" v="5851" actId="20577"/>
        <pc:sldMkLst>
          <pc:docMk/>
          <pc:sldMk cId="922767127" sldId="5690"/>
        </pc:sldMkLst>
        <pc:spChg chg="mod">
          <ac:chgData name="Brown, Cody" userId="2edf2639-e9e8-4979-8714-43e686c0a899" providerId="ADAL" clId="{A3DC94D9-476F-4ECA-9721-FC6AA26F4A97}" dt="2024-05-24T20:15:16.024" v="5851" actId="20577"/>
          <ac:spMkLst>
            <pc:docMk/>
            <pc:sldMk cId="922767127" sldId="5690"/>
            <ac:spMk id="2" creationId="{1F52DB62-F84B-4DFD-8914-DB7A39F599C0}"/>
          </ac:spMkLst>
        </pc:spChg>
      </pc:sldChg>
      <pc:sldChg chg="modSp add mod">
        <pc:chgData name="Brown, Cody" userId="2edf2639-e9e8-4979-8714-43e686c0a899" providerId="ADAL" clId="{A3DC94D9-476F-4ECA-9721-FC6AA26F4A97}" dt="2024-05-24T20:15:24.244" v="5884" actId="20577"/>
        <pc:sldMkLst>
          <pc:docMk/>
          <pc:sldMk cId="1422652235" sldId="5691"/>
        </pc:sldMkLst>
        <pc:spChg chg="mod">
          <ac:chgData name="Brown, Cody" userId="2edf2639-e9e8-4979-8714-43e686c0a899" providerId="ADAL" clId="{A3DC94D9-476F-4ECA-9721-FC6AA26F4A97}" dt="2024-05-24T20:15:24.244" v="5884" actId="20577"/>
          <ac:spMkLst>
            <pc:docMk/>
            <pc:sldMk cId="1422652235" sldId="5691"/>
            <ac:spMk id="2" creationId="{03298EA7-C7C9-2538-CAC9-07B22B578500}"/>
          </ac:spMkLst>
        </pc:spChg>
      </pc:sldChg>
      <pc:sldChg chg="addSp delSp modSp new mod modClrScheme chgLayout">
        <pc:chgData name="Brown, Cody" userId="2edf2639-e9e8-4979-8714-43e686c0a899" providerId="ADAL" clId="{A3DC94D9-476F-4ECA-9721-FC6AA26F4A97}" dt="2024-06-17T19:47:15.460" v="9608" actId="1076"/>
        <pc:sldMkLst>
          <pc:docMk/>
          <pc:sldMk cId="898246621" sldId="5692"/>
        </pc:sldMkLst>
        <pc:spChg chg="del mod ord">
          <ac:chgData name="Brown, Cody" userId="2edf2639-e9e8-4979-8714-43e686c0a899" providerId="ADAL" clId="{A3DC94D9-476F-4ECA-9721-FC6AA26F4A97}" dt="2024-05-24T20:16:28.208" v="5886" actId="700"/>
          <ac:spMkLst>
            <pc:docMk/>
            <pc:sldMk cId="898246621" sldId="5692"/>
            <ac:spMk id="2" creationId="{1AE339F6-DEA0-CB3A-20C7-2A2E615E2FFD}"/>
          </ac:spMkLst>
        </pc:spChg>
        <pc:spChg chg="del">
          <ac:chgData name="Brown, Cody" userId="2edf2639-e9e8-4979-8714-43e686c0a899" providerId="ADAL" clId="{A3DC94D9-476F-4ECA-9721-FC6AA26F4A97}" dt="2024-05-24T20:16:28.208" v="5886" actId="700"/>
          <ac:spMkLst>
            <pc:docMk/>
            <pc:sldMk cId="898246621" sldId="5692"/>
            <ac:spMk id="3" creationId="{F847F62C-EE52-D299-5F17-4D7E1D49B393}"/>
          </ac:spMkLst>
        </pc:spChg>
        <pc:spChg chg="add mod ord">
          <ac:chgData name="Brown, Cody" userId="2edf2639-e9e8-4979-8714-43e686c0a899" providerId="ADAL" clId="{A3DC94D9-476F-4ECA-9721-FC6AA26F4A97}" dt="2024-05-24T20:20:10.513" v="6037" actId="20577"/>
          <ac:spMkLst>
            <pc:docMk/>
            <pc:sldMk cId="898246621" sldId="5692"/>
            <ac:spMk id="4" creationId="{A52F0311-3367-DF10-29EB-087EB937E850}"/>
          </ac:spMkLst>
        </pc:spChg>
        <pc:spChg chg="add mod">
          <ac:chgData name="Brown, Cody" userId="2edf2639-e9e8-4979-8714-43e686c0a899" providerId="ADAL" clId="{A3DC94D9-476F-4ECA-9721-FC6AA26F4A97}" dt="2024-05-24T20:18:18.366" v="5931" actId="1076"/>
          <ac:spMkLst>
            <pc:docMk/>
            <pc:sldMk cId="898246621" sldId="5692"/>
            <ac:spMk id="5" creationId="{3244CE65-A31F-89B7-9EA7-376CE0B82BD9}"/>
          </ac:spMkLst>
        </pc:spChg>
        <pc:spChg chg="add mod">
          <ac:chgData name="Brown, Cody" userId="2edf2639-e9e8-4979-8714-43e686c0a899" providerId="ADAL" clId="{A3DC94D9-476F-4ECA-9721-FC6AA26F4A97}" dt="2024-06-17T19:47:12.566" v="9607" actId="1076"/>
          <ac:spMkLst>
            <pc:docMk/>
            <pc:sldMk cId="898246621" sldId="5692"/>
            <ac:spMk id="7" creationId="{67E49079-E30B-F2E6-96D7-73A0C8F8D7CB}"/>
          </ac:spMkLst>
        </pc:spChg>
        <pc:spChg chg="add mod">
          <ac:chgData name="Brown, Cody" userId="2edf2639-e9e8-4979-8714-43e686c0a899" providerId="ADAL" clId="{A3DC94D9-476F-4ECA-9721-FC6AA26F4A97}" dt="2024-05-24T20:21:40.126" v="6085" actId="1076"/>
          <ac:spMkLst>
            <pc:docMk/>
            <pc:sldMk cId="898246621" sldId="5692"/>
            <ac:spMk id="9" creationId="{2E0739CD-025F-F865-9135-FEBF4ED55CF6}"/>
          </ac:spMkLst>
        </pc:spChg>
        <pc:spChg chg="add mod">
          <ac:chgData name="Brown, Cody" userId="2edf2639-e9e8-4979-8714-43e686c0a899" providerId="ADAL" clId="{A3DC94D9-476F-4ECA-9721-FC6AA26F4A97}" dt="2024-06-17T19:47:15.460" v="9608" actId="1076"/>
          <ac:spMkLst>
            <pc:docMk/>
            <pc:sldMk cId="898246621" sldId="5692"/>
            <ac:spMk id="12" creationId="{4E1B44A3-B3B0-F35E-B8E9-435F530BF322}"/>
          </ac:spMkLst>
        </pc:spChg>
        <pc:spChg chg="add mod">
          <ac:chgData name="Brown, Cody" userId="2edf2639-e9e8-4979-8714-43e686c0a899" providerId="ADAL" clId="{A3DC94D9-476F-4ECA-9721-FC6AA26F4A97}" dt="2024-06-17T19:47:02.756" v="9604" actId="1076"/>
          <ac:spMkLst>
            <pc:docMk/>
            <pc:sldMk cId="898246621" sldId="5692"/>
            <ac:spMk id="13" creationId="{1B228786-F24F-F5CD-B9B1-737D0D4D901A}"/>
          </ac:spMkLst>
        </pc:spChg>
        <pc:picChg chg="add mod">
          <ac:chgData name="Brown, Cody" userId="2edf2639-e9e8-4979-8714-43e686c0a899" providerId="ADAL" clId="{A3DC94D9-476F-4ECA-9721-FC6AA26F4A97}" dt="2024-06-17T19:47:08.478" v="9605" actId="1076"/>
          <ac:picMkLst>
            <pc:docMk/>
            <pc:sldMk cId="898246621" sldId="5692"/>
            <ac:picMk id="3" creationId="{0C83CCB5-753D-0344-6929-06543F6E2A34}"/>
          </ac:picMkLst>
        </pc:picChg>
        <pc:picChg chg="add mod">
          <ac:chgData name="Brown, Cody" userId="2edf2639-e9e8-4979-8714-43e686c0a899" providerId="ADAL" clId="{A3DC94D9-476F-4ECA-9721-FC6AA26F4A97}" dt="2024-05-24T20:18:16.005" v="5930" actId="1076"/>
          <ac:picMkLst>
            <pc:docMk/>
            <pc:sldMk cId="898246621" sldId="5692"/>
            <ac:picMk id="6" creationId="{509E1DF6-8E1C-9DF7-F55E-F625B63F7054}"/>
          </ac:picMkLst>
        </pc:picChg>
        <pc:picChg chg="add mod">
          <ac:chgData name="Brown, Cody" userId="2edf2639-e9e8-4979-8714-43e686c0a899" providerId="ADAL" clId="{A3DC94D9-476F-4ECA-9721-FC6AA26F4A97}" dt="2024-05-24T20:18:12.468" v="5929" actId="1076"/>
          <ac:picMkLst>
            <pc:docMk/>
            <pc:sldMk cId="898246621" sldId="5692"/>
            <ac:picMk id="8" creationId="{08BBE4C1-1D5D-E123-F69F-FA9DF2E9C303}"/>
          </ac:picMkLst>
        </pc:picChg>
        <pc:picChg chg="add mod">
          <ac:chgData name="Brown, Cody" userId="2edf2639-e9e8-4979-8714-43e686c0a899" providerId="ADAL" clId="{A3DC94D9-476F-4ECA-9721-FC6AA26F4A97}" dt="2024-06-17T19:47:09.960" v="9606" actId="1076"/>
          <ac:picMkLst>
            <pc:docMk/>
            <pc:sldMk cId="898246621" sldId="5692"/>
            <ac:picMk id="11" creationId="{26128515-CB9F-F062-86E8-7C2242B52D6A}"/>
          </ac:picMkLst>
        </pc:picChg>
      </pc:sldChg>
      <pc:sldChg chg="modSp add mod">
        <pc:chgData name="Brown, Cody" userId="2edf2639-e9e8-4979-8714-43e686c0a899" providerId="ADAL" clId="{A3DC94D9-476F-4ECA-9721-FC6AA26F4A97}" dt="2024-05-31T13:03:56.043" v="7711" actId="20577"/>
        <pc:sldMkLst>
          <pc:docMk/>
          <pc:sldMk cId="2732489065" sldId="5693"/>
        </pc:sldMkLst>
        <pc:spChg chg="mod">
          <ac:chgData name="Brown, Cody" userId="2edf2639-e9e8-4979-8714-43e686c0a899" providerId="ADAL" clId="{A3DC94D9-476F-4ECA-9721-FC6AA26F4A97}" dt="2024-05-31T13:03:56.043" v="7711" actId="20577"/>
          <ac:spMkLst>
            <pc:docMk/>
            <pc:sldMk cId="2732489065" sldId="5693"/>
            <ac:spMk id="3" creationId="{AF1C8455-96F2-41C2-8867-3CF422F05D6A}"/>
          </ac:spMkLst>
        </pc:spChg>
      </pc:sldChg>
      <pc:sldChg chg="add">
        <pc:chgData name="Brown, Cody" userId="2edf2639-e9e8-4979-8714-43e686c0a899" providerId="ADAL" clId="{A3DC94D9-476F-4ECA-9721-FC6AA26F4A97}" dt="2024-05-24T20:30:17.335" v="6154"/>
        <pc:sldMkLst>
          <pc:docMk/>
          <pc:sldMk cId="120730295" sldId="5694"/>
        </pc:sldMkLst>
      </pc:sldChg>
      <pc:sldChg chg="addSp delSp modSp add mod">
        <pc:chgData name="Brown, Cody" userId="2edf2639-e9e8-4979-8714-43e686c0a899" providerId="ADAL" clId="{A3DC94D9-476F-4ECA-9721-FC6AA26F4A97}" dt="2024-05-24T20:35:50.129" v="6239" actId="20577"/>
        <pc:sldMkLst>
          <pc:docMk/>
          <pc:sldMk cId="3648069213" sldId="5695"/>
        </pc:sldMkLst>
        <pc:spChg chg="add mod">
          <ac:chgData name="Brown, Cody" userId="2edf2639-e9e8-4979-8714-43e686c0a899" providerId="ADAL" clId="{A3DC94D9-476F-4ECA-9721-FC6AA26F4A97}" dt="2024-05-24T20:35:14.062" v="6206" actId="1076"/>
          <ac:spMkLst>
            <pc:docMk/>
            <pc:sldMk cId="3648069213" sldId="5695"/>
            <ac:spMk id="3" creationId="{F2C17BFD-C752-DF69-7B0B-084DBB0C822F}"/>
          </ac:spMkLst>
        </pc:spChg>
        <pc:spChg chg="mod">
          <ac:chgData name="Brown, Cody" userId="2edf2639-e9e8-4979-8714-43e686c0a899" providerId="ADAL" clId="{A3DC94D9-476F-4ECA-9721-FC6AA26F4A97}" dt="2024-05-24T20:33:23.122" v="6196" actId="20577"/>
          <ac:spMkLst>
            <pc:docMk/>
            <pc:sldMk cId="3648069213" sldId="5695"/>
            <ac:spMk id="4" creationId="{7764F448-25FE-4BEB-972E-C93510D211B7}"/>
          </ac:spMkLst>
        </pc:spChg>
        <pc:spChg chg="mod">
          <ac:chgData name="Brown, Cody" userId="2edf2639-e9e8-4979-8714-43e686c0a899" providerId="ADAL" clId="{A3DC94D9-476F-4ECA-9721-FC6AA26F4A97}" dt="2024-05-24T20:35:35.520" v="6222" actId="20577"/>
          <ac:spMkLst>
            <pc:docMk/>
            <pc:sldMk cId="3648069213" sldId="5695"/>
            <ac:spMk id="5" creationId="{993EDF72-817B-422E-AA6E-631FF4DA27EB}"/>
          </ac:spMkLst>
        </pc:spChg>
        <pc:spChg chg="mod">
          <ac:chgData name="Brown, Cody" userId="2edf2639-e9e8-4979-8714-43e686c0a899" providerId="ADAL" clId="{A3DC94D9-476F-4ECA-9721-FC6AA26F4A97}" dt="2024-05-24T20:35:41.380" v="6230" actId="20577"/>
          <ac:spMkLst>
            <pc:docMk/>
            <pc:sldMk cId="3648069213" sldId="5695"/>
            <ac:spMk id="6" creationId="{9DA90BDE-6345-4918-89D2-44B77E1EB7A8}"/>
          </ac:spMkLst>
        </pc:spChg>
        <pc:spChg chg="mod">
          <ac:chgData name="Brown, Cody" userId="2edf2639-e9e8-4979-8714-43e686c0a899" providerId="ADAL" clId="{A3DC94D9-476F-4ECA-9721-FC6AA26F4A97}" dt="2024-05-24T20:35:50.129" v="6239" actId="20577"/>
          <ac:spMkLst>
            <pc:docMk/>
            <pc:sldMk cId="3648069213" sldId="5695"/>
            <ac:spMk id="7" creationId="{D33FF7A4-77AE-4903-A1E5-DF5EB638C0AF}"/>
          </ac:spMkLst>
        </pc:spChg>
        <pc:spChg chg="add mod">
          <ac:chgData name="Brown, Cody" userId="2edf2639-e9e8-4979-8714-43e686c0a899" providerId="ADAL" clId="{A3DC94D9-476F-4ECA-9721-FC6AA26F4A97}" dt="2024-05-24T20:35:14.062" v="6206" actId="1076"/>
          <ac:spMkLst>
            <pc:docMk/>
            <pc:sldMk cId="3648069213" sldId="5695"/>
            <ac:spMk id="8" creationId="{73DF7FBE-9529-AC05-BAC7-DD2518D05558}"/>
          </ac:spMkLst>
        </pc:spChg>
        <pc:spChg chg="mod">
          <ac:chgData name="Brown, Cody" userId="2edf2639-e9e8-4979-8714-43e686c0a899" providerId="ADAL" clId="{A3DC94D9-476F-4ECA-9721-FC6AA26F4A97}" dt="2024-05-24T20:32:16.782" v="6180" actId="1076"/>
          <ac:spMkLst>
            <pc:docMk/>
            <pc:sldMk cId="3648069213" sldId="5695"/>
            <ac:spMk id="10" creationId="{CCE42E91-9369-4299-92C8-D25E3C0CC262}"/>
          </ac:spMkLst>
        </pc:spChg>
        <pc:spChg chg="mod">
          <ac:chgData name="Brown, Cody" userId="2edf2639-e9e8-4979-8714-43e686c0a899" providerId="ADAL" clId="{A3DC94D9-476F-4ECA-9721-FC6AA26F4A97}" dt="2024-05-24T20:32:16.782" v="6180" actId="1076"/>
          <ac:spMkLst>
            <pc:docMk/>
            <pc:sldMk cId="3648069213" sldId="5695"/>
            <ac:spMk id="11" creationId="{55874C33-9E12-4A69-A6E2-E3D94650746B}"/>
          </ac:spMkLst>
        </pc:spChg>
        <pc:spChg chg="mod">
          <ac:chgData name="Brown, Cody" userId="2edf2639-e9e8-4979-8714-43e686c0a899" providerId="ADAL" clId="{A3DC94D9-476F-4ECA-9721-FC6AA26F4A97}" dt="2024-05-24T20:32:16.782" v="6180" actId="1076"/>
          <ac:spMkLst>
            <pc:docMk/>
            <pc:sldMk cId="3648069213" sldId="5695"/>
            <ac:spMk id="12" creationId="{3ED9C5FA-0F1A-4210-9117-040EDF5C5BDF}"/>
          </ac:spMkLst>
        </pc:spChg>
        <pc:spChg chg="mod">
          <ac:chgData name="Brown, Cody" userId="2edf2639-e9e8-4979-8714-43e686c0a899" providerId="ADAL" clId="{A3DC94D9-476F-4ECA-9721-FC6AA26F4A97}" dt="2024-05-24T20:35:17.530" v="6214" actId="20577"/>
          <ac:spMkLst>
            <pc:docMk/>
            <pc:sldMk cId="3648069213" sldId="5695"/>
            <ac:spMk id="13" creationId="{FF4E3FA7-F01F-46CC-8409-0590A0408EEE}"/>
          </ac:spMkLst>
        </pc:spChg>
        <pc:spChg chg="del">
          <ac:chgData name="Brown, Cody" userId="2edf2639-e9e8-4979-8714-43e686c0a899" providerId="ADAL" clId="{A3DC94D9-476F-4ECA-9721-FC6AA26F4A97}" dt="2024-05-24T20:32:08.750" v="6179" actId="478"/>
          <ac:spMkLst>
            <pc:docMk/>
            <pc:sldMk cId="3648069213" sldId="5695"/>
            <ac:spMk id="14" creationId="{0A2A919C-D6D0-948D-5EE9-1F04EBEAA4BA}"/>
          </ac:spMkLst>
        </pc:spChg>
        <pc:spChg chg="del">
          <ac:chgData name="Brown, Cody" userId="2edf2639-e9e8-4979-8714-43e686c0a899" providerId="ADAL" clId="{A3DC94D9-476F-4ECA-9721-FC6AA26F4A97}" dt="2024-05-24T20:32:08.750" v="6179" actId="478"/>
          <ac:spMkLst>
            <pc:docMk/>
            <pc:sldMk cId="3648069213" sldId="5695"/>
            <ac:spMk id="15" creationId="{A171EC06-2E12-C7D3-E1A9-2075C2A56264}"/>
          </ac:spMkLst>
        </pc:spChg>
        <pc:spChg chg="del">
          <ac:chgData name="Brown, Cody" userId="2edf2639-e9e8-4979-8714-43e686c0a899" providerId="ADAL" clId="{A3DC94D9-476F-4ECA-9721-FC6AA26F4A97}" dt="2024-05-24T20:32:08.750" v="6179" actId="478"/>
          <ac:spMkLst>
            <pc:docMk/>
            <pc:sldMk cId="3648069213" sldId="5695"/>
            <ac:spMk id="16" creationId="{E7355D65-4560-30D4-403E-423B35A8DEEC}"/>
          </ac:spMkLst>
        </pc:spChg>
        <pc:spChg chg="del">
          <ac:chgData name="Brown, Cody" userId="2edf2639-e9e8-4979-8714-43e686c0a899" providerId="ADAL" clId="{A3DC94D9-476F-4ECA-9721-FC6AA26F4A97}" dt="2024-05-24T20:32:08.750" v="6179" actId="478"/>
          <ac:spMkLst>
            <pc:docMk/>
            <pc:sldMk cId="3648069213" sldId="5695"/>
            <ac:spMk id="17" creationId="{2A1D6FFF-6D95-EC47-9304-8CFB0D97DFAB}"/>
          </ac:spMkLst>
        </pc:spChg>
        <pc:spChg chg="del">
          <ac:chgData name="Brown, Cody" userId="2edf2639-e9e8-4979-8714-43e686c0a899" providerId="ADAL" clId="{A3DC94D9-476F-4ECA-9721-FC6AA26F4A97}" dt="2024-05-24T20:32:08.750" v="6179" actId="478"/>
          <ac:spMkLst>
            <pc:docMk/>
            <pc:sldMk cId="3648069213" sldId="5695"/>
            <ac:spMk id="18" creationId="{BDE55409-0BBE-0FE0-1442-910704F64BA2}"/>
          </ac:spMkLst>
        </pc:spChg>
        <pc:spChg chg="del">
          <ac:chgData name="Brown, Cody" userId="2edf2639-e9e8-4979-8714-43e686c0a899" providerId="ADAL" clId="{A3DC94D9-476F-4ECA-9721-FC6AA26F4A97}" dt="2024-05-24T20:32:08.750" v="6179" actId="478"/>
          <ac:spMkLst>
            <pc:docMk/>
            <pc:sldMk cId="3648069213" sldId="5695"/>
            <ac:spMk id="19" creationId="{B9588F24-0F8D-7192-BEC3-D10854937082}"/>
          </ac:spMkLst>
        </pc:spChg>
      </pc:sldChg>
      <pc:sldChg chg="add del">
        <pc:chgData name="Brown, Cody" userId="2edf2639-e9e8-4979-8714-43e686c0a899" providerId="ADAL" clId="{A3DC94D9-476F-4ECA-9721-FC6AA26F4A97}" dt="2024-05-24T20:30:22.274" v="6155" actId="47"/>
        <pc:sldMkLst>
          <pc:docMk/>
          <pc:sldMk cId="4147793364" sldId="5695"/>
        </pc:sldMkLst>
      </pc:sldChg>
      <pc:sldChg chg="modSp add mod">
        <pc:chgData name="Brown, Cody" userId="2edf2639-e9e8-4979-8714-43e686c0a899" providerId="ADAL" clId="{A3DC94D9-476F-4ECA-9721-FC6AA26F4A97}" dt="2024-05-24T20:38:40.688" v="6250" actId="20577"/>
        <pc:sldMkLst>
          <pc:docMk/>
          <pc:sldMk cId="2095254434" sldId="5696"/>
        </pc:sldMkLst>
        <pc:spChg chg="mod">
          <ac:chgData name="Brown, Cody" userId="2edf2639-e9e8-4979-8714-43e686c0a899" providerId="ADAL" clId="{A3DC94D9-476F-4ECA-9721-FC6AA26F4A97}" dt="2024-05-24T20:38:40.688" v="6250" actId="20577"/>
          <ac:spMkLst>
            <pc:docMk/>
            <pc:sldMk cId="2095254434" sldId="5696"/>
            <ac:spMk id="4" creationId="{56751555-7C7E-0235-9C88-D147848E01F7}"/>
          </ac:spMkLst>
        </pc:spChg>
      </pc:sldChg>
      <pc:sldChg chg="modSp add mod">
        <pc:chgData name="Brown, Cody" userId="2edf2639-e9e8-4979-8714-43e686c0a899" providerId="ADAL" clId="{A3DC94D9-476F-4ECA-9721-FC6AA26F4A97}" dt="2024-05-24T20:39:03.708" v="6260" actId="20577"/>
        <pc:sldMkLst>
          <pc:docMk/>
          <pc:sldMk cId="2880397637" sldId="5697"/>
        </pc:sldMkLst>
        <pc:spChg chg="mod">
          <ac:chgData name="Brown, Cody" userId="2edf2639-e9e8-4979-8714-43e686c0a899" providerId="ADAL" clId="{A3DC94D9-476F-4ECA-9721-FC6AA26F4A97}" dt="2024-05-24T20:39:03.708" v="6260" actId="20577"/>
          <ac:spMkLst>
            <pc:docMk/>
            <pc:sldMk cId="2880397637" sldId="5697"/>
            <ac:spMk id="2" creationId="{1F52DB62-F84B-4DFD-8914-DB7A39F599C0}"/>
          </ac:spMkLst>
        </pc:spChg>
      </pc:sldChg>
      <pc:sldChg chg="modSp add mod">
        <pc:chgData name="Brown, Cody" userId="2edf2639-e9e8-4979-8714-43e686c0a899" providerId="ADAL" clId="{A3DC94D9-476F-4ECA-9721-FC6AA26F4A97}" dt="2024-05-24T20:39:18.692" v="6345" actId="6549"/>
        <pc:sldMkLst>
          <pc:docMk/>
          <pc:sldMk cId="4140761224" sldId="5698"/>
        </pc:sldMkLst>
        <pc:spChg chg="mod">
          <ac:chgData name="Brown, Cody" userId="2edf2639-e9e8-4979-8714-43e686c0a899" providerId="ADAL" clId="{A3DC94D9-476F-4ECA-9721-FC6AA26F4A97}" dt="2024-05-24T20:39:18.692" v="6345" actId="6549"/>
          <ac:spMkLst>
            <pc:docMk/>
            <pc:sldMk cId="4140761224" sldId="5698"/>
            <ac:spMk id="2" creationId="{1F52DB62-F84B-4DFD-8914-DB7A39F599C0}"/>
          </ac:spMkLst>
        </pc:spChg>
      </pc:sldChg>
      <pc:sldChg chg="modSp add del mod">
        <pc:chgData name="Brown, Cody" userId="2edf2639-e9e8-4979-8714-43e686c0a899" providerId="ADAL" clId="{A3DC94D9-476F-4ECA-9721-FC6AA26F4A97}" dt="2024-05-24T20:39:45.699" v="6371" actId="47"/>
        <pc:sldMkLst>
          <pc:docMk/>
          <pc:sldMk cId="3388566492" sldId="5699"/>
        </pc:sldMkLst>
        <pc:spChg chg="mod">
          <ac:chgData name="Brown, Cody" userId="2edf2639-e9e8-4979-8714-43e686c0a899" providerId="ADAL" clId="{A3DC94D9-476F-4ECA-9721-FC6AA26F4A97}" dt="2024-05-24T20:39:28.905" v="6370" actId="20577"/>
          <ac:spMkLst>
            <pc:docMk/>
            <pc:sldMk cId="3388566492" sldId="5699"/>
            <ac:spMk id="2" creationId="{1F52DB62-F84B-4DFD-8914-DB7A39F599C0}"/>
          </ac:spMkLst>
        </pc:spChg>
      </pc:sldChg>
      <pc:sldChg chg="add del">
        <pc:chgData name="Brown, Cody" userId="2edf2639-e9e8-4979-8714-43e686c0a899" providerId="ADAL" clId="{A3DC94D9-476F-4ECA-9721-FC6AA26F4A97}" dt="2024-05-24T20:39:45.699" v="6371" actId="47"/>
        <pc:sldMkLst>
          <pc:docMk/>
          <pc:sldMk cId="3018387426" sldId="5700"/>
        </pc:sldMkLst>
      </pc:sldChg>
      <pc:sldChg chg="modSp add mod">
        <pc:chgData name="Brown, Cody" userId="2edf2639-e9e8-4979-8714-43e686c0a899" providerId="ADAL" clId="{A3DC94D9-476F-4ECA-9721-FC6AA26F4A97}" dt="2024-05-24T20:39:50.595" v="6379" actId="20577"/>
        <pc:sldMkLst>
          <pc:docMk/>
          <pc:sldMk cId="1249681307" sldId="5701"/>
        </pc:sldMkLst>
        <pc:spChg chg="mod">
          <ac:chgData name="Brown, Cody" userId="2edf2639-e9e8-4979-8714-43e686c0a899" providerId="ADAL" clId="{A3DC94D9-476F-4ECA-9721-FC6AA26F4A97}" dt="2024-05-24T20:39:50.595" v="6379" actId="20577"/>
          <ac:spMkLst>
            <pc:docMk/>
            <pc:sldMk cId="1249681307" sldId="5701"/>
            <ac:spMk id="2" creationId="{1F52DB62-F84B-4DFD-8914-DB7A39F599C0}"/>
          </ac:spMkLst>
        </pc:spChg>
      </pc:sldChg>
      <pc:sldChg chg="modSp mod">
        <pc:chgData name="Brown, Cody" userId="2edf2639-e9e8-4979-8714-43e686c0a899" providerId="ADAL" clId="{A3DC94D9-476F-4ECA-9721-FC6AA26F4A97}" dt="2024-06-17T19:50:44.373" v="9784" actId="1076"/>
        <pc:sldMkLst>
          <pc:docMk/>
          <pc:sldMk cId="2912579414" sldId="5702"/>
        </pc:sldMkLst>
        <pc:spChg chg="mod">
          <ac:chgData name="Brown, Cody" userId="2edf2639-e9e8-4979-8714-43e686c0a899" providerId="ADAL" clId="{A3DC94D9-476F-4ECA-9721-FC6AA26F4A97}" dt="2024-06-17T19:50:44.373" v="9784" actId="1076"/>
          <ac:spMkLst>
            <pc:docMk/>
            <pc:sldMk cId="2912579414" sldId="5702"/>
            <ac:spMk id="7" creationId="{E0B73A37-76A5-E4C4-E17F-249BDCB7F456}"/>
          </ac:spMkLst>
        </pc:spChg>
        <pc:spChg chg="mod">
          <ac:chgData name="Brown, Cody" userId="2edf2639-e9e8-4979-8714-43e686c0a899" providerId="ADAL" clId="{A3DC94D9-476F-4ECA-9721-FC6AA26F4A97}" dt="2024-06-10T13:57:18.071" v="8148"/>
          <ac:spMkLst>
            <pc:docMk/>
            <pc:sldMk cId="2912579414" sldId="5702"/>
            <ac:spMk id="9" creationId="{61279D29-4A29-B47A-36FC-CCE2D397F369}"/>
          </ac:spMkLst>
        </pc:spChg>
      </pc:sldChg>
      <pc:sldChg chg="add del">
        <pc:chgData name="Brown, Cody" userId="2edf2639-e9e8-4979-8714-43e686c0a899" providerId="ADAL" clId="{A3DC94D9-476F-4ECA-9721-FC6AA26F4A97}" dt="2024-05-24T20:40:46.188" v="6381"/>
        <pc:sldMkLst>
          <pc:docMk/>
          <pc:sldMk cId="3831116215" sldId="5702"/>
        </pc:sldMkLst>
      </pc:sldChg>
      <pc:sldChg chg="new del">
        <pc:chgData name="Brown, Cody" userId="2edf2639-e9e8-4979-8714-43e686c0a899" providerId="ADAL" clId="{A3DC94D9-476F-4ECA-9721-FC6AA26F4A97}" dt="2024-05-24T20:41:41.463" v="6396" actId="47"/>
        <pc:sldMkLst>
          <pc:docMk/>
          <pc:sldMk cId="4147435009" sldId="5703"/>
        </pc:sldMkLst>
      </pc:sldChg>
      <pc:sldChg chg="addSp modSp add mod modAnim">
        <pc:chgData name="Brown, Cody" userId="2edf2639-e9e8-4979-8714-43e686c0a899" providerId="ADAL" clId="{A3DC94D9-476F-4ECA-9721-FC6AA26F4A97}" dt="2024-05-24T20:42:25.804" v="6411" actId="20577"/>
        <pc:sldMkLst>
          <pc:docMk/>
          <pc:sldMk cId="776292853" sldId="5704"/>
        </pc:sldMkLst>
        <pc:spChg chg="mod">
          <ac:chgData name="Brown, Cody" userId="2edf2639-e9e8-4979-8714-43e686c0a899" providerId="ADAL" clId="{A3DC94D9-476F-4ECA-9721-FC6AA26F4A97}" dt="2024-05-24T20:42:25.804" v="6411" actId="20577"/>
          <ac:spMkLst>
            <pc:docMk/>
            <pc:sldMk cId="776292853" sldId="5704"/>
            <ac:spMk id="2" creationId="{EB749E85-7B4A-F76F-9213-2DC541A1653B}"/>
          </ac:spMkLst>
        </pc:spChg>
        <pc:spChg chg="add mod">
          <ac:chgData name="Brown, Cody" userId="2edf2639-e9e8-4979-8714-43e686c0a899" providerId="ADAL" clId="{A3DC94D9-476F-4ECA-9721-FC6AA26F4A97}" dt="2024-05-24T20:42:13.109" v="6401" actId="14100"/>
          <ac:spMkLst>
            <pc:docMk/>
            <pc:sldMk cId="776292853" sldId="5704"/>
            <ac:spMk id="7" creationId="{CC4EC6D2-6D53-3091-E63C-08E0FB98603E}"/>
          </ac:spMkLst>
        </pc:spChg>
      </pc:sldChg>
      <pc:sldChg chg="addSp modSp add mod">
        <pc:chgData name="Brown, Cody" userId="2edf2639-e9e8-4979-8714-43e686c0a899" providerId="ADAL" clId="{A3DC94D9-476F-4ECA-9721-FC6AA26F4A97}" dt="2024-05-24T20:46:09.569" v="6503" actId="1076"/>
        <pc:sldMkLst>
          <pc:docMk/>
          <pc:sldMk cId="2708060118" sldId="5705"/>
        </pc:sldMkLst>
        <pc:spChg chg="mod">
          <ac:chgData name="Brown, Cody" userId="2edf2639-e9e8-4979-8714-43e686c0a899" providerId="ADAL" clId="{A3DC94D9-476F-4ECA-9721-FC6AA26F4A97}" dt="2024-05-24T20:43:38.467" v="6452" actId="20577"/>
          <ac:spMkLst>
            <pc:docMk/>
            <pc:sldMk cId="2708060118" sldId="5705"/>
            <ac:spMk id="2" creationId="{B2E1B95E-E858-46BC-DBAE-AE4F3BFA5817}"/>
          </ac:spMkLst>
        </pc:spChg>
        <pc:spChg chg="mod">
          <ac:chgData name="Brown, Cody" userId="2edf2639-e9e8-4979-8714-43e686c0a899" providerId="ADAL" clId="{A3DC94D9-476F-4ECA-9721-FC6AA26F4A97}" dt="2024-05-24T20:45:05.059" v="6465" actId="1076"/>
          <ac:spMkLst>
            <pc:docMk/>
            <pc:sldMk cId="2708060118" sldId="5705"/>
            <ac:spMk id="3" creationId="{CC690835-5252-3294-49DF-5F157EDE64C2}"/>
          </ac:spMkLst>
        </pc:spChg>
        <pc:spChg chg="add mod">
          <ac:chgData name="Brown, Cody" userId="2edf2639-e9e8-4979-8714-43e686c0a899" providerId="ADAL" clId="{A3DC94D9-476F-4ECA-9721-FC6AA26F4A97}" dt="2024-05-24T20:45:57.830" v="6500" actId="1076"/>
          <ac:spMkLst>
            <pc:docMk/>
            <pc:sldMk cId="2708060118" sldId="5705"/>
            <ac:spMk id="7" creationId="{5D4F857A-565F-90C7-EF89-B4772943AA72}"/>
          </ac:spMkLst>
        </pc:spChg>
        <pc:spChg chg="add mod">
          <ac:chgData name="Brown, Cody" userId="2edf2639-e9e8-4979-8714-43e686c0a899" providerId="ADAL" clId="{A3DC94D9-476F-4ECA-9721-FC6AA26F4A97}" dt="2024-05-24T20:46:02.717" v="6501" actId="1076"/>
          <ac:spMkLst>
            <pc:docMk/>
            <pc:sldMk cId="2708060118" sldId="5705"/>
            <ac:spMk id="8" creationId="{E5F58C11-0490-6603-524A-9BBD96F0FBD8}"/>
          </ac:spMkLst>
        </pc:spChg>
        <pc:graphicFrameChg chg="mod">
          <ac:chgData name="Brown, Cody" userId="2edf2639-e9e8-4979-8714-43e686c0a899" providerId="ADAL" clId="{A3DC94D9-476F-4ECA-9721-FC6AA26F4A97}" dt="2024-05-24T20:45:05.059" v="6465" actId="1076"/>
          <ac:graphicFrameMkLst>
            <pc:docMk/>
            <pc:sldMk cId="2708060118" sldId="5705"/>
            <ac:graphicFrameMk id="5" creationId="{787A3FDE-8EC9-3446-41AF-D8E7AA25EC50}"/>
          </ac:graphicFrameMkLst>
        </pc:graphicFrameChg>
        <pc:picChg chg="add mod">
          <ac:chgData name="Brown, Cody" userId="2edf2639-e9e8-4979-8714-43e686c0a899" providerId="ADAL" clId="{A3DC94D9-476F-4ECA-9721-FC6AA26F4A97}" dt="2024-05-24T20:46:09.569" v="6503" actId="1076"/>
          <ac:picMkLst>
            <pc:docMk/>
            <pc:sldMk cId="2708060118" sldId="5705"/>
            <ac:picMk id="6" creationId="{8EA37813-E1B3-5D7E-4E7D-108426B0D4AE}"/>
          </ac:picMkLst>
        </pc:picChg>
      </pc:sldChg>
      <pc:sldChg chg="addSp delSp modSp new mod">
        <pc:chgData name="Brown, Cody" userId="2edf2639-e9e8-4979-8714-43e686c0a899" providerId="ADAL" clId="{A3DC94D9-476F-4ECA-9721-FC6AA26F4A97}" dt="2024-05-24T20:49:05.480" v="6664" actId="20577"/>
        <pc:sldMkLst>
          <pc:docMk/>
          <pc:sldMk cId="1695030376" sldId="5706"/>
        </pc:sldMkLst>
        <pc:spChg chg="mod">
          <ac:chgData name="Brown, Cody" userId="2edf2639-e9e8-4979-8714-43e686c0a899" providerId="ADAL" clId="{A3DC94D9-476F-4ECA-9721-FC6AA26F4A97}" dt="2024-05-24T20:46:29.095" v="6521" actId="20577"/>
          <ac:spMkLst>
            <pc:docMk/>
            <pc:sldMk cId="1695030376" sldId="5706"/>
            <ac:spMk id="2" creationId="{F0414072-4075-21A3-4C0C-76CC44A44140}"/>
          </ac:spMkLst>
        </pc:spChg>
        <pc:spChg chg="del">
          <ac:chgData name="Brown, Cody" userId="2edf2639-e9e8-4979-8714-43e686c0a899" providerId="ADAL" clId="{A3DC94D9-476F-4ECA-9721-FC6AA26F4A97}" dt="2024-05-24T20:46:34.627" v="6523" actId="478"/>
          <ac:spMkLst>
            <pc:docMk/>
            <pc:sldMk cId="1695030376" sldId="5706"/>
            <ac:spMk id="3" creationId="{2EAA80B7-4FAA-A973-8CEC-4DC3122D2363}"/>
          </ac:spMkLst>
        </pc:spChg>
        <pc:spChg chg="del">
          <ac:chgData name="Brown, Cody" userId="2edf2639-e9e8-4979-8714-43e686c0a899" providerId="ADAL" clId="{A3DC94D9-476F-4ECA-9721-FC6AA26F4A97}" dt="2024-05-24T20:46:33.349" v="6522" actId="478"/>
          <ac:spMkLst>
            <pc:docMk/>
            <pc:sldMk cId="1695030376" sldId="5706"/>
            <ac:spMk id="4" creationId="{C3EE4569-F416-CF08-A29C-1DC8493D7A95}"/>
          </ac:spMkLst>
        </pc:spChg>
        <pc:spChg chg="add mod">
          <ac:chgData name="Brown, Cody" userId="2edf2639-e9e8-4979-8714-43e686c0a899" providerId="ADAL" clId="{A3DC94D9-476F-4ECA-9721-FC6AA26F4A97}" dt="2024-05-24T20:46:51.417" v="6526" actId="1076"/>
          <ac:spMkLst>
            <pc:docMk/>
            <pc:sldMk cId="1695030376" sldId="5706"/>
            <ac:spMk id="6" creationId="{73A1A3BF-FFCF-6796-A173-624D4A3B459A}"/>
          </ac:spMkLst>
        </pc:spChg>
        <pc:spChg chg="add mod">
          <ac:chgData name="Brown, Cody" userId="2edf2639-e9e8-4979-8714-43e686c0a899" providerId="ADAL" clId="{A3DC94D9-476F-4ECA-9721-FC6AA26F4A97}" dt="2024-05-24T20:46:59.902" v="6529" actId="1076"/>
          <ac:spMkLst>
            <pc:docMk/>
            <pc:sldMk cId="1695030376" sldId="5706"/>
            <ac:spMk id="7" creationId="{1A621C25-33F7-1B23-F8CD-5AE462025BFD}"/>
          </ac:spMkLst>
        </pc:spChg>
        <pc:spChg chg="add mod">
          <ac:chgData name="Brown, Cody" userId="2edf2639-e9e8-4979-8714-43e686c0a899" providerId="ADAL" clId="{A3DC94D9-476F-4ECA-9721-FC6AA26F4A97}" dt="2024-05-24T20:48:47.703" v="6652" actId="1076"/>
          <ac:spMkLst>
            <pc:docMk/>
            <pc:sldMk cId="1695030376" sldId="5706"/>
            <ac:spMk id="10" creationId="{0611B688-B1DD-6A41-BB39-807A0A9A1B83}"/>
          </ac:spMkLst>
        </pc:spChg>
        <pc:spChg chg="add mod">
          <ac:chgData name="Brown, Cody" userId="2edf2639-e9e8-4979-8714-43e686c0a899" providerId="ADAL" clId="{A3DC94D9-476F-4ECA-9721-FC6AA26F4A97}" dt="2024-05-24T20:49:05.480" v="6664" actId="20577"/>
          <ac:spMkLst>
            <pc:docMk/>
            <pc:sldMk cId="1695030376" sldId="5706"/>
            <ac:spMk id="11" creationId="{1B7E45B6-BE13-3D66-E8BF-B4AD9940533B}"/>
          </ac:spMkLst>
        </pc:spChg>
        <pc:picChg chg="add mod">
          <ac:chgData name="Brown, Cody" userId="2edf2639-e9e8-4979-8714-43e686c0a899" providerId="ADAL" clId="{A3DC94D9-476F-4ECA-9721-FC6AA26F4A97}" dt="2024-05-24T20:46:56.875" v="6528" actId="1076"/>
          <ac:picMkLst>
            <pc:docMk/>
            <pc:sldMk cId="1695030376" sldId="5706"/>
            <ac:picMk id="5" creationId="{8BF54E5F-6AAE-6033-3D3E-FC13E38BE77B}"/>
          </ac:picMkLst>
        </pc:picChg>
        <pc:picChg chg="add mod">
          <ac:chgData name="Brown, Cody" userId="2edf2639-e9e8-4979-8714-43e686c0a899" providerId="ADAL" clId="{A3DC94D9-476F-4ECA-9721-FC6AA26F4A97}" dt="2024-05-24T20:47:31.902" v="6534" actId="1076"/>
          <ac:picMkLst>
            <pc:docMk/>
            <pc:sldMk cId="1695030376" sldId="5706"/>
            <ac:picMk id="9" creationId="{91D32EE3-E56A-3077-3102-ED0191B489C6}"/>
          </ac:picMkLst>
        </pc:picChg>
      </pc:sldChg>
      <pc:sldChg chg="new del">
        <pc:chgData name="Brown, Cody" userId="2edf2639-e9e8-4979-8714-43e686c0a899" providerId="ADAL" clId="{A3DC94D9-476F-4ECA-9721-FC6AA26F4A97}" dt="2024-05-24T20:44:00.507" v="6454" actId="47"/>
        <pc:sldMkLst>
          <pc:docMk/>
          <pc:sldMk cId="1949394683" sldId="5706"/>
        </pc:sldMkLst>
      </pc:sldChg>
      <pc:sldChg chg="add">
        <pc:chgData name="Brown, Cody" userId="2edf2639-e9e8-4979-8714-43e686c0a899" providerId="ADAL" clId="{A3DC94D9-476F-4ECA-9721-FC6AA26F4A97}" dt="2024-05-24T20:49:40.240" v="6665"/>
        <pc:sldMkLst>
          <pc:docMk/>
          <pc:sldMk cId="4122039011" sldId="5707"/>
        </pc:sldMkLst>
      </pc:sldChg>
      <pc:sldChg chg="add">
        <pc:chgData name="Brown, Cody" userId="2edf2639-e9e8-4979-8714-43e686c0a899" providerId="ADAL" clId="{A3DC94D9-476F-4ECA-9721-FC6AA26F4A97}" dt="2024-05-24T20:49:40.240" v="6665"/>
        <pc:sldMkLst>
          <pc:docMk/>
          <pc:sldMk cId="876579203" sldId="5708"/>
        </pc:sldMkLst>
      </pc:sldChg>
      <pc:sldChg chg="modSp del mod ord modShow">
        <pc:chgData name="Brown, Cody" userId="2edf2639-e9e8-4979-8714-43e686c0a899" providerId="ADAL" clId="{A3DC94D9-476F-4ECA-9721-FC6AA26F4A97}" dt="2024-06-17T19:51:05.934" v="9785" actId="47"/>
        <pc:sldMkLst>
          <pc:docMk/>
          <pc:sldMk cId="2423676958" sldId="5709"/>
        </pc:sldMkLst>
        <pc:spChg chg="mod">
          <ac:chgData name="Brown, Cody" userId="2edf2639-e9e8-4979-8714-43e686c0a899" providerId="ADAL" clId="{A3DC94D9-476F-4ECA-9721-FC6AA26F4A97}" dt="2024-06-11T17:00:05.393" v="8610" actId="20577"/>
          <ac:spMkLst>
            <pc:docMk/>
            <pc:sldMk cId="2423676958" sldId="5709"/>
            <ac:spMk id="3" creationId="{840EE86F-B274-E31B-C4C1-A98A470C7B04}"/>
          </ac:spMkLst>
        </pc:spChg>
        <pc:spChg chg="mod">
          <ac:chgData name="Brown, Cody" userId="2edf2639-e9e8-4979-8714-43e686c0a899" providerId="ADAL" clId="{A3DC94D9-476F-4ECA-9721-FC6AA26F4A97}" dt="2024-06-11T16:59:57.596" v="8580" actId="27636"/>
          <ac:spMkLst>
            <pc:docMk/>
            <pc:sldMk cId="2423676958" sldId="5709"/>
            <ac:spMk id="4" creationId="{34323604-B089-B5D1-1B0C-E5F6645BACF2}"/>
          </ac:spMkLst>
        </pc:spChg>
        <pc:spChg chg="mod">
          <ac:chgData name="Brown, Cody" userId="2edf2639-e9e8-4979-8714-43e686c0a899" providerId="ADAL" clId="{A3DC94D9-476F-4ECA-9721-FC6AA26F4A97}" dt="2024-06-11T16:59:59.026" v="8589" actId="20577"/>
          <ac:spMkLst>
            <pc:docMk/>
            <pc:sldMk cId="2423676958" sldId="5709"/>
            <ac:spMk id="6" creationId="{9DE4564D-D240-35BF-06E0-3818373ECF98}"/>
          </ac:spMkLst>
        </pc:spChg>
      </pc:sldChg>
      <pc:sldChg chg="addSp delSp modSp new del mod ord modClrScheme chgLayout">
        <pc:chgData name="Brown, Cody" userId="2edf2639-e9e8-4979-8714-43e686c0a899" providerId="ADAL" clId="{A3DC94D9-476F-4ECA-9721-FC6AA26F4A97}" dt="2024-06-17T19:59:34.939" v="9793" actId="47"/>
        <pc:sldMkLst>
          <pc:docMk/>
          <pc:sldMk cId="1421305358" sldId="5710"/>
        </pc:sldMkLst>
        <pc:spChg chg="del mod ord">
          <ac:chgData name="Brown, Cody" userId="2edf2639-e9e8-4979-8714-43e686c0a899" providerId="ADAL" clId="{A3DC94D9-476F-4ECA-9721-FC6AA26F4A97}" dt="2024-06-12T18:40:13.053" v="8614" actId="700"/>
          <ac:spMkLst>
            <pc:docMk/>
            <pc:sldMk cId="1421305358" sldId="5710"/>
            <ac:spMk id="2" creationId="{747F3B46-BEC3-C118-282C-C785A2B8759D}"/>
          </ac:spMkLst>
        </pc:spChg>
        <pc:spChg chg="del">
          <ac:chgData name="Brown, Cody" userId="2edf2639-e9e8-4979-8714-43e686c0a899" providerId="ADAL" clId="{A3DC94D9-476F-4ECA-9721-FC6AA26F4A97}" dt="2024-06-12T18:40:13.053" v="8614" actId="700"/>
          <ac:spMkLst>
            <pc:docMk/>
            <pc:sldMk cId="1421305358" sldId="5710"/>
            <ac:spMk id="3" creationId="{0EC24DF0-782A-59CF-2CA3-95BC3A9E6705}"/>
          </ac:spMkLst>
        </pc:spChg>
        <pc:spChg chg="add mod ord">
          <ac:chgData name="Brown, Cody" userId="2edf2639-e9e8-4979-8714-43e686c0a899" providerId="ADAL" clId="{A3DC94D9-476F-4ECA-9721-FC6AA26F4A97}" dt="2024-06-12T18:40:33.965" v="8636" actId="20577"/>
          <ac:spMkLst>
            <pc:docMk/>
            <pc:sldMk cId="1421305358" sldId="5710"/>
            <ac:spMk id="4" creationId="{9AF471A9-7381-0954-83B1-56685A2920C6}"/>
          </ac:spMkLst>
        </pc:spChg>
        <pc:spChg chg="add mod">
          <ac:chgData name="Brown, Cody" userId="2edf2639-e9e8-4979-8714-43e686c0a899" providerId="ADAL" clId="{A3DC94D9-476F-4ECA-9721-FC6AA26F4A97}" dt="2024-06-12T19:04:40.138" v="9210" actId="1076"/>
          <ac:spMkLst>
            <pc:docMk/>
            <pc:sldMk cId="1421305358" sldId="5710"/>
            <ac:spMk id="5" creationId="{287505B8-2870-5ED0-1E93-D63B5C885041}"/>
          </ac:spMkLst>
        </pc:spChg>
        <pc:spChg chg="add mod">
          <ac:chgData name="Brown, Cody" userId="2edf2639-e9e8-4979-8714-43e686c0a899" providerId="ADAL" clId="{A3DC94D9-476F-4ECA-9721-FC6AA26F4A97}" dt="2024-06-12T19:48:30.582" v="9480" actId="20577"/>
          <ac:spMkLst>
            <pc:docMk/>
            <pc:sldMk cId="1421305358" sldId="5710"/>
            <ac:spMk id="6" creationId="{01975D7A-6388-F0DE-716D-22B2DCFDEC06}"/>
          </ac:spMkLst>
        </pc:spChg>
        <pc:spChg chg="add mod">
          <ac:chgData name="Brown, Cody" userId="2edf2639-e9e8-4979-8714-43e686c0a899" providerId="ADAL" clId="{A3DC94D9-476F-4ECA-9721-FC6AA26F4A97}" dt="2024-06-12T18:51:10.746" v="9117" actId="1076"/>
          <ac:spMkLst>
            <pc:docMk/>
            <pc:sldMk cId="1421305358" sldId="5710"/>
            <ac:spMk id="7" creationId="{2DB1DE2B-5095-4E7C-E847-33841FDD7A24}"/>
          </ac:spMkLst>
        </pc:spChg>
      </pc:sldChg>
      <pc:sldChg chg="modSp add del mod">
        <pc:chgData name="Brown, Cody" userId="2edf2639-e9e8-4979-8714-43e686c0a899" providerId="ADAL" clId="{A3DC94D9-476F-4ECA-9721-FC6AA26F4A97}" dt="2024-06-17T19:59:34.939" v="9793" actId="47"/>
        <pc:sldMkLst>
          <pc:docMk/>
          <pc:sldMk cId="2494592010" sldId="5711"/>
        </pc:sldMkLst>
        <pc:spChg chg="mod">
          <ac:chgData name="Brown, Cody" userId="2edf2639-e9e8-4979-8714-43e686c0a899" providerId="ADAL" clId="{A3DC94D9-476F-4ECA-9721-FC6AA26F4A97}" dt="2024-06-12T19:38:03.943" v="9274" actId="20577"/>
          <ac:spMkLst>
            <pc:docMk/>
            <pc:sldMk cId="2494592010" sldId="5711"/>
            <ac:spMk id="4" creationId="{9AF471A9-7381-0954-83B1-56685A2920C6}"/>
          </ac:spMkLst>
        </pc:spChg>
        <pc:spChg chg="mod">
          <ac:chgData name="Brown, Cody" userId="2edf2639-e9e8-4979-8714-43e686c0a899" providerId="ADAL" clId="{A3DC94D9-476F-4ECA-9721-FC6AA26F4A97}" dt="2024-06-12T20:14:24.912" v="9529" actId="14100"/>
          <ac:spMkLst>
            <pc:docMk/>
            <pc:sldMk cId="2494592010" sldId="5711"/>
            <ac:spMk id="5" creationId="{287505B8-2870-5ED0-1E93-D63B5C885041}"/>
          </ac:spMkLst>
        </pc:spChg>
        <pc:spChg chg="mod">
          <ac:chgData name="Brown, Cody" userId="2edf2639-e9e8-4979-8714-43e686c0a899" providerId="ADAL" clId="{A3DC94D9-476F-4ECA-9721-FC6AA26F4A97}" dt="2024-06-12T20:15:12.826" v="9543" actId="20577"/>
          <ac:spMkLst>
            <pc:docMk/>
            <pc:sldMk cId="2494592010" sldId="5711"/>
            <ac:spMk id="6" creationId="{01975D7A-6388-F0DE-716D-22B2DCFDEC06}"/>
          </ac:spMkLst>
        </pc:spChg>
        <pc:spChg chg="mod">
          <ac:chgData name="Brown, Cody" userId="2edf2639-e9e8-4979-8714-43e686c0a899" providerId="ADAL" clId="{A3DC94D9-476F-4ECA-9721-FC6AA26F4A97}" dt="2024-06-12T19:37:44.690" v="9265" actId="20577"/>
          <ac:spMkLst>
            <pc:docMk/>
            <pc:sldMk cId="2494592010" sldId="5711"/>
            <ac:spMk id="7" creationId="{2DB1DE2B-5095-4E7C-E847-33841FDD7A24}"/>
          </ac:spMkLst>
        </pc:spChg>
      </pc:sldChg>
      <pc:sldMasterChg chg="delSldLayout">
        <pc:chgData name="Brown, Cody" userId="2edf2639-e9e8-4979-8714-43e686c0a899" providerId="ADAL" clId="{A3DC94D9-476F-4ECA-9721-FC6AA26F4A97}" dt="2024-06-17T19:59:34.939" v="9793" actId="47"/>
        <pc:sldMasterMkLst>
          <pc:docMk/>
          <pc:sldMasterMk cId="3802203574" sldId="2147483660"/>
        </pc:sldMasterMkLst>
        <pc:sldLayoutChg chg="del">
          <pc:chgData name="Brown, Cody" userId="2edf2639-e9e8-4979-8714-43e686c0a899" providerId="ADAL" clId="{A3DC94D9-476F-4ECA-9721-FC6AA26F4A97}" dt="2024-05-21T16:29:17.831" v="768" actId="47"/>
          <pc:sldLayoutMkLst>
            <pc:docMk/>
            <pc:sldMasterMk cId="3802203574" sldId="2147483660"/>
            <pc:sldLayoutMk cId="1250073951" sldId="2147483702"/>
          </pc:sldLayoutMkLst>
        </pc:sldLayoutChg>
        <pc:sldLayoutChg chg="del">
          <pc:chgData name="Brown, Cody" userId="2edf2639-e9e8-4979-8714-43e686c0a899" providerId="ADAL" clId="{A3DC94D9-476F-4ECA-9721-FC6AA26F4A97}" dt="2024-05-21T16:29:17.831" v="768" actId="47"/>
          <pc:sldLayoutMkLst>
            <pc:docMk/>
            <pc:sldMasterMk cId="3802203574" sldId="2147483660"/>
            <pc:sldLayoutMk cId="3780492755" sldId="2147483703"/>
          </pc:sldLayoutMkLst>
        </pc:sldLayoutChg>
        <pc:sldLayoutChg chg="del">
          <pc:chgData name="Brown, Cody" userId="2edf2639-e9e8-4979-8714-43e686c0a899" providerId="ADAL" clId="{A3DC94D9-476F-4ECA-9721-FC6AA26F4A97}" dt="2024-05-21T16:30:06.914" v="770" actId="47"/>
          <pc:sldLayoutMkLst>
            <pc:docMk/>
            <pc:sldMasterMk cId="3802203574" sldId="2147483660"/>
            <pc:sldLayoutMk cId="3640622457" sldId="2147483704"/>
          </pc:sldLayoutMkLst>
        </pc:sldLayoutChg>
        <pc:sldLayoutChg chg="del">
          <pc:chgData name="Brown, Cody" userId="2edf2639-e9e8-4979-8714-43e686c0a899" providerId="ADAL" clId="{A3DC94D9-476F-4ECA-9721-FC6AA26F4A97}" dt="2024-05-21T16:30:06.914" v="770" actId="47"/>
          <pc:sldLayoutMkLst>
            <pc:docMk/>
            <pc:sldMasterMk cId="3802203574" sldId="2147483660"/>
            <pc:sldLayoutMk cId="3452472284" sldId="2147483705"/>
          </pc:sldLayoutMkLst>
        </pc:sldLayoutChg>
        <pc:sldLayoutChg chg="del">
          <pc:chgData name="Brown, Cody" userId="2edf2639-e9e8-4979-8714-43e686c0a899" providerId="ADAL" clId="{A3DC94D9-476F-4ECA-9721-FC6AA26F4A97}" dt="2024-05-21T16:29:17.831" v="768" actId="47"/>
          <pc:sldLayoutMkLst>
            <pc:docMk/>
            <pc:sldMasterMk cId="3802203574" sldId="2147483660"/>
            <pc:sldLayoutMk cId="3844827033" sldId="2147483706"/>
          </pc:sldLayoutMkLst>
        </pc:sldLayoutChg>
        <pc:sldLayoutChg chg="del">
          <pc:chgData name="Brown, Cody" userId="2edf2639-e9e8-4979-8714-43e686c0a899" providerId="ADAL" clId="{A3DC94D9-476F-4ECA-9721-FC6AA26F4A97}" dt="2024-06-17T19:59:34.939" v="9793" actId="47"/>
          <pc:sldLayoutMkLst>
            <pc:docMk/>
            <pc:sldMasterMk cId="3802203574" sldId="2147483660"/>
            <pc:sldLayoutMk cId="1291065135" sldId="2147483717"/>
          </pc:sldLayoutMkLst>
        </pc:sldLayoutChg>
      </pc:sldMasterChg>
      <pc:sldMasterChg chg="delSldLayout">
        <pc:chgData name="Brown, Cody" userId="2edf2639-e9e8-4979-8714-43e686c0a899" providerId="ADAL" clId="{A3DC94D9-476F-4ECA-9721-FC6AA26F4A97}" dt="2024-06-17T19:59:34.939" v="9793" actId="47"/>
        <pc:sldMasterMkLst>
          <pc:docMk/>
          <pc:sldMasterMk cId="1298742499" sldId="2147483672"/>
        </pc:sldMasterMkLst>
        <pc:sldLayoutChg chg="del">
          <pc:chgData name="Brown, Cody" userId="2edf2639-e9e8-4979-8714-43e686c0a899" providerId="ADAL" clId="{A3DC94D9-476F-4ECA-9721-FC6AA26F4A97}" dt="2024-06-17T19:59:34.939" v="9793" actId="47"/>
          <pc:sldLayoutMkLst>
            <pc:docMk/>
            <pc:sldMasterMk cId="1298742499" sldId="2147483672"/>
            <pc:sldLayoutMk cId="2932941062" sldId="2147483735"/>
          </pc:sldLayoutMkLst>
        </pc:sldLayoutChg>
        <pc:sldLayoutChg chg="del">
          <pc:chgData name="Brown, Cody" userId="2edf2639-e9e8-4979-8714-43e686c0a899" providerId="ADAL" clId="{A3DC94D9-476F-4ECA-9721-FC6AA26F4A97}" dt="2024-05-21T16:05:07.961" v="136" actId="47"/>
          <pc:sldLayoutMkLst>
            <pc:docMk/>
            <pc:sldMasterMk cId="1298742499" sldId="2147483672"/>
            <pc:sldLayoutMk cId="988591447" sldId="2147483737"/>
          </pc:sldLayoutMkLst>
        </pc:sldLayoutChg>
        <pc:sldLayoutChg chg="del">
          <pc:chgData name="Brown, Cody" userId="2edf2639-e9e8-4979-8714-43e686c0a899" providerId="ADAL" clId="{A3DC94D9-476F-4ECA-9721-FC6AA26F4A97}" dt="2024-06-17T19:59:34.939" v="9793" actId="47"/>
          <pc:sldLayoutMkLst>
            <pc:docMk/>
            <pc:sldMasterMk cId="1298742499" sldId="2147483672"/>
            <pc:sldLayoutMk cId="1230167036" sldId="2147483737"/>
          </pc:sldLayoutMkLst>
        </pc:sldLayoutChg>
        <pc:sldLayoutChg chg="del">
          <pc:chgData name="Brown, Cody" userId="2edf2639-e9e8-4979-8714-43e686c0a899" providerId="ADAL" clId="{A3DC94D9-476F-4ECA-9721-FC6AA26F4A97}" dt="2024-05-21T16:19:46.180" v="589" actId="47"/>
          <pc:sldLayoutMkLst>
            <pc:docMk/>
            <pc:sldMasterMk cId="1298742499" sldId="2147483672"/>
            <pc:sldLayoutMk cId="1173231952" sldId="2147483739"/>
          </pc:sldLayoutMkLst>
        </pc:sldLayoutChg>
        <pc:sldLayoutChg chg="del">
          <pc:chgData name="Brown, Cody" userId="2edf2639-e9e8-4979-8714-43e686c0a899" providerId="ADAL" clId="{A3DC94D9-476F-4ECA-9721-FC6AA26F4A97}" dt="2024-06-17T19:59:34.939" v="9793" actId="47"/>
          <pc:sldLayoutMkLst>
            <pc:docMk/>
            <pc:sldMasterMk cId="1298742499" sldId="2147483672"/>
            <pc:sldLayoutMk cId="1569319420" sldId="2147483739"/>
          </pc:sldLayoutMkLst>
        </pc:sldLayoutChg>
      </pc:sldMasterChg>
      <pc:sldMasterChg chg="delSldLayout">
        <pc:chgData name="Brown, Cody" userId="2edf2639-e9e8-4979-8714-43e686c0a899" providerId="ADAL" clId="{A3DC94D9-476F-4ECA-9721-FC6AA26F4A97}" dt="2024-06-17T19:59:34.939" v="9793" actId="47"/>
        <pc:sldMasterMkLst>
          <pc:docMk/>
          <pc:sldMasterMk cId="871852496" sldId="2147483726"/>
        </pc:sldMasterMkLst>
        <pc:sldLayoutChg chg="del">
          <pc:chgData name="Brown, Cody" userId="2edf2639-e9e8-4979-8714-43e686c0a899" providerId="ADAL" clId="{A3DC94D9-476F-4ECA-9721-FC6AA26F4A97}" dt="2024-06-17T19:59:34.939" v="9793" actId="47"/>
          <pc:sldLayoutMkLst>
            <pc:docMk/>
            <pc:sldMasterMk cId="871852496" sldId="2147483726"/>
            <pc:sldLayoutMk cId="1286546487" sldId="2147483741"/>
          </pc:sldLayoutMkLst>
        </pc:sldLayoutChg>
      </pc:sldMasterChg>
    </pc:docChg>
  </pc:docChgLst>
  <pc:docChgLst>
    <pc:chgData name="Holzgrafe, Matthew" userId="S::matthew.holzgrafe@tea.texas.gov::278c5a48-1743-446c-bb24-d65465d6aadb" providerId="AD" clId="Web-{1C583B7A-EC18-8C15-F4CE-BC0B9E504484}"/>
    <pc:docChg chg="modSld">
      <pc:chgData name="Holzgrafe, Matthew" userId="S::matthew.holzgrafe@tea.texas.gov::278c5a48-1743-446c-bb24-d65465d6aadb" providerId="AD" clId="Web-{1C583B7A-EC18-8C15-F4CE-BC0B9E504484}" dt="2024-06-11T16:59:37.873" v="53" actId="20577"/>
      <pc:docMkLst>
        <pc:docMk/>
      </pc:docMkLst>
      <pc:sldChg chg="modSp">
        <pc:chgData name="Holzgrafe, Matthew" userId="S::matthew.holzgrafe@tea.texas.gov::278c5a48-1743-446c-bb24-d65465d6aadb" providerId="AD" clId="Web-{1C583B7A-EC18-8C15-F4CE-BC0B9E504484}" dt="2024-06-11T16:59:37.873" v="53" actId="20577"/>
        <pc:sldMkLst>
          <pc:docMk/>
          <pc:sldMk cId="2423676958" sldId="5709"/>
        </pc:sldMkLst>
        <pc:spChg chg="mod">
          <ac:chgData name="Holzgrafe, Matthew" userId="S::matthew.holzgrafe@tea.texas.gov::278c5a48-1743-446c-bb24-d65465d6aadb" providerId="AD" clId="Web-{1C583B7A-EC18-8C15-F4CE-BC0B9E504484}" dt="2024-06-11T16:59:37.873" v="53" actId="20577"/>
          <ac:spMkLst>
            <pc:docMk/>
            <pc:sldMk cId="2423676958" sldId="5709"/>
            <ac:spMk id="4" creationId="{34323604-B089-B5D1-1B0C-E5F6645BACF2}"/>
          </ac:spMkLst>
        </pc:spChg>
        <pc:spChg chg="mod">
          <ac:chgData name="Holzgrafe, Matthew" userId="S::matthew.holzgrafe@tea.texas.gov::278c5a48-1743-446c-bb24-d65465d6aadb" providerId="AD" clId="Web-{1C583B7A-EC18-8C15-F4CE-BC0B9E504484}" dt="2024-06-11T16:59:37.873" v="53" actId="20577"/>
          <ac:spMkLst>
            <pc:docMk/>
            <pc:sldMk cId="2423676958" sldId="5709"/>
            <ac:spMk id="6" creationId="{9DE4564D-D240-35BF-06E0-3818373ECF98}"/>
          </ac:spMkLst>
        </pc:spChg>
      </pc:sldChg>
    </pc:docChg>
  </pc:docChgLst>
  <pc:docChgLst>
    <pc:chgData name="LaBounty, Steven" userId="213b083c-ad80-470c-9cbe-152da42b0b39" providerId="ADAL" clId="{0B049BA0-2D49-4ADE-9919-E2E5858542EB}"/>
    <pc:docChg chg="addSld delSld">
      <pc:chgData name="LaBounty, Steven" userId="213b083c-ad80-470c-9cbe-152da42b0b39" providerId="ADAL" clId="{0B049BA0-2D49-4ADE-9919-E2E5858542EB}" dt="2023-11-14T14:30:19.361" v="3" actId="2696"/>
      <pc:docMkLst>
        <pc:docMk/>
      </pc:docMkLst>
      <pc:sldChg chg="new del">
        <pc:chgData name="LaBounty, Steven" userId="213b083c-ad80-470c-9cbe-152da42b0b39" providerId="ADAL" clId="{0B049BA0-2D49-4ADE-9919-E2E5858542EB}" dt="2023-11-14T14:30:19.361" v="3" actId="2696"/>
        <pc:sldMkLst>
          <pc:docMk/>
          <pc:sldMk cId="776995978" sldId="5646"/>
        </pc:sldMkLst>
      </pc:sldChg>
      <pc:sldChg chg="new del">
        <pc:chgData name="LaBounty, Steven" userId="213b083c-ad80-470c-9cbe-152da42b0b39" providerId="ADAL" clId="{0B049BA0-2D49-4ADE-9919-E2E5858542EB}" dt="2023-11-14T14:19:34.636" v="1" actId="2696"/>
        <pc:sldMkLst>
          <pc:docMk/>
          <pc:sldMk cId="1472542271" sldId="564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District</a:t>
            </a:r>
            <a:r>
              <a:rPr lang="en-US" baseline="0"/>
              <a:t> Attendance for 2023 Excel Tool Training</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Sheet1!$A$2:$A$6</c:f>
              <c:strCache>
                <c:ptCount val="5"/>
                <c:pt idx="0">
                  <c:v>Assessment/Data Analysis</c:v>
                </c:pt>
                <c:pt idx="1">
                  <c:v>HR/Recruiting</c:v>
                </c:pt>
                <c:pt idx="2">
                  <c:v>Principal/Assistant Principal</c:v>
                </c:pt>
                <c:pt idx="3">
                  <c:v>Superintendent</c:v>
                </c:pt>
                <c:pt idx="4">
                  <c:v>Other</c:v>
                </c:pt>
              </c:strCache>
            </c:strRef>
          </c:cat>
          <c:val>
            <c:numRef>
              <c:f>Sheet1!$B$2:$B$6</c:f>
              <c:numCache>
                <c:formatCode>0%</c:formatCode>
                <c:ptCount val="5"/>
                <c:pt idx="0">
                  <c:v>0.24</c:v>
                </c:pt>
                <c:pt idx="1">
                  <c:v>0.26</c:v>
                </c:pt>
                <c:pt idx="2">
                  <c:v>7.0000000000000007E-2</c:v>
                </c:pt>
                <c:pt idx="3">
                  <c:v>7.0000000000000007E-2</c:v>
                </c:pt>
                <c:pt idx="4">
                  <c:v>0.09</c:v>
                </c:pt>
              </c:numCache>
            </c:numRef>
          </c:val>
          <c:extLst>
            <c:ext xmlns:c16="http://schemas.microsoft.com/office/drawing/2014/chart" uri="{C3380CC4-5D6E-409C-BE32-E72D297353CC}">
              <c16:uniqueId val="{00000000-B0A3-406A-8138-3EF66090C52F}"/>
            </c:ext>
          </c:extLst>
        </c:ser>
        <c:dLbls>
          <c:showLegendKey val="0"/>
          <c:showVal val="0"/>
          <c:showCatName val="0"/>
          <c:showSerName val="0"/>
          <c:showPercent val="0"/>
          <c:showBubbleSize val="0"/>
        </c:dLbls>
        <c:gapWidth val="219"/>
        <c:overlap val="100"/>
        <c:axId val="698157720"/>
        <c:axId val="698154840"/>
      </c:barChart>
      <c:catAx>
        <c:axId val="698157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98154840"/>
        <c:crosses val="autoZero"/>
        <c:auto val="1"/>
        <c:lblAlgn val="ctr"/>
        <c:lblOffset val="100"/>
        <c:noMultiLvlLbl val="0"/>
      </c:catAx>
      <c:valAx>
        <c:axId val="6981548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981577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AB9D63-BE2F-4FFF-8059-C74619020C6E}"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921254A8-7904-44E8-9A21-FB7BF97EBEC0}">
      <dgm:prSet phldrT="[Text]" custT="1"/>
      <dgm:spPr/>
      <dgm:t>
        <a:bodyPr/>
        <a:lstStyle/>
        <a:p>
          <a:r>
            <a:rPr lang="en-US" sz="1400" b="1" u="sng"/>
            <a:t>Ask:</a:t>
          </a:r>
          <a:r>
            <a:rPr lang="en-US" sz="1400" b="1"/>
            <a:t>  </a:t>
          </a:r>
          <a:r>
            <a:rPr lang="en-US" sz="1400"/>
            <a:t>Identify problems, frame questions.</a:t>
          </a:r>
        </a:p>
      </dgm:t>
    </dgm:pt>
    <dgm:pt modelId="{FE70DC10-4089-4177-B1CB-591C620E23C4}" type="parTrans" cxnId="{BA3C7338-C57C-4FC6-A399-877DBF6775EB}">
      <dgm:prSet/>
      <dgm:spPr/>
      <dgm:t>
        <a:bodyPr/>
        <a:lstStyle/>
        <a:p>
          <a:endParaRPr lang="en-US"/>
        </a:p>
      </dgm:t>
    </dgm:pt>
    <dgm:pt modelId="{17DBD6DA-9BDC-45CB-AF3F-C88E0821A56A}" type="sibTrans" cxnId="{BA3C7338-C57C-4FC6-A399-877DBF6775EB}">
      <dgm:prSet/>
      <dgm:spPr/>
      <dgm:t>
        <a:bodyPr/>
        <a:lstStyle/>
        <a:p>
          <a:endParaRPr lang="en-US"/>
        </a:p>
      </dgm:t>
    </dgm:pt>
    <dgm:pt modelId="{EF6CAF32-7CCB-4FA3-B3D8-16093BB70030}">
      <dgm:prSet phldrT="[Text]" custT="1"/>
      <dgm:spPr/>
      <dgm:t>
        <a:bodyPr/>
        <a:lstStyle/>
        <a:p>
          <a:r>
            <a:rPr lang="en-US" sz="1600" b="1" u="sng"/>
            <a:t>Acquire: </a:t>
          </a:r>
          <a:r>
            <a:rPr lang="en-US" sz="1600"/>
            <a:t>Understand and acquire relevant data.</a:t>
          </a:r>
        </a:p>
      </dgm:t>
    </dgm:pt>
    <dgm:pt modelId="{D15433A3-F6B0-4A39-A5EB-2157036E3B9B}" type="parTrans" cxnId="{7E535C81-0B3E-4D11-BD09-881E8A0A4F20}">
      <dgm:prSet/>
      <dgm:spPr/>
      <dgm:t>
        <a:bodyPr/>
        <a:lstStyle/>
        <a:p>
          <a:endParaRPr lang="en-US"/>
        </a:p>
      </dgm:t>
    </dgm:pt>
    <dgm:pt modelId="{81347462-5491-4CF7-B03B-4B829DAF18CA}" type="sibTrans" cxnId="{7E535C81-0B3E-4D11-BD09-881E8A0A4F20}">
      <dgm:prSet/>
      <dgm:spPr/>
      <dgm:t>
        <a:bodyPr/>
        <a:lstStyle/>
        <a:p>
          <a:endParaRPr lang="en-US"/>
        </a:p>
      </dgm:t>
    </dgm:pt>
    <dgm:pt modelId="{15E904A7-8E3E-4EB5-9563-1ED1EA34AA1E}">
      <dgm:prSet phldrT="[Text]" custT="1"/>
      <dgm:spPr/>
      <dgm:t>
        <a:bodyPr/>
        <a:lstStyle/>
        <a:p>
          <a:r>
            <a:rPr lang="en-US" sz="1600" b="1" i="0" u="sng"/>
            <a:t>Analyze: </a:t>
          </a:r>
          <a:r>
            <a:rPr lang="en-US" sz="1600"/>
            <a:t>Transform data into insights</a:t>
          </a:r>
        </a:p>
      </dgm:t>
    </dgm:pt>
    <dgm:pt modelId="{3FCF7D95-0BA3-43CA-B982-BBAED59E300A}" type="parTrans" cxnId="{FBD4A64E-9FE7-4C68-968C-7BCBD4F7B734}">
      <dgm:prSet/>
      <dgm:spPr/>
      <dgm:t>
        <a:bodyPr/>
        <a:lstStyle/>
        <a:p>
          <a:endParaRPr lang="en-US"/>
        </a:p>
      </dgm:t>
    </dgm:pt>
    <dgm:pt modelId="{A39F8BD4-E26B-4BFE-A492-50B57F0D2125}" type="sibTrans" cxnId="{FBD4A64E-9FE7-4C68-968C-7BCBD4F7B734}">
      <dgm:prSet/>
      <dgm:spPr/>
      <dgm:t>
        <a:bodyPr/>
        <a:lstStyle/>
        <a:p>
          <a:endParaRPr lang="en-US"/>
        </a:p>
      </dgm:t>
    </dgm:pt>
    <dgm:pt modelId="{D16E2A12-39F2-4986-880B-F590C5CD1670}">
      <dgm:prSet phldrT="[Text]" custT="1"/>
      <dgm:spPr/>
      <dgm:t>
        <a:bodyPr/>
        <a:lstStyle/>
        <a:p>
          <a:r>
            <a:rPr lang="en-US" sz="1600" b="1" u="sng"/>
            <a:t>Apply: </a:t>
          </a:r>
          <a:r>
            <a:rPr lang="en-US" sz="1600"/>
            <a:t>Validate Insights</a:t>
          </a:r>
        </a:p>
      </dgm:t>
    </dgm:pt>
    <dgm:pt modelId="{B718DB1F-59B4-41D5-9870-0547609F04C8}" type="parTrans" cxnId="{661F3472-EDBC-43CD-A596-E4F8C701DDA2}">
      <dgm:prSet/>
      <dgm:spPr/>
      <dgm:t>
        <a:bodyPr/>
        <a:lstStyle/>
        <a:p>
          <a:endParaRPr lang="en-US"/>
        </a:p>
      </dgm:t>
    </dgm:pt>
    <dgm:pt modelId="{0009CDCE-E9CC-420F-BD6B-29E522AEBDB0}" type="sibTrans" cxnId="{661F3472-EDBC-43CD-A596-E4F8C701DDA2}">
      <dgm:prSet/>
      <dgm:spPr/>
      <dgm:t>
        <a:bodyPr/>
        <a:lstStyle/>
        <a:p>
          <a:endParaRPr lang="en-US"/>
        </a:p>
      </dgm:t>
    </dgm:pt>
    <dgm:pt modelId="{43CAC676-346A-4163-A081-02F0B075A2EE}">
      <dgm:prSet phldrT="[Text]" custT="1"/>
      <dgm:spPr/>
      <dgm:t>
        <a:bodyPr/>
        <a:lstStyle/>
        <a:p>
          <a:r>
            <a:rPr lang="en-US" sz="1600" b="1" u="sng"/>
            <a:t>Act: </a:t>
          </a:r>
          <a:r>
            <a:rPr lang="en-US" sz="1600"/>
            <a:t>Transform insights into decisions</a:t>
          </a:r>
          <a:endParaRPr lang="en-US" sz="1200"/>
        </a:p>
      </dgm:t>
    </dgm:pt>
    <dgm:pt modelId="{B4BA4B0E-375F-42A5-B2B9-D648E89AE10D}" type="parTrans" cxnId="{AA0DF161-4698-4004-BF87-CA2577716A28}">
      <dgm:prSet/>
      <dgm:spPr/>
      <dgm:t>
        <a:bodyPr/>
        <a:lstStyle/>
        <a:p>
          <a:endParaRPr lang="en-US"/>
        </a:p>
      </dgm:t>
    </dgm:pt>
    <dgm:pt modelId="{79750942-01D4-4927-8D7D-390F7FEC9CD1}" type="sibTrans" cxnId="{AA0DF161-4698-4004-BF87-CA2577716A28}">
      <dgm:prSet/>
      <dgm:spPr/>
      <dgm:t>
        <a:bodyPr/>
        <a:lstStyle/>
        <a:p>
          <a:endParaRPr lang="en-US"/>
        </a:p>
      </dgm:t>
    </dgm:pt>
    <dgm:pt modelId="{13036626-1CFA-46A5-900A-F546A5763882}">
      <dgm:prSet custT="1"/>
      <dgm:spPr/>
      <dgm:t>
        <a:bodyPr/>
        <a:lstStyle/>
        <a:p>
          <a:r>
            <a:rPr lang="en-US" sz="1600" b="1" u="sng"/>
            <a:t>Announce: </a:t>
          </a:r>
          <a:r>
            <a:rPr lang="en-US" sz="1600"/>
            <a:t>Communicate Decisions</a:t>
          </a:r>
          <a:endParaRPr lang="en-US" sz="1200"/>
        </a:p>
      </dgm:t>
    </dgm:pt>
    <dgm:pt modelId="{877F3985-41C3-468B-BA9F-1CA0E00964AD}" type="parTrans" cxnId="{F3D19317-69ED-452C-B916-6A3F72ED880F}">
      <dgm:prSet/>
      <dgm:spPr/>
      <dgm:t>
        <a:bodyPr/>
        <a:lstStyle/>
        <a:p>
          <a:endParaRPr lang="en-US"/>
        </a:p>
      </dgm:t>
    </dgm:pt>
    <dgm:pt modelId="{6F1CC88B-2868-4CB8-A28B-F75CA108D9D5}" type="sibTrans" cxnId="{F3D19317-69ED-452C-B916-6A3F72ED880F}">
      <dgm:prSet/>
      <dgm:spPr/>
      <dgm:t>
        <a:bodyPr/>
        <a:lstStyle/>
        <a:p>
          <a:endParaRPr lang="en-US"/>
        </a:p>
      </dgm:t>
    </dgm:pt>
    <dgm:pt modelId="{8DA3B6BB-5ADB-4671-8206-187038962554}">
      <dgm:prSet custT="1"/>
      <dgm:spPr/>
      <dgm:t>
        <a:bodyPr/>
        <a:lstStyle/>
        <a:p>
          <a:r>
            <a:rPr lang="en-US" sz="1600" b="1" u="sng"/>
            <a:t>Assess: </a:t>
          </a:r>
          <a:r>
            <a:rPr lang="en-US" sz="1600"/>
            <a:t>Evaluate decisions made</a:t>
          </a:r>
        </a:p>
      </dgm:t>
    </dgm:pt>
    <dgm:pt modelId="{84D04CA4-ACD0-4099-9F63-7BF7EB2B29BB}" type="parTrans" cxnId="{AD494E57-299A-4DB0-9550-A72EBE88F108}">
      <dgm:prSet/>
      <dgm:spPr/>
      <dgm:t>
        <a:bodyPr/>
        <a:lstStyle/>
        <a:p>
          <a:endParaRPr lang="en-US"/>
        </a:p>
      </dgm:t>
    </dgm:pt>
    <dgm:pt modelId="{156C5E6A-1D58-41A5-B159-526832E2A809}" type="sibTrans" cxnId="{AD494E57-299A-4DB0-9550-A72EBE88F108}">
      <dgm:prSet/>
      <dgm:spPr/>
      <dgm:t>
        <a:bodyPr/>
        <a:lstStyle/>
        <a:p>
          <a:endParaRPr lang="en-US"/>
        </a:p>
      </dgm:t>
    </dgm:pt>
    <dgm:pt modelId="{09B46D98-19BA-447E-86FC-0636F0E35935}" type="pres">
      <dgm:prSet presAssocID="{CCAB9D63-BE2F-4FFF-8059-C74619020C6E}" presName="cycle" presStyleCnt="0">
        <dgm:presLayoutVars>
          <dgm:dir/>
          <dgm:resizeHandles val="exact"/>
        </dgm:presLayoutVars>
      </dgm:prSet>
      <dgm:spPr/>
    </dgm:pt>
    <dgm:pt modelId="{45C72C57-42BE-439C-BB62-7D5DB55D80D5}" type="pres">
      <dgm:prSet presAssocID="{921254A8-7904-44E8-9A21-FB7BF97EBEC0}" presName="dummy" presStyleCnt="0"/>
      <dgm:spPr/>
    </dgm:pt>
    <dgm:pt modelId="{5F0CA37A-FA40-48D3-986E-B85A75556A2A}" type="pres">
      <dgm:prSet presAssocID="{921254A8-7904-44E8-9A21-FB7BF97EBEC0}" presName="node" presStyleLbl="revTx" presStyleIdx="0" presStyleCnt="7">
        <dgm:presLayoutVars>
          <dgm:bulletEnabled val="1"/>
        </dgm:presLayoutVars>
      </dgm:prSet>
      <dgm:spPr/>
    </dgm:pt>
    <dgm:pt modelId="{2B240C5A-BA2C-49FF-B2C3-680850C65191}" type="pres">
      <dgm:prSet presAssocID="{17DBD6DA-9BDC-45CB-AF3F-C88E0821A56A}" presName="sibTrans" presStyleLbl="node1" presStyleIdx="0" presStyleCnt="7"/>
      <dgm:spPr/>
    </dgm:pt>
    <dgm:pt modelId="{DABCAD69-B838-4203-B64E-5E442E9E11AB}" type="pres">
      <dgm:prSet presAssocID="{EF6CAF32-7CCB-4FA3-B3D8-16093BB70030}" presName="dummy" presStyleCnt="0"/>
      <dgm:spPr/>
    </dgm:pt>
    <dgm:pt modelId="{ACE1C565-8532-4517-ACC3-01BE5226DE35}" type="pres">
      <dgm:prSet presAssocID="{EF6CAF32-7CCB-4FA3-B3D8-16093BB70030}" presName="node" presStyleLbl="revTx" presStyleIdx="1" presStyleCnt="7" custScaleX="141209">
        <dgm:presLayoutVars>
          <dgm:bulletEnabled val="1"/>
        </dgm:presLayoutVars>
      </dgm:prSet>
      <dgm:spPr/>
    </dgm:pt>
    <dgm:pt modelId="{BB905AB6-17E1-4A8C-B6C9-76556931D0B0}" type="pres">
      <dgm:prSet presAssocID="{81347462-5491-4CF7-B03B-4B829DAF18CA}" presName="sibTrans" presStyleLbl="node1" presStyleIdx="1" presStyleCnt="7"/>
      <dgm:spPr/>
    </dgm:pt>
    <dgm:pt modelId="{087CBDAB-AF95-4BB5-ADC2-A3A29EA0D230}" type="pres">
      <dgm:prSet presAssocID="{15E904A7-8E3E-4EB5-9563-1ED1EA34AA1E}" presName="dummy" presStyleCnt="0"/>
      <dgm:spPr/>
    </dgm:pt>
    <dgm:pt modelId="{83187306-913F-4D3C-AF30-7A99F0B9CC7B}" type="pres">
      <dgm:prSet presAssocID="{15E904A7-8E3E-4EB5-9563-1ED1EA34AA1E}" presName="node" presStyleLbl="revTx" presStyleIdx="2" presStyleCnt="7" custScaleX="145109">
        <dgm:presLayoutVars>
          <dgm:bulletEnabled val="1"/>
        </dgm:presLayoutVars>
      </dgm:prSet>
      <dgm:spPr/>
    </dgm:pt>
    <dgm:pt modelId="{27412FAF-C022-45A1-B5EC-81C98260B381}" type="pres">
      <dgm:prSet presAssocID="{A39F8BD4-E26B-4BFE-A492-50B57F0D2125}" presName="sibTrans" presStyleLbl="node1" presStyleIdx="2" presStyleCnt="7"/>
      <dgm:spPr/>
    </dgm:pt>
    <dgm:pt modelId="{C64CCF5D-CA27-43C2-8885-7139325EF8C8}" type="pres">
      <dgm:prSet presAssocID="{D16E2A12-39F2-4986-880B-F590C5CD1670}" presName="dummy" presStyleCnt="0"/>
      <dgm:spPr/>
    </dgm:pt>
    <dgm:pt modelId="{39802214-B309-4362-A1FC-F1BD6A0AF449}" type="pres">
      <dgm:prSet presAssocID="{D16E2A12-39F2-4986-880B-F590C5CD1670}" presName="node" presStyleLbl="revTx" presStyleIdx="3" presStyleCnt="7">
        <dgm:presLayoutVars>
          <dgm:bulletEnabled val="1"/>
        </dgm:presLayoutVars>
      </dgm:prSet>
      <dgm:spPr/>
    </dgm:pt>
    <dgm:pt modelId="{698D09E3-25A3-4EE1-A927-E3451774BE2F}" type="pres">
      <dgm:prSet presAssocID="{0009CDCE-E9CC-420F-BD6B-29E522AEBDB0}" presName="sibTrans" presStyleLbl="node1" presStyleIdx="3" presStyleCnt="7"/>
      <dgm:spPr/>
    </dgm:pt>
    <dgm:pt modelId="{643FA78B-D396-4CCA-91BD-6CDDE4B349D9}" type="pres">
      <dgm:prSet presAssocID="{43CAC676-346A-4163-A081-02F0B075A2EE}" presName="dummy" presStyleCnt="0"/>
      <dgm:spPr/>
    </dgm:pt>
    <dgm:pt modelId="{EB9EF497-14BC-4D47-BD2D-C0234D37D032}" type="pres">
      <dgm:prSet presAssocID="{43CAC676-346A-4163-A081-02F0B075A2EE}" presName="node" presStyleLbl="revTx" presStyleIdx="4" presStyleCnt="7">
        <dgm:presLayoutVars>
          <dgm:bulletEnabled val="1"/>
        </dgm:presLayoutVars>
      </dgm:prSet>
      <dgm:spPr/>
    </dgm:pt>
    <dgm:pt modelId="{BA5EE40E-8AD0-4077-BD3B-5F1639B8B99B}" type="pres">
      <dgm:prSet presAssocID="{79750942-01D4-4927-8D7D-390F7FEC9CD1}" presName="sibTrans" presStyleLbl="node1" presStyleIdx="4" presStyleCnt="7"/>
      <dgm:spPr/>
    </dgm:pt>
    <dgm:pt modelId="{7E3591D9-76CE-4CEA-A454-C5C90795A802}" type="pres">
      <dgm:prSet presAssocID="{13036626-1CFA-46A5-900A-F546A5763882}" presName="dummy" presStyleCnt="0"/>
      <dgm:spPr/>
    </dgm:pt>
    <dgm:pt modelId="{2E07653B-CEA8-442C-99C9-6F46EBF955A5}" type="pres">
      <dgm:prSet presAssocID="{13036626-1CFA-46A5-900A-F546A5763882}" presName="node" presStyleLbl="revTx" presStyleIdx="5" presStyleCnt="7" custScaleX="162867">
        <dgm:presLayoutVars>
          <dgm:bulletEnabled val="1"/>
        </dgm:presLayoutVars>
      </dgm:prSet>
      <dgm:spPr/>
    </dgm:pt>
    <dgm:pt modelId="{CCF575AC-C4A3-4EAC-9CE7-287ACE44444A}" type="pres">
      <dgm:prSet presAssocID="{6F1CC88B-2868-4CB8-A28B-F75CA108D9D5}" presName="sibTrans" presStyleLbl="node1" presStyleIdx="5" presStyleCnt="7"/>
      <dgm:spPr/>
    </dgm:pt>
    <dgm:pt modelId="{42B45454-F076-4899-A9F9-ABB9F4F17CD7}" type="pres">
      <dgm:prSet presAssocID="{8DA3B6BB-5ADB-4671-8206-187038962554}" presName="dummy" presStyleCnt="0"/>
      <dgm:spPr/>
    </dgm:pt>
    <dgm:pt modelId="{4192B13F-CF32-45A2-9076-3CC247D7AAA2}" type="pres">
      <dgm:prSet presAssocID="{8DA3B6BB-5ADB-4671-8206-187038962554}" presName="node" presStyleLbl="revTx" presStyleIdx="6" presStyleCnt="7">
        <dgm:presLayoutVars>
          <dgm:bulletEnabled val="1"/>
        </dgm:presLayoutVars>
      </dgm:prSet>
      <dgm:spPr/>
    </dgm:pt>
    <dgm:pt modelId="{5318D279-3C68-4B6C-A188-001693572343}" type="pres">
      <dgm:prSet presAssocID="{156C5E6A-1D58-41A5-B159-526832E2A809}" presName="sibTrans" presStyleLbl="node1" presStyleIdx="6" presStyleCnt="7"/>
      <dgm:spPr/>
    </dgm:pt>
  </dgm:ptLst>
  <dgm:cxnLst>
    <dgm:cxn modelId="{5E0A9F0A-573A-47D6-A4A3-885793543DE2}" type="presOf" srcId="{156C5E6A-1D58-41A5-B159-526832E2A809}" destId="{5318D279-3C68-4B6C-A188-001693572343}" srcOrd="0" destOrd="0" presId="urn:microsoft.com/office/officeart/2005/8/layout/cycle1"/>
    <dgm:cxn modelId="{F3D19317-69ED-452C-B916-6A3F72ED880F}" srcId="{CCAB9D63-BE2F-4FFF-8059-C74619020C6E}" destId="{13036626-1CFA-46A5-900A-F546A5763882}" srcOrd="5" destOrd="0" parTransId="{877F3985-41C3-468B-BA9F-1CA0E00964AD}" sibTransId="{6F1CC88B-2868-4CB8-A28B-F75CA108D9D5}"/>
    <dgm:cxn modelId="{E33ECC2A-6011-46D3-A682-7AF563DA5AF7}" type="presOf" srcId="{79750942-01D4-4927-8D7D-390F7FEC9CD1}" destId="{BA5EE40E-8AD0-4077-BD3B-5F1639B8B99B}" srcOrd="0" destOrd="0" presId="urn:microsoft.com/office/officeart/2005/8/layout/cycle1"/>
    <dgm:cxn modelId="{55B42D2C-5DFF-4625-B639-DF3451A6DA2F}" type="presOf" srcId="{6F1CC88B-2868-4CB8-A28B-F75CA108D9D5}" destId="{CCF575AC-C4A3-4EAC-9CE7-287ACE44444A}" srcOrd="0" destOrd="0" presId="urn:microsoft.com/office/officeart/2005/8/layout/cycle1"/>
    <dgm:cxn modelId="{BA3C7338-C57C-4FC6-A399-877DBF6775EB}" srcId="{CCAB9D63-BE2F-4FFF-8059-C74619020C6E}" destId="{921254A8-7904-44E8-9A21-FB7BF97EBEC0}" srcOrd="0" destOrd="0" parTransId="{FE70DC10-4089-4177-B1CB-591C620E23C4}" sibTransId="{17DBD6DA-9BDC-45CB-AF3F-C88E0821A56A}"/>
    <dgm:cxn modelId="{AA0DF161-4698-4004-BF87-CA2577716A28}" srcId="{CCAB9D63-BE2F-4FFF-8059-C74619020C6E}" destId="{43CAC676-346A-4163-A081-02F0B075A2EE}" srcOrd="4" destOrd="0" parTransId="{B4BA4B0E-375F-42A5-B2B9-D648E89AE10D}" sibTransId="{79750942-01D4-4927-8D7D-390F7FEC9CD1}"/>
    <dgm:cxn modelId="{C2D89F6C-DC1A-4FC9-842B-ED6E1E1CB2FA}" type="presOf" srcId="{0009CDCE-E9CC-420F-BD6B-29E522AEBDB0}" destId="{698D09E3-25A3-4EE1-A927-E3451774BE2F}" srcOrd="0" destOrd="0" presId="urn:microsoft.com/office/officeart/2005/8/layout/cycle1"/>
    <dgm:cxn modelId="{8453116D-5DDB-4270-8041-4A6F8FE8B624}" type="presOf" srcId="{43CAC676-346A-4163-A081-02F0B075A2EE}" destId="{EB9EF497-14BC-4D47-BD2D-C0234D37D032}" srcOrd="0" destOrd="0" presId="urn:microsoft.com/office/officeart/2005/8/layout/cycle1"/>
    <dgm:cxn modelId="{FBD4A64E-9FE7-4C68-968C-7BCBD4F7B734}" srcId="{CCAB9D63-BE2F-4FFF-8059-C74619020C6E}" destId="{15E904A7-8E3E-4EB5-9563-1ED1EA34AA1E}" srcOrd="2" destOrd="0" parTransId="{3FCF7D95-0BA3-43CA-B982-BBAED59E300A}" sibTransId="{A39F8BD4-E26B-4BFE-A492-50B57F0D2125}"/>
    <dgm:cxn modelId="{661F3472-EDBC-43CD-A596-E4F8C701DDA2}" srcId="{CCAB9D63-BE2F-4FFF-8059-C74619020C6E}" destId="{D16E2A12-39F2-4986-880B-F590C5CD1670}" srcOrd="3" destOrd="0" parTransId="{B718DB1F-59B4-41D5-9870-0547609F04C8}" sibTransId="{0009CDCE-E9CC-420F-BD6B-29E522AEBDB0}"/>
    <dgm:cxn modelId="{AD494E57-299A-4DB0-9550-A72EBE88F108}" srcId="{CCAB9D63-BE2F-4FFF-8059-C74619020C6E}" destId="{8DA3B6BB-5ADB-4671-8206-187038962554}" srcOrd="6" destOrd="0" parTransId="{84D04CA4-ACD0-4099-9F63-7BF7EB2B29BB}" sibTransId="{156C5E6A-1D58-41A5-B159-526832E2A809}"/>
    <dgm:cxn modelId="{7C3A487B-7AC6-400A-8191-9FBFB31B808F}" type="presOf" srcId="{A39F8BD4-E26B-4BFE-A492-50B57F0D2125}" destId="{27412FAF-C022-45A1-B5EC-81C98260B381}" srcOrd="0" destOrd="0" presId="urn:microsoft.com/office/officeart/2005/8/layout/cycle1"/>
    <dgm:cxn modelId="{08B3EC80-AF5E-4326-864B-78C6AF5E152B}" type="presOf" srcId="{8DA3B6BB-5ADB-4671-8206-187038962554}" destId="{4192B13F-CF32-45A2-9076-3CC247D7AAA2}" srcOrd="0" destOrd="0" presId="urn:microsoft.com/office/officeart/2005/8/layout/cycle1"/>
    <dgm:cxn modelId="{7E535C81-0B3E-4D11-BD09-881E8A0A4F20}" srcId="{CCAB9D63-BE2F-4FFF-8059-C74619020C6E}" destId="{EF6CAF32-7CCB-4FA3-B3D8-16093BB70030}" srcOrd="1" destOrd="0" parTransId="{D15433A3-F6B0-4A39-A5EB-2157036E3B9B}" sibTransId="{81347462-5491-4CF7-B03B-4B829DAF18CA}"/>
    <dgm:cxn modelId="{A254EC8C-94C3-4443-9D17-99B3FA406540}" type="presOf" srcId="{17DBD6DA-9BDC-45CB-AF3F-C88E0821A56A}" destId="{2B240C5A-BA2C-49FF-B2C3-680850C65191}" srcOrd="0" destOrd="0" presId="urn:microsoft.com/office/officeart/2005/8/layout/cycle1"/>
    <dgm:cxn modelId="{01BF94A8-3B64-4C2D-90EA-FA5CB3096FDB}" type="presOf" srcId="{EF6CAF32-7CCB-4FA3-B3D8-16093BB70030}" destId="{ACE1C565-8532-4517-ACC3-01BE5226DE35}" srcOrd="0" destOrd="0" presId="urn:microsoft.com/office/officeart/2005/8/layout/cycle1"/>
    <dgm:cxn modelId="{7D457BBA-7195-4E76-B1CD-F7ABF1AEEBD3}" type="presOf" srcId="{921254A8-7904-44E8-9A21-FB7BF97EBEC0}" destId="{5F0CA37A-FA40-48D3-986E-B85A75556A2A}" srcOrd="0" destOrd="0" presId="urn:microsoft.com/office/officeart/2005/8/layout/cycle1"/>
    <dgm:cxn modelId="{9C0322CF-ACF1-4372-AF89-8D4C3D5F8BFF}" type="presOf" srcId="{CCAB9D63-BE2F-4FFF-8059-C74619020C6E}" destId="{09B46D98-19BA-447E-86FC-0636F0E35935}" srcOrd="0" destOrd="0" presId="urn:microsoft.com/office/officeart/2005/8/layout/cycle1"/>
    <dgm:cxn modelId="{983165DE-9D5D-4219-8154-4DCAAEC8A6A6}" type="presOf" srcId="{D16E2A12-39F2-4986-880B-F590C5CD1670}" destId="{39802214-B309-4362-A1FC-F1BD6A0AF449}" srcOrd="0" destOrd="0" presId="urn:microsoft.com/office/officeart/2005/8/layout/cycle1"/>
    <dgm:cxn modelId="{C7E16EF5-FE3A-43CC-A323-09763C72C664}" type="presOf" srcId="{81347462-5491-4CF7-B03B-4B829DAF18CA}" destId="{BB905AB6-17E1-4A8C-B6C9-76556931D0B0}" srcOrd="0" destOrd="0" presId="urn:microsoft.com/office/officeart/2005/8/layout/cycle1"/>
    <dgm:cxn modelId="{FA96DAF5-0F8B-4887-8963-64431F9F0C1E}" type="presOf" srcId="{13036626-1CFA-46A5-900A-F546A5763882}" destId="{2E07653B-CEA8-442C-99C9-6F46EBF955A5}" srcOrd="0" destOrd="0" presId="urn:microsoft.com/office/officeart/2005/8/layout/cycle1"/>
    <dgm:cxn modelId="{FCB07EF7-F36C-42D8-86C8-5E93AEBBCCBC}" type="presOf" srcId="{15E904A7-8E3E-4EB5-9563-1ED1EA34AA1E}" destId="{83187306-913F-4D3C-AF30-7A99F0B9CC7B}" srcOrd="0" destOrd="0" presId="urn:microsoft.com/office/officeart/2005/8/layout/cycle1"/>
    <dgm:cxn modelId="{67E4354D-B4AD-45E5-AC40-EAD0B931FCC5}" type="presParOf" srcId="{09B46D98-19BA-447E-86FC-0636F0E35935}" destId="{45C72C57-42BE-439C-BB62-7D5DB55D80D5}" srcOrd="0" destOrd="0" presId="urn:microsoft.com/office/officeart/2005/8/layout/cycle1"/>
    <dgm:cxn modelId="{56F1A46B-F286-40D3-8E7B-CBA535358850}" type="presParOf" srcId="{09B46D98-19BA-447E-86FC-0636F0E35935}" destId="{5F0CA37A-FA40-48D3-986E-B85A75556A2A}" srcOrd="1" destOrd="0" presId="urn:microsoft.com/office/officeart/2005/8/layout/cycle1"/>
    <dgm:cxn modelId="{A293C06F-6F56-4581-999D-58EC4789DDE1}" type="presParOf" srcId="{09B46D98-19BA-447E-86FC-0636F0E35935}" destId="{2B240C5A-BA2C-49FF-B2C3-680850C65191}" srcOrd="2" destOrd="0" presId="urn:microsoft.com/office/officeart/2005/8/layout/cycle1"/>
    <dgm:cxn modelId="{9DE5D5B4-CD40-4FA9-AEF5-71938AA61FD5}" type="presParOf" srcId="{09B46D98-19BA-447E-86FC-0636F0E35935}" destId="{DABCAD69-B838-4203-B64E-5E442E9E11AB}" srcOrd="3" destOrd="0" presId="urn:microsoft.com/office/officeart/2005/8/layout/cycle1"/>
    <dgm:cxn modelId="{7A68BE95-AFCE-4F6F-8F5A-D9B8F91E4A1D}" type="presParOf" srcId="{09B46D98-19BA-447E-86FC-0636F0E35935}" destId="{ACE1C565-8532-4517-ACC3-01BE5226DE35}" srcOrd="4" destOrd="0" presId="urn:microsoft.com/office/officeart/2005/8/layout/cycle1"/>
    <dgm:cxn modelId="{126AE6F4-0FF2-4C81-9D86-3ACC1501A2E4}" type="presParOf" srcId="{09B46D98-19BA-447E-86FC-0636F0E35935}" destId="{BB905AB6-17E1-4A8C-B6C9-76556931D0B0}" srcOrd="5" destOrd="0" presId="urn:microsoft.com/office/officeart/2005/8/layout/cycle1"/>
    <dgm:cxn modelId="{8BB42B66-900F-4C90-B21A-EC048AF49D00}" type="presParOf" srcId="{09B46D98-19BA-447E-86FC-0636F0E35935}" destId="{087CBDAB-AF95-4BB5-ADC2-A3A29EA0D230}" srcOrd="6" destOrd="0" presId="urn:microsoft.com/office/officeart/2005/8/layout/cycle1"/>
    <dgm:cxn modelId="{42530792-A1E2-4980-818B-A475DA5563C2}" type="presParOf" srcId="{09B46D98-19BA-447E-86FC-0636F0E35935}" destId="{83187306-913F-4D3C-AF30-7A99F0B9CC7B}" srcOrd="7" destOrd="0" presId="urn:microsoft.com/office/officeart/2005/8/layout/cycle1"/>
    <dgm:cxn modelId="{642C86EF-C24A-401D-93C7-D5404658F0C6}" type="presParOf" srcId="{09B46D98-19BA-447E-86FC-0636F0E35935}" destId="{27412FAF-C022-45A1-B5EC-81C98260B381}" srcOrd="8" destOrd="0" presId="urn:microsoft.com/office/officeart/2005/8/layout/cycle1"/>
    <dgm:cxn modelId="{728F39AE-3079-4121-86CF-B95534BD64CD}" type="presParOf" srcId="{09B46D98-19BA-447E-86FC-0636F0E35935}" destId="{C64CCF5D-CA27-43C2-8885-7139325EF8C8}" srcOrd="9" destOrd="0" presId="urn:microsoft.com/office/officeart/2005/8/layout/cycle1"/>
    <dgm:cxn modelId="{4F04019E-EA25-40ED-B97A-C308F9899279}" type="presParOf" srcId="{09B46D98-19BA-447E-86FC-0636F0E35935}" destId="{39802214-B309-4362-A1FC-F1BD6A0AF449}" srcOrd="10" destOrd="0" presId="urn:microsoft.com/office/officeart/2005/8/layout/cycle1"/>
    <dgm:cxn modelId="{00400BD1-44B9-4571-87F8-3CCAF28FC96E}" type="presParOf" srcId="{09B46D98-19BA-447E-86FC-0636F0E35935}" destId="{698D09E3-25A3-4EE1-A927-E3451774BE2F}" srcOrd="11" destOrd="0" presId="urn:microsoft.com/office/officeart/2005/8/layout/cycle1"/>
    <dgm:cxn modelId="{A6C7579B-EAA7-43F5-8001-BAF8F4B69495}" type="presParOf" srcId="{09B46D98-19BA-447E-86FC-0636F0E35935}" destId="{643FA78B-D396-4CCA-91BD-6CDDE4B349D9}" srcOrd="12" destOrd="0" presId="urn:microsoft.com/office/officeart/2005/8/layout/cycle1"/>
    <dgm:cxn modelId="{45A2E9E7-B8EE-49EA-8C4F-43CFF42F920F}" type="presParOf" srcId="{09B46D98-19BA-447E-86FC-0636F0E35935}" destId="{EB9EF497-14BC-4D47-BD2D-C0234D37D032}" srcOrd="13" destOrd="0" presId="urn:microsoft.com/office/officeart/2005/8/layout/cycle1"/>
    <dgm:cxn modelId="{BC130AB0-7876-488B-BDD4-904057698306}" type="presParOf" srcId="{09B46D98-19BA-447E-86FC-0636F0E35935}" destId="{BA5EE40E-8AD0-4077-BD3B-5F1639B8B99B}" srcOrd="14" destOrd="0" presId="urn:microsoft.com/office/officeart/2005/8/layout/cycle1"/>
    <dgm:cxn modelId="{C63CD28C-F0D6-4646-B340-CADF3D7C4960}" type="presParOf" srcId="{09B46D98-19BA-447E-86FC-0636F0E35935}" destId="{7E3591D9-76CE-4CEA-A454-C5C90795A802}" srcOrd="15" destOrd="0" presId="urn:microsoft.com/office/officeart/2005/8/layout/cycle1"/>
    <dgm:cxn modelId="{B63FE68D-E0C0-4BA2-B1C8-6EEB53E25B6A}" type="presParOf" srcId="{09B46D98-19BA-447E-86FC-0636F0E35935}" destId="{2E07653B-CEA8-442C-99C9-6F46EBF955A5}" srcOrd="16" destOrd="0" presId="urn:microsoft.com/office/officeart/2005/8/layout/cycle1"/>
    <dgm:cxn modelId="{36F7E1D6-560A-41C8-BA8B-4192D1CE03CA}" type="presParOf" srcId="{09B46D98-19BA-447E-86FC-0636F0E35935}" destId="{CCF575AC-C4A3-4EAC-9CE7-287ACE44444A}" srcOrd="17" destOrd="0" presId="urn:microsoft.com/office/officeart/2005/8/layout/cycle1"/>
    <dgm:cxn modelId="{39A56B2D-F435-4989-84C4-72FE7C268FD6}" type="presParOf" srcId="{09B46D98-19BA-447E-86FC-0636F0E35935}" destId="{42B45454-F076-4899-A9F9-ABB9F4F17CD7}" srcOrd="18" destOrd="0" presId="urn:microsoft.com/office/officeart/2005/8/layout/cycle1"/>
    <dgm:cxn modelId="{5E2A04B8-BEF1-4C41-96C0-21B8F3859B1F}" type="presParOf" srcId="{09B46D98-19BA-447E-86FC-0636F0E35935}" destId="{4192B13F-CF32-45A2-9076-3CC247D7AAA2}" srcOrd="19" destOrd="0" presId="urn:microsoft.com/office/officeart/2005/8/layout/cycle1"/>
    <dgm:cxn modelId="{2A545297-72AE-4447-B1C0-4C295FB14A37}" type="presParOf" srcId="{09B46D98-19BA-447E-86FC-0636F0E35935}" destId="{5318D279-3C68-4B6C-A188-001693572343}" srcOrd="20"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9F038E-EC29-4802-BB45-4F08DBD85CA5}"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n-US"/>
        </a:p>
      </dgm:t>
    </dgm:pt>
    <dgm:pt modelId="{BA9EF21A-75E5-4576-8E54-868A397843BE}">
      <dgm:prSet phldrT="[Text]"/>
      <dgm:spPr/>
      <dgm:t>
        <a:bodyPr/>
        <a:lstStyle/>
        <a:p>
          <a:r>
            <a:rPr lang="en-US" b="1" u="sng"/>
            <a:t>Ask:</a:t>
          </a:r>
          <a:r>
            <a:rPr lang="en-US"/>
            <a:t> Who are my most effective teachers?</a:t>
          </a:r>
        </a:p>
      </dgm:t>
    </dgm:pt>
    <dgm:pt modelId="{7EFDCE0B-3B04-4DA2-BED1-8119C5F8D965}" type="parTrans" cxnId="{B33B8A33-B98F-42E2-A749-2B221AF26021}">
      <dgm:prSet/>
      <dgm:spPr/>
      <dgm:t>
        <a:bodyPr/>
        <a:lstStyle/>
        <a:p>
          <a:endParaRPr lang="en-US"/>
        </a:p>
      </dgm:t>
    </dgm:pt>
    <dgm:pt modelId="{2EB226AF-2B31-4834-8DFB-693C6420B8A6}" type="sibTrans" cxnId="{B33B8A33-B98F-42E2-A749-2B221AF26021}">
      <dgm:prSet/>
      <dgm:spPr/>
      <dgm:t>
        <a:bodyPr/>
        <a:lstStyle/>
        <a:p>
          <a:endParaRPr lang="en-US"/>
        </a:p>
      </dgm:t>
    </dgm:pt>
    <dgm:pt modelId="{83D09963-914A-4167-8D55-741F76B05502}">
      <dgm:prSet phldrT="[Text]"/>
      <dgm:spPr/>
      <dgm:t>
        <a:bodyPr/>
        <a:lstStyle/>
        <a:p>
          <a:r>
            <a:rPr lang="en-US" b="1" u="sng"/>
            <a:t>Acquire:</a:t>
          </a:r>
          <a:r>
            <a:rPr lang="en-US"/>
            <a:t> Gathering data for data submission. Constructing the data submission file.</a:t>
          </a:r>
        </a:p>
      </dgm:t>
    </dgm:pt>
    <dgm:pt modelId="{CB7401A7-65B0-41C1-90F9-32D28CEADAA0}" type="parTrans" cxnId="{5FBE8DAC-7B16-4E37-AAD0-C16FDFA1A9F4}">
      <dgm:prSet/>
      <dgm:spPr/>
      <dgm:t>
        <a:bodyPr/>
        <a:lstStyle/>
        <a:p>
          <a:endParaRPr lang="en-US"/>
        </a:p>
      </dgm:t>
    </dgm:pt>
    <dgm:pt modelId="{5661418B-2A83-477A-BACC-1E6A9B6EFA47}" type="sibTrans" cxnId="{5FBE8DAC-7B16-4E37-AAD0-C16FDFA1A9F4}">
      <dgm:prSet/>
      <dgm:spPr/>
      <dgm:t>
        <a:bodyPr/>
        <a:lstStyle/>
        <a:p>
          <a:endParaRPr lang="en-US"/>
        </a:p>
      </dgm:t>
    </dgm:pt>
    <dgm:pt modelId="{C0DE2A24-9AD2-4C82-8A33-28F18FA12999}">
      <dgm:prSet phldrT="[Text]"/>
      <dgm:spPr/>
      <dgm:t>
        <a:bodyPr/>
        <a:lstStyle/>
        <a:p>
          <a:r>
            <a:rPr lang="en-US" b="1" u="sng"/>
            <a:t>Analyze:</a:t>
          </a:r>
          <a:r>
            <a:rPr lang="en-US"/>
            <a:t> Excel analysis tool. Determining designations.</a:t>
          </a:r>
        </a:p>
      </dgm:t>
    </dgm:pt>
    <dgm:pt modelId="{D90C1FE8-21D3-4945-BEAB-177C20230052}" type="parTrans" cxnId="{04195A7A-7D7B-4468-B034-185B65FCA1BF}">
      <dgm:prSet/>
      <dgm:spPr/>
      <dgm:t>
        <a:bodyPr/>
        <a:lstStyle/>
        <a:p>
          <a:endParaRPr lang="en-US"/>
        </a:p>
      </dgm:t>
    </dgm:pt>
    <dgm:pt modelId="{FDCD4C7A-41E9-4892-9D12-7E8677B7AC12}" type="sibTrans" cxnId="{04195A7A-7D7B-4468-B034-185B65FCA1BF}">
      <dgm:prSet/>
      <dgm:spPr/>
      <dgm:t>
        <a:bodyPr/>
        <a:lstStyle/>
        <a:p>
          <a:endParaRPr lang="en-US"/>
        </a:p>
      </dgm:t>
    </dgm:pt>
    <dgm:pt modelId="{01E9E24E-5D39-4E26-B081-35FC68C4ED90}">
      <dgm:prSet phldrT="[Text]"/>
      <dgm:spPr/>
      <dgm:t>
        <a:bodyPr/>
        <a:lstStyle/>
        <a:p>
          <a:r>
            <a:rPr lang="en-US" b="1" u="sng"/>
            <a:t>Apply:</a:t>
          </a:r>
          <a:r>
            <a:rPr lang="en-US"/>
            <a:t> Determine root cause of issues. </a:t>
          </a:r>
        </a:p>
      </dgm:t>
    </dgm:pt>
    <dgm:pt modelId="{FC3E2394-E835-4704-954F-5F68D0B5260C}" type="parTrans" cxnId="{D1117B04-6A43-4BE6-8924-3770F3AD6EDA}">
      <dgm:prSet/>
      <dgm:spPr/>
      <dgm:t>
        <a:bodyPr/>
        <a:lstStyle/>
        <a:p>
          <a:endParaRPr lang="en-US"/>
        </a:p>
      </dgm:t>
    </dgm:pt>
    <dgm:pt modelId="{93F6CEF9-D419-4145-A06B-46C031BD7F0E}" type="sibTrans" cxnId="{D1117B04-6A43-4BE6-8924-3770F3AD6EDA}">
      <dgm:prSet/>
      <dgm:spPr/>
      <dgm:t>
        <a:bodyPr/>
        <a:lstStyle/>
        <a:p>
          <a:endParaRPr lang="en-US"/>
        </a:p>
      </dgm:t>
    </dgm:pt>
    <dgm:pt modelId="{848ECF1F-293E-40D9-A0B7-6690CF032191}">
      <dgm:prSet phldrT="[Text]"/>
      <dgm:spPr/>
      <dgm:t>
        <a:bodyPr/>
        <a:lstStyle/>
        <a:p>
          <a:r>
            <a:rPr lang="en-US" b="1" u="sng"/>
            <a:t>Act:</a:t>
          </a:r>
          <a:r>
            <a:rPr lang="en-US"/>
            <a:t> Action plan for discoveries from your root cause analysis..</a:t>
          </a:r>
        </a:p>
      </dgm:t>
    </dgm:pt>
    <dgm:pt modelId="{E6061DB3-1E0E-49CD-A7C7-C537426CEE26}" type="parTrans" cxnId="{6881FDCA-E3AD-4EC1-84F7-11350CFE98FD}">
      <dgm:prSet/>
      <dgm:spPr/>
      <dgm:t>
        <a:bodyPr/>
        <a:lstStyle/>
        <a:p>
          <a:endParaRPr lang="en-US"/>
        </a:p>
      </dgm:t>
    </dgm:pt>
    <dgm:pt modelId="{E906028D-8B8A-4538-8B4F-35DB31EB061B}" type="sibTrans" cxnId="{6881FDCA-E3AD-4EC1-84F7-11350CFE98FD}">
      <dgm:prSet/>
      <dgm:spPr/>
      <dgm:t>
        <a:bodyPr/>
        <a:lstStyle/>
        <a:p>
          <a:endParaRPr lang="en-US"/>
        </a:p>
      </dgm:t>
    </dgm:pt>
    <dgm:pt modelId="{E4F558BB-B1F9-4089-BAC6-AA8A55460595}">
      <dgm:prSet/>
      <dgm:spPr/>
      <dgm:t>
        <a:bodyPr/>
        <a:lstStyle/>
        <a:p>
          <a:r>
            <a:rPr lang="en-US" b="1" u="sng"/>
            <a:t>Announce:</a:t>
          </a:r>
          <a:r>
            <a:rPr lang="en-US"/>
            <a:t> Communicate decisions through data validation in the fall.</a:t>
          </a:r>
        </a:p>
      </dgm:t>
    </dgm:pt>
    <dgm:pt modelId="{84BA541C-5A8A-4F53-89D2-CBC3A509CCA8}" type="parTrans" cxnId="{EDC0E557-27FE-41EF-BBB7-CD8E75BCA8D5}">
      <dgm:prSet/>
      <dgm:spPr/>
      <dgm:t>
        <a:bodyPr/>
        <a:lstStyle/>
        <a:p>
          <a:endParaRPr lang="en-US"/>
        </a:p>
      </dgm:t>
    </dgm:pt>
    <dgm:pt modelId="{78B75F66-E9E3-4764-8B4F-17B47116CE9D}" type="sibTrans" cxnId="{EDC0E557-27FE-41EF-BBB7-CD8E75BCA8D5}">
      <dgm:prSet/>
      <dgm:spPr/>
      <dgm:t>
        <a:bodyPr/>
        <a:lstStyle/>
        <a:p>
          <a:endParaRPr lang="en-US"/>
        </a:p>
      </dgm:t>
    </dgm:pt>
    <dgm:pt modelId="{F90FA1D9-FC7E-4E6E-8095-F40FEC912A4E}">
      <dgm:prSet/>
      <dgm:spPr/>
      <dgm:t>
        <a:bodyPr/>
        <a:lstStyle/>
        <a:p>
          <a:r>
            <a:rPr lang="en-US" b="1" u="sng"/>
            <a:t>Assess:</a:t>
          </a:r>
          <a:r>
            <a:rPr lang="en-US"/>
            <a:t> Evaluation of data through data validation process. Reflection on how to improve moving forward.</a:t>
          </a:r>
        </a:p>
      </dgm:t>
    </dgm:pt>
    <dgm:pt modelId="{38BD7425-D3F8-4150-83D3-21757FB56D5B}" type="parTrans" cxnId="{5AD2AA53-CBFC-4B60-B2CB-5D0240CA4DAA}">
      <dgm:prSet/>
      <dgm:spPr/>
      <dgm:t>
        <a:bodyPr/>
        <a:lstStyle/>
        <a:p>
          <a:endParaRPr lang="en-US"/>
        </a:p>
      </dgm:t>
    </dgm:pt>
    <dgm:pt modelId="{2584D8BF-9084-4CAA-BA0F-6B241284D3BC}" type="sibTrans" cxnId="{5AD2AA53-CBFC-4B60-B2CB-5D0240CA4DAA}">
      <dgm:prSet/>
      <dgm:spPr/>
      <dgm:t>
        <a:bodyPr/>
        <a:lstStyle/>
        <a:p>
          <a:endParaRPr lang="en-US"/>
        </a:p>
      </dgm:t>
    </dgm:pt>
    <dgm:pt modelId="{FF582E8E-3588-4FD4-83B7-898B944BEA2B}" type="pres">
      <dgm:prSet presAssocID="{979F038E-EC29-4802-BB45-4F08DBD85CA5}" presName="diagram" presStyleCnt="0">
        <dgm:presLayoutVars>
          <dgm:dir/>
          <dgm:resizeHandles val="exact"/>
        </dgm:presLayoutVars>
      </dgm:prSet>
      <dgm:spPr/>
    </dgm:pt>
    <dgm:pt modelId="{E6E35719-38E2-48EA-838D-F24527C5D4B1}" type="pres">
      <dgm:prSet presAssocID="{BA9EF21A-75E5-4576-8E54-868A397843BE}" presName="node" presStyleLbl="node1" presStyleIdx="0" presStyleCnt="7" custLinFactNeighborX="56463" custLinFactNeighborY="1446">
        <dgm:presLayoutVars>
          <dgm:bulletEnabled val="1"/>
        </dgm:presLayoutVars>
      </dgm:prSet>
      <dgm:spPr/>
    </dgm:pt>
    <dgm:pt modelId="{70A951C7-784C-40F4-90DE-A2C9409F91CA}" type="pres">
      <dgm:prSet presAssocID="{2EB226AF-2B31-4834-8DFB-693C6420B8A6}" presName="sibTrans" presStyleCnt="0"/>
      <dgm:spPr/>
    </dgm:pt>
    <dgm:pt modelId="{A8B607D8-CFAB-485E-B804-3C13755FDCED}" type="pres">
      <dgm:prSet presAssocID="{83D09963-914A-4167-8D55-741F76B05502}" presName="node" presStyleLbl="node1" presStyleIdx="1" presStyleCnt="7" custLinFactNeighborX="50909" custLinFactNeighborY="1549">
        <dgm:presLayoutVars>
          <dgm:bulletEnabled val="1"/>
        </dgm:presLayoutVars>
      </dgm:prSet>
      <dgm:spPr/>
    </dgm:pt>
    <dgm:pt modelId="{CF1ACAA6-E828-4847-B631-71386DDE7C88}" type="pres">
      <dgm:prSet presAssocID="{5661418B-2A83-477A-BACC-1E6A9B6EFA47}" presName="sibTrans" presStyleCnt="0"/>
      <dgm:spPr/>
    </dgm:pt>
    <dgm:pt modelId="{A32ACBF5-7894-45BD-A3E1-85432620D43D}" type="pres">
      <dgm:prSet presAssocID="{C0DE2A24-9AD2-4C82-8A33-28F18FA12999}" presName="node" presStyleLbl="node1" presStyleIdx="2" presStyleCnt="7" custLinFactNeighborX="45355" custLinFactNeighborY="1549">
        <dgm:presLayoutVars>
          <dgm:bulletEnabled val="1"/>
        </dgm:presLayoutVars>
      </dgm:prSet>
      <dgm:spPr/>
    </dgm:pt>
    <dgm:pt modelId="{6A29A00E-54BE-4687-B259-FE747CEF4664}" type="pres">
      <dgm:prSet presAssocID="{FDCD4C7A-41E9-4892-9D12-7E8677B7AC12}" presName="sibTrans" presStyleCnt="0"/>
      <dgm:spPr/>
    </dgm:pt>
    <dgm:pt modelId="{3BCD565B-AF75-4C55-B1AD-164EFC79B876}" type="pres">
      <dgm:prSet presAssocID="{01E9E24E-5D39-4E26-B081-35FC68C4ED90}" presName="node" presStyleLbl="node1" presStyleIdx="3" presStyleCnt="7" custLinFactX="-125458" custLinFactY="14231" custLinFactNeighborX="-200000" custLinFactNeighborY="100000">
        <dgm:presLayoutVars>
          <dgm:bulletEnabled val="1"/>
        </dgm:presLayoutVars>
      </dgm:prSet>
      <dgm:spPr/>
    </dgm:pt>
    <dgm:pt modelId="{6BCD5D60-D24C-4FA8-A078-0ED2350AB895}" type="pres">
      <dgm:prSet presAssocID="{93F6CEF9-D419-4145-A06B-46C031BD7F0E}" presName="sibTrans" presStyleCnt="0"/>
      <dgm:spPr/>
    </dgm:pt>
    <dgm:pt modelId="{FACC6BC8-6BE3-4217-A907-4D5D90DB80F3}" type="pres">
      <dgm:prSet presAssocID="{848ECF1F-293E-40D9-A0B7-6690CF032191}" presName="node" presStyleLbl="node1" presStyleIdx="4" presStyleCnt="7" custLinFactNeighborX="55074" custLinFactNeighborY="-2436">
        <dgm:presLayoutVars>
          <dgm:bulletEnabled val="1"/>
        </dgm:presLayoutVars>
      </dgm:prSet>
      <dgm:spPr/>
    </dgm:pt>
    <dgm:pt modelId="{AF7A0D38-6E5F-4639-835F-D62185C61BC8}" type="pres">
      <dgm:prSet presAssocID="{E906028D-8B8A-4538-8B4F-35DB31EB061B}" presName="sibTrans" presStyleCnt="0"/>
      <dgm:spPr/>
    </dgm:pt>
    <dgm:pt modelId="{541406E4-742D-477E-B9A3-99CD091D1360}" type="pres">
      <dgm:prSet presAssocID="{E4F558BB-B1F9-4089-BAC6-AA8A55460595}" presName="node" presStyleLbl="node1" presStyleIdx="5" presStyleCnt="7" custLinFactNeighborX="49785" custLinFactNeighborY="-2436">
        <dgm:presLayoutVars>
          <dgm:bulletEnabled val="1"/>
        </dgm:presLayoutVars>
      </dgm:prSet>
      <dgm:spPr/>
    </dgm:pt>
    <dgm:pt modelId="{B178361A-2860-484D-8084-8E0C6AFD2E60}" type="pres">
      <dgm:prSet presAssocID="{78B75F66-E9E3-4764-8B4F-17B47116CE9D}" presName="sibTrans" presStyleCnt="0"/>
      <dgm:spPr/>
    </dgm:pt>
    <dgm:pt modelId="{AAF05FE0-A432-4F1E-BA94-219C22C68869}" type="pres">
      <dgm:prSet presAssocID="{F90FA1D9-FC7E-4E6E-8095-F40FEC912A4E}" presName="node" presStyleLbl="node1" presStyleIdx="6" presStyleCnt="7" custLinFactNeighborX="44892" custLinFactNeighborY="-2436">
        <dgm:presLayoutVars>
          <dgm:bulletEnabled val="1"/>
        </dgm:presLayoutVars>
      </dgm:prSet>
      <dgm:spPr/>
    </dgm:pt>
  </dgm:ptLst>
  <dgm:cxnLst>
    <dgm:cxn modelId="{D1117B04-6A43-4BE6-8924-3770F3AD6EDA}" srcId="{979F038E-EC29-4802-BB45-4F08DBD85CA5}" destId="{01E9E24E-5D39-4E26-B081-35FC68C4ED90}" srcOrd="3" destOrd="0" parTransId="{FC3E2394-E835-4704-954F-5F68D0B5260C}" sibTransId="{93F6CEF9-D419-4145-A06B-46C031BD7F0E}"/>
    <dgm:cxn modelId="{B54A3F1A-8DB3-41E5-8334-1D779FA3EAA6}" type="presOf" srcId="{BA9EF21A-75E5-4576-8E54-868A397843BE}" destId="{E6E35719-38E2-48EA-838D-F24527C5D4B1}" srcOrd="0" destOrd="0" presId="urn:microsoft.com/office/officeart/2005/8/layout/default"/>
    <dgm:cxn modelId="{B33B8A33-B98F-42E2-A749-2B221AF26021}" srcId="{979F038E-EC29-4802-BB45-4F08DBD85CA5}" destId="{BA9EF21A-75E5-4576-8E54-868A397843BE}" srcOrd="0" destOrd="0" parTransId="{7EFDCE0B-3B04-4DA2-BED1-8119C5F8D965}" sibTransId="{2EB226AF-2B31-4834-8DFB-693C6420B8A6}"/>
    <dgm:cxn modelId="{5A928F65-D151-479E-B6DC-A341AB665146}" type="presOf" srcId="{979F038E-EC29-4802-BB45-4F08DBD85CA5}" destId="{FF582E8E-3588-4FD4-83B7-898B944BEA2B}" srcOrd="0" destOrd="0" presId="urn:microsoft.com/office/officeart/2005/8/layout/default"/>
    <dgm:cxn modelId="{B2D6F26B-FA1F-42CC-98C0-B311E9B755BB}" type="presOf" srcId="{F90FA1D9-FC7E-4E6E-8095-F40FEC912A4E}" destId="{AAF05FE0-A432-4F1E-BA94-219C22C68869}" srcOrd="0" destOrd="0" presId="urn:microsoft.com/office/officeart/2005/8/layout/default"/>
    <dgm:cxn modelId="{11DAD751-47BC-4048-865D-5BD74497BCA6}" type="presOf" srcId="{01E9E24E-5D39-4E26-B081-35FC68C4ED90}" destId="{3BCD565B-AF75-4C55-B1AD-164EFC79B876}" srcOrd="0" destOrd="0" presId="urn:microsoft.com/office/officeart/2005/8/layout/default"/>
    <dgm:cxn modelId="{5AD2AA53-CBFC-4B60-B2CB-5D0240CA4DAA}" srcId="{979F038E-EC29-4802-BB45-4F08DBD85CA5}" destId="{F90FA1D9-FC7E-4E6E-8095-F40FEC912A4E}" srcOrd="6" destOrd="0" parTransId="{38BD7425-D3F8-4150-83D3-21757FB56D5B}" sibTransId="{2584D8BF-9084-4CAA-BA0F-6B241284D3BC}"/>
    <dgm:cxn modelId="{EDC0E557-27FE-41EF-BBB7-CD8E75BCA8D5}" srcId="{979F038E-EC29-4802-BB45-4F08DBD85CA5}" destId="{E4F558BB-B1F9-4089-BAC6-AA8A55460595}" srcOrd="5" destOrd="0" parTransId="{84BA541C-5A8A-4F53-89D2-CBC3A509CCA8}" sibTransId="{78B75F66-E9E3-4764-8B4F-17B47116CE9D}"/>
    <dgm:cxn modelId="{04195A7A-7D7B-4468-B034-185B65FCA1BF}" srcId="{979F038E-EC29-4802-BB45-4F08DBD85CA5}" destId="{C0DE2A24-9AD2-4C82-8A33-28F18FA12999}" srcOrd="2" destOrd="0" parTransId="{D90C1FE8-21D3-4945-BEAB-177C20230052}" sibTransId="{FDCD4C7A-41E9-4892-9D12-7E8677B7AC12}"/>
    <dgm:cxn modelId="{5FAD0B9C-548F-4E5F-B9B4-4CA7EDEC9519}" type="presOf" srcId="{848ECF1F-293E-40D9-A0B7-6690CF032191}" destId="{FACC6BC8-6BE3-4217-A907-4D5D90DB80F3}" srcOrd="0" destOrd="0" presId="urn:microsoft.com/office/officeart/2005/8/layout/default"/>
    <dgm:cxn modelId="{4A90C9AA-74A8-4CA1-BBB0-61F4E1107B97}" type="presOf" srcId="{C0DE2A24-9AD2-4C82-8A33-28F18FA12999}" destId="{A32ACBF5-7894-45BD-A3E1-85432620D43D}" srcOrd="0" destOrd="0" presId="urn:microsoft.com/office/officeart/2005/8/layout/default"/>
    <dgm:cxn modelId="{5FBE8DAC-7B16-4E37-AAD0-C16FDFA1A9F4}" srcId="{979F038E-EC29-4802-BB45-4F08DBD85CA5}" destId="{83D09963-914A-4167-8D55-741F76B05502}" srcOrd="1" destOrd="0" parTransId="{CB7401A7-65B0-41C1-90F9-32D28CEADAA0}" sibTransId="{5661418B-2A83-477A-BACC-1E6A9B6EFA47}"/>
    <dgm:cxn modelId="{7B57E9BB-B4C2-4639-B78D-1480F0D63306}" type="presOf" srcId="{83D09963-914A-4167-8D55-741F76B05502}" destId="{A8B607D8-CFAB-485E-B804-3C13755FDCED}" srcOrd="0" destOrd="0" presId="urn:microsoft.com/office/officeart/2005/8/layout/default"/>
    <dgm:cxn modelId="{6881FDCA-E3AD-4EC1-84F7-11350CFE98FD}" srcId="{979F038E-EC29-4802-BB45-4F08DBD85CA5}" destId="{848ECF1F-293E-40D9-A0B7-6690CF032191}" srcOrd="4" destOrd="0" parTransId="{E6061DB3-1E0E-49CD-A7C7-C537426CEE26}" sibTransId="{E906028D-8B8A-4538-8B4F-35DB31EB061B}"/>
    <dgm:cxn modelId="{3C794BDA-A237-4D0E-B74A-BED0A17EE972}" type="presOf" srcId="{E4F558BB-B1F9-4089-BAC6-AA8A55460595}" destId="{541406E4-742D-477E-B9A3-99CD091D1360}" srcOrd="0" destOrd="0" presId="urn:microsoft.com/office/officeart/2005/8/layout/default"/>
    <dgm:cxn modelId="{9FA3D756-E175-47B3-A242-A7547D4D6314}" type="presParOf" srcId="{FF582E8E-3588-4FD4-83B7-898B944BEA2B}" destId="{E6E35719-38E2-48EA-838D-F24527C5D4B1}" srcOrd="0" destOrd="0" presId="urn:microsoft.com/office/officeart/2005/8/layout/default"/>
    <dgm:cxn modelId="{568084D2-3CDD-4489-8DDC-E1557E05D1AD}" type="presParOf" srcId="{FF582E8E-3588-4FD4-83B7-898B944BEA2B}" destId="{70A951C7-784C-40F4-90DE-A2C9409F91CA}" srcOrd="1" destOrd="0" presId="urn:microsoft.com/office/officeart/2005/8/layout/default"/>
    <dgm:cxn modelId="{5D087939-24A8-481D-94AC-6903D5EBE08C}" type="presParOf" srcId="{FF582E8E-3588-4FD4-83B7-898B944BEA2B}" destId="{A8B607D8-CFAB-485E-B804-3C13755FDCED}" srcOrd="2" destOrd="0" presId="urn:microsoft.com/office/officeart/2005/8/layout/default"/>
    <dgm:cxn modelId="{AB349538-D012-4409-901F-33C1680E2960}" type="presParOf" srcId="{FF582E8E-3588-4FD4-83B7-898B944BEA2B}" destId="{CF1ACAA6-E828-4847-B631-71386DDE7C88}" srcOrd="3" destOrd="0" presId="urn:microsoft.com/office/officeart/2005/8/layout/default"/>
    <dgm:cxn modelId="{D6E763F6-15BA-4CAD-9AD9-9D2CE3CB476C}" type="presParOf" srcId="{FF582E8E-3588-4FD4-83B7-898B944BEA2B}" destId="{A32ACBF5-7894-45BD-A3E1-85432620D43D}" srcOrd="4" destOrd="0" presId="urn:microsoft.com/office/officeart/2005/8/layout/default"/>
    <dgm:cxn modelId="{E4C8DD67-97F9-40B1-9D05-B65E6A9E3F5C}" type="presParOf" srcId="{FF582E8E-3588-4FD4-83B7-898B944BEA2B}" destId="{6A29A00E-54BE-4687-B259-FE747CEF4664}" srcOrd="5" destOrd="0" presId="urn:microsoft.com/office/officeart/2005/8/layout/default"/>
    <dgm:cxn modelId="{276B7BD9-19ED-4825-B310-541D9F397639}" type="presParOf" srcId="{FF582E8E-3588-4FD4-83B7-898B944BEA2B}" destId="{3BCD565B-AF75-4C55-B1AD-164EFC79B876}" srcOrd="6" destOrd="0" presId="urn:microsoft.com/office/officeart/2005/8/layout/default"/>
    <dgm:cxn modelId="{21C23E96-3E79-4497-AC56-85238EE925A4}" type="presParOf" srcId="{FF582E8E-3588-4FD4-83B7-898B944BEA2B}" destId="{6BCD5D60-D24C-4FA8-A078-0ED2350AB895}" srcOrd="7" destOrd="0" presId="urn:microsoft.com/office/officeart/2005/8/layout/default"/>
    <dgm:cxn modelId="{2D6EEC3F-088B-4780-B6B7-D11870070278}" type="presParOf" srcId="{FF582E8E-3588-4FD4-83B7-898B944BEA2B}" destId="{FACC6BC8-6BE3-4217-A907-4D5D90DB80F3}" srcOrd="8" destOrd="0" presId="urn:microsoft.com/office/officeart/2005/8/layout/default"/>
    <dgm:cxn modelId="{3F23DA9D-3E7B-4217-AE5D-DE6FB20153D2}" type="presParOf" srcId="{FF582E8E-3588-4FD4-83B7-898B944BEA2B}" destId="{AF7A0D38-6E5F-4639-835F-D62185C61BC8}" srcOrd="9" destOrd="0" presId="urn:microsoft.com/office/officeart/2005/8/layout/default"/>
    <dgm:cxn modelId="{6D8970DC-AEAC-4C11-8FEF-0237DAC7A1AC}" type="presParOf" srcId="{FF582E8E-3588-4FD4-83B7-898B944BEA2B}" destId="{541406E4-742D-477E-B9A3-99CD091D1360}" srcOrd="10" destOrd="0" presId="urn:microsoft.com/office/officeart/2005/8/layout/default"/>
    <dgm:cxn modelId="{10BC3D84-9826-4D8D-B852-A14BC4531082}" type="presParOf" srcId="{FF582E8E-3588-4FD4-83B7-898B944BEA2B}" destId="{B178361A-2860-484D-8084-8E0C6AFD2E60}" srcOrd="11" destOrd="0" presId="urn:microsoft.com/office/officeart/2005/8/layout/default"/>
    <dgm:cxn modelId="{B6080D31-BF3C-4EB6-80EA-3F23C8FCDB8F}" type="presParOf" srcId="{FF582E8E-3588-4FD4-83B7-898B944BEA2B}" destId="{AAF05FE0-A432-4F1E-BA94-219C22C68869}"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9F038E-EC29-4802-BB45-4F08DBD85CA5}"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n-US"/>
        </a:p>
      </dgm:t>
    </dgm:pt>
    <dgm:pt modelId="{BA9EF21A-75E5-4576-8E54-868A397843BE}">
      <dgm:prSet phldrT="[Text]"/>
      <dgm:spPr/>
      <dgm:t>
        <a:bodyPr/>
        <a:lstStyle/>
        <a:p>
          <a:r>
            <a:rPr lang="en-US" b="1" u="sng"/>
            <a:t>Ask:</a:t>
          </a:r>
          <a:r>
            <a:rPr lang="en-US"/>
            <a:t> Who are my most effective teachers?</a:t>
          </a:r>
        </a:p>
      </dgm:t>
    </dgm:pt>
    <dgm:pt modelId="{7EFDCE0B-3B04-4DA2-BED1-8119C5F8D965}" type="parTrans" cxnId="{B33B8A33-B98F-42E2-A749-2B221AF26021}">
      <dgm:prSet/>
      <dgm:spPr/>
      <dgm:t>
        <a:bodyPr/>
        <a:lstStyle/>
        <a:p>
          <a:endParaRPr lang="en-US"/>
        </a:p>
      </dgm:t>
    </dgm:pt>
    <dgm:pt modelId="{2EB226AF-2B31-4834-8DFB-693C6420B8A6}" type="sibTrans" cxnId="{B33B8A33-B98F-42E2-A749-2B221AF26021}">
      <dgm:prSet/>
      <dgm:spPr/>
      <dgm:t>
        <a:bodyPr/>
        <a:lstStyle/>
        <a:p>
          <a:endParaRPr lang="en-US"/>
        </a:p>
      </dgm:t>
    </dgm:pt>
    <dgm:pt modelId="{83D09963-914A-4167-8D55-741F76B05502}">
      <dgm:prSet phldrT="[Text]"/>
      <dgm:spPr/>
      <dgm:t>
        <a:bodyPr/>
        <a:lstStyle/>
        <a:p>
          <a:r>
            <a:rPr lang="en-US" b="1" u="sng"/>
            <a:t>Acquire:</a:t>
          </a:r>
          <a:r>
            <a:rPr lang="en-US"/>
            <a:t> Gathering data for data submission. Constructing the data submission file.</a:t>
          </a:r>
        </a:p>
      </dgm:t>
    </dgm:pt>
    <dgm:pt modelId="{CB7401A7-65B0-41C1-90F9-32D28CEADAA0}" type="parTrans" cxnId="{5FBE8DAC-7B16-4E37-AAD0-C16FDFA1A9F4}">
      <dgm:prSet/>
      <dgm:spPr/>
      <dgm:t>
        <a:bodyPr/>
        <a:lstStyle/>
        <a:p>
          <a:endParaRPr lang="en-US"/>
        </a:p>
      </dgm:t>
    </dgm:pt>
    <dgm:pt modelId="{5661418B-2A83-477A-BACC-1E6A9B6EFA47}" type="sibTrans" cxnId="{5FBE8DAC-7B16-4E37-AAD0-C16FDFA1A9F4}">
      <dgm:prSet/>
      <dgm:spPr/>
      <dgm:t>
        <a:bodyPr/>
        <a:lstStyle/>
        <a:p>
          <a:endParaRPr lang="en-US"/>
        </a:p>
      </dgm:t>
    </dgm:pt>
    <dgm:pt modelId="{C0DE2A24-9AD2-4C82-8A33-28F18FA12999}">
      <dgm:prSet phldrT="[Text]"/>
      <dgm:spPr/>
      <dgm:t>
        <a:bodyPr/>
        <a:lstStyle/>
        <a:p>
          <a:r>
            <a:rPr lang="en-US" b="1" u="sng"/>
            <a:t>Analyze:</a:t>
          </a:r>
          <a:r>
            <a:rPr lang="en-US"/>
            <a:t> Excel analysis tool. Determining designations.</a:t>
          </a:r>
        </a:p>
      </dgm:t>
    </dgm:pt>
    <dgm:pt modelId="{D90C1FE8-21D3-4945-BEAB-177C20230052}" type="parTrans" cxnId="{04195A7A-7D7B-4468-B034-185B65FCA1BF}">
      <dgm:prSet/>
      <dgm:spPr/>
      <dgm:t>
        <a:bodyPr/>
        <a:lstStyle/>
        <a:p>
          <a:endParaRPr lang="en-US"/>
        </a:p>
      </dgm:t>
    </dgm:pt>
    <dgm:pt modelId="{FDCD4C7A-41E9-4892-9D12-7E8677B7AC12}" type="sibTrans" cxnId="{04195A7A-7D7B-4468-B034-185B65FCA1BF}">
      <dgm:prSet/>
      <dgm:spPr/>
      <dgm:t>
        <a:bodyPr/>
        <a:lstStyle/>
        <a:p>
          <a:endParaRPr lang="en-US"/>
        </a:p>
      </dgm:t>
    </dgm:pt>
    <dgm:pt modelId="{01E9E24E-5D39-4E26-B081-35FC68C4ED90}">
      <dgm:prSet phldrT="[Text]"/>
      <dgm:spPr/>
      <dgm:t>
        <a:bodyPr/>
        <a:lstStyle/>
        <a:p>
          <a:r>
            <a:rPr lang="en-US" b="1" u="sng"/>
            <a:t>Apply:</a:t>
          </a:r>
          <a:r>
            <a:rPr lang="en-US"/>
            <a:t> Determine root cause of issues. </a:t>
          </a:r>
        </a:p>
      </dgm:t>
    </dgm:pt>
    <dgm:pt modelId="{FC3E2394-E835-4704-954F-5F68D0B5260C}" type="parTrans" cxnId="{D1117B04-6A43-4BE6-8924-3770F3AD6EDA}">
      <dgm:prSet/>
      <dgm:spPr/>
      <dgm:t>
        <a:bodyPr/>
        <a:lstStyle/>
        <a:p>
          <a:endParaRPr lang="en-US"/>
        </a:p>
      </dgm:t>
    </dgm:pt>
    <dgm:pt modelId="{93F6CEF9-D419-4145-A06B-46C031BD7F0E}" type="sibTrans" cxnId="{D1117B04-6A43-4BE6-8924-3770F3AD6EDA}">
      <dgm:prSet/>
      <dgm:spPr/>
      <dgm:t>
        <a:bodyPr/>
        <a:lstStyle/>
        <a:p>
          <a:endParaRPr lang="en-US"/>
        </a:p>
      </dgm:t>
    </dgm:pt>
    <dgm:pt modelId="{848ECF1F-293E-40D9-A0B7-6690CF032191}">
      <dgm:prSet phldrT="[Text]"/>
      <dgm:spPr/>
      <dgm:t>
        <a:bodyPr/>
        <a:lstStyle/>
        <a:p>
          <a:r>
            <a:rPr lang="en-US" b="1" u="sng"/>
            <a:t>Act:</a:t>
          </a:r>
          <a:r>
            <a:rPr lang="en-US"/>
            <a:t> Action plan for discoveries from your root cause analysis..</a:t>
          </a:r>
        </a:p>
      </dgm:t>
    </dgm:pt>
    <dgm:pt modelId="{E6061DB3-1E0E-49CD-A7C7-C537426CEE26}" type="parTrans" cxnId="{6881FDCA-E3AD-4EC1-84F7-11350CFE98FD}">
      <dgm:prSet/>
      <dgm:spPr/>
      <dgm:t>
        <a:bodyPr/>
        <a:lstStyle/>
        <a:p>
          <a:endParaRPr lang="en-US"/>
        </a:p>
      </dgm:t>
    </dgm:pt>
    <dgm:pt modelId="{E906028D-8B8A-4538-8B4F-35DB31EB061B}" type="sibTrans" cxnId="{6881FDCA-E3AD-4EC1-84F7-11350CFE98FD}">
      <dgm:prSet/>
      <dgm:spPr/>
      <dgm:t>
        <a:bodyPr/>
        <a:lstStyle/>
        <a:p>
          <a:endParaRPr lang="en-US"/>
        </a:p>
      </dgm:t>
    </dgm:pt>
    <dgm:pt modelId="{E4F558BB-B1F9-4089-BAC6-AA8A55460595}">
      <dgm:prSet/>
      <dgm:spPr/>
      <dgm:t>
        <a:bodyPr/>
        <a:lstStyle/>
        <a:p>
          <a:r>
            <a:rPr lang="en-US" b="1" u="sng"/>
            <a:t>Announce:</a:t>
          </a:r>
          <a:r>
            <a:rPr lang="en-US"/>
            <a:t> Communicate decisions through data validation in the fall.</a:t>
          </a:r>
        </a:p>
      </dgm:t>
    </dgm:pt>
    <dgm:pt modelId="{84BA541C-5A8A-4F53-89D2-CBC3A509CCA8}" type="parTrans" cxnId="{EDC0E557-27FE-41EF-BBB7-CD8E75BCA8D5}">
      <dgm:prSet/>
      <dgm:spPr/>
      <dgm:t>
        <a:bodyPr/>
        <a:lstStyle/>
        <a:p>
          <a:endParaRPr lang="en-US"/>
        </a:p>
      </dgm:t>
    </dgm:pt>
    <dgm:pt modelId="{78B75F66-E9E3-4764-8B4F-17B47116CE9D}" type="sibTrans" cxnId="{EDC0E557-27FE-41EF-BBB7-CD8E75BCA8D5}">
      <dgm:prSet/>
      <dgm:spPr/>
      <dgm:t>
        <a:bodyPr/>
        <a:lstStyle/>
        <a:p>
          <a:endParaRPr lang="en-US"/>
        </a:p>
      </dgm:t>
    </dgm:pt>
    <dgm:pt modelId="{F90FA1D9-FC7E-4E6E-8095-F40FEC912A4E}">
      <dgm:prSet/>
      <dgm:spPr/>
      <dgm:t>
        <a:bodyPr/>
        <a:lstStyle/>
        <a:p>
          <a:r>
            <a:rPr lang="en-US" b="1" u="sng"/>
            <a:t>Assess:</a:t>
          </a:r>
          <a:r>
            <a:rPr lang="en-US"/>
            <a:t> Evaluation of data through data validation process. Reflection on how to improve moving forward.</a:t>
          </a:r>
        </a:p>
      </dgm:t>
    </dgm:pt>
    <dgm:pt modelId="{38BD7425-D3F8-4150-83D3-21757FB56D5B}" type="parTrans" cxnId="{5AD2AA53-CBFC-4B60-B2CB-5D0240CA4DAA}">
      <dgm:prSet/>
      <dgm:spPr/>
      <dgm:t>
        <a:bodyPr/>
        <a:lstStyle/>
        <a:p>
          <a:endParaRPr lang="en-US"/>
        </a:p>
      </dgm:t>
    </dgm:pt>
    <dgm:pt modelId="{2584D8BF-9084-4CAA-BA0F-6B241284D3BC}" type="sibTrans" cxnId="{5AD2AA53-CBFC-4B60-B2CB-5D0240CA4DAA}">
      <dgm:prSet/>
      <dgm:spPr/>
      <dgm:t>
        <a:bodyPr/>
        <a:lstStyle/>
        <a:p>
          <a:endParaRPr lang="en-US"/>
        </a:p>
      </dgm:t>
    </dgm:pt>
    <dgm:pt modelId="{FF582E8E-3588-4FD4-83B7-898B944BEA2B}" type="pres">
      <dgm:prSet presAssocID="{979F038E-EC29-4802-BB45-4F08DBD85CA5}" presName="diagram" presStyleCnt="0">
        <dgm:presLayoutVars>
          <dgm:dir/>
          <dgm:resizeHandles val="exact"/>
        </dgm:presLayoutVars>
      </dgm:prSet>
      <dgm:spPr/>
    </dgm:pt>
    <dgm:pt modelId="{E6E35719-38E2-48EA-838D-F24527C5D4B1}" type="pres">
      <dgm:prSet presAssocID="{BA9EF21A-75E5-4576-8E54-868A397843BE}" presName="node" presStyleLbl="node1" presStyleIdx="0" presStyleCnt="7" custLinFactNeighborX="56463" custLinFactNeighborY="1446">
        <dgm:presLayoutVars>
          <dgm:bulletEnabled val="1"/>
        </dgm:presLayoutVars>
      </dgm:prSet>
      <dgm:spPr/>
    </dgm:pt>
    <dgm:pt modelId="{70A951C7-784C-40F4-90DE-A2C9409F91CA}" type="pres">
      <dgm:prSet presAssocID="{2EB226AF-2B31-4834-8DFB-693C6420B8A6}" presName="sibTrans" presStyleCnt="0"/>
      <dgm:spPr/>
    </dgm:pt>
    <dgm:pt modelId="{A8B607D8-CFAB-485E-B804-3C13755FDCED}" type="pres">
      <dgm:prSet presAssocID="{83D09963-914A-4167-8D55-741F76B05502}" presName="node" presStyleLbl="node1" presStyleIdx="1" presStyleCnt="7" custLinFactNeighborX="50909" custLinFactNeighborY="1549">
        <dgm:presLayoutVars>
          <dgm:bulletEnabled val="1"/>
        </dgm:presLayoutVars>
      </dgm:prSet>
      <dgm:spPr/>
    </dgm:pt>
    <dgm:pt modelId="{CF1ACAA6-E828-4847-B631-71386DDE7C88}" type="pres">
      <dgm:prSet presAssocID="{5661418B-2A83-477A-BACC-1E6A9B6EFA47}" presName="sibTrans" presStyleCnt="0"/>
      <dgm:spPr/>
    </dgm:pt>
    <dgm:pt modelId="{A32ACBF5-7894-45BD-A3E1-85432620D43D}" type="pres">
      <dgm:prSet presAssocID="{C0DE2A24-9AD2-4C82-8A33-28F18FA12999}" presName="node" presStyleLbl="node1" presStyleIdx="2" presStyleCnt="7" custLinFactNeighborX="45355" custLinFactNeighborY="1549">
        <dgm:presLayoutVars>
          <dgm:bulletEnabled val="1"/>
        </dgm:presLayoutVars>
      </dgm:prSet>
      <dgm:spPr/>
    </dgm:pt>
    <dgm:pt modelId="{6A29A00E-54BE-4687-B259-FE747CEF4664}" type="pres">
      <dgm:prSet presAssocID="{FDCD4C7A-41E9-4892-9D12-7E8677B7AC12}" presName="sibTrans" presStyleCnt="0"/>
      <dgm:spPr/>
    </dgm:pt>
    <dgm:pt modelId="{3BCD565B-AF75-4C55-B1AD-164EFC79B876}" type="pres">
      <dgm:prSet presAssocID="{01E9E24E-5D39-4E26-B081-35FC68C4ED90}" presName="node" presStyleLbl="node1" presStyleIdx="3" presStyleCnt="7" custLinFactX="-125458" custLinFactY="14231" custLinFactNeighborX="-200000" custLinFactNeighborY="100000">
        <dgm:presLayoutVars>
          <dgm:bulletEnabled val="1"/>
        </dgm:presLayoutVars>
      </dgm:prSet>
      <dgm:spPr/>
    </dgm:pt>
    <dgm:pt modelId="{6BCD5D60-D24C-4FA8-A078-0ED2350AB895}" type="pres">
      <dgm:prSet presAssocID="{93F6CEF9-D419-4145-A06B-46C031BD7F0E}" presName="sibTrans" presStyleCnt="0"/>
      <dgm:spPr/>
    </dgm:pt>
    <dgm:pt modelId="{FACC6BC8-6BE3-4217-A907-4D5D90DB80F3}" type="pres">
      <dgm:prSet presAssocID="{848ECF1F-293E-40D9-A0B7-6690CF032191}" presName="node" presStyleLbl="node1" presStyleIdx="4" presStyleCnt="7" custLinFactNeighborX="55074" custLinFactNeighborY="-2436">
        <dgm:presLayoutVars>
          <dgm:bulletEnabled val="1"/>
        </dgm:presLayoutVars>
      </dgm:prSet>
      <dgm:spPr/>
    </dgm:pt>
    <dgm:pt modelId="{AF7A0D38-6E5F-4639-835F-D62185C61BC8}" type="pres">
      <dgm:prSet presAssocID="{E906028D-8B8A-4538-8B4F-35DB31EB061B}" presName="sibTrans" presStyleCnt="0"/>
      <dgm:spPr/>
    </dgm:pt>
    <dgm:pt modelId="{541406E4-742D-477E-B9A3-99CD091D1360}" type="pres">
      <dgm:prSet presAssocID="{E4F558BB-B1F9-4089-BAC6-AA8A55460595}" presName="node" presStyleLbl="node1" presStyleIdx="5" presStyleCnt="7" custLinFactNeighborX="49785" custLinFactNeighborY="-2436">
        <dgm:presLayoutVars>
          <dgm:bulletEnabled val="1"/>
        </dgm:presLayoutVars>
      </dgm:prSet>
      <dgm:spPr/>
    </dgm:pt>
    <dgm:pt modelId="{B178361A-2860-484D-8084-8E0C6AFD2E60}" type="pres">
      <dgm:prSet presAssocID="{78B75F66-E9E3-4764-8B4F-17B47116CE9D}" presName="sibTrans" presStyleCnt="0"/>
      <dgm:spPr/>
    </dgm:pt>
    <dgm:pt modelId="{AAF05FE0-A432-4F1E-BA94-219C22C68869}" type="pres">
      <dgm:prSet presAssocID="{F90FA1D9-FC7E-4E6E-8095-F40FEC912A4E}" presName="node" presStyleLbl="node1" presStyleIdx="6" presStyleCnt="7" custLinFactNeighborX="44892" custLinFactNeighborY="-2436">
        <dgm:presLayoutVars>
          <dgm:bulletEnabled val="1"/>
        </dgm:presLayoutVars>
      </dgm:prSet>
      <dgm:spPr/>
    </dgm:pt>
  </dgm:ptLst>
  <dgm:cxnLst>
    <dgm:cxn modelId="{D1117B04-6A43-4BE6-8924-3770F3AD6EDA}" srcId="{979F038E-EC29-4802-BB45-4F08DBD85CA5}" destId="{01E9E24E-5D39-4E26-B081-35FC68C4ED90}" srcOrd="3" destOrd="0" parTransId="{FC3E2394-E835-4704-954F-5F68D0B5260C}" sibTransId="{93F6CEF9-D419-4145-A06B-46C031BD7F0E}"/>
    <dgm:cxn modelId="{B54A3F1A-8DB3-41E5-8334-1D779FA3EAA6}" type="presOf" srcId="{BA9EF21A-75E5-4576-8E54-868A397843BE}" destId="{E6E35719-38E2-48EA-838D-F24527C5D4B1}" srcOrd="0" destOrd="0" presId="urn:microsoft.com/office/officeart/2005/8/layout/default"/>
    <dgm:cxn modelId="{B33B8A33-B98F-42E2-A749-2B221AF26021}" srcId="{979F038E-EC29-4802-BB45-4F08DBD85CA5}" destId="{BA9EF21A-75E5-4576-8E54-868A397843BE}" srcOrd="0" destOrd="0" parTransId="{7EFDCE0B-3B04-4DA2-BED1-8119C5F8D965}" sibTransId="{2EB226AF-2B31-4834-8DFB-693C6420B8A6}"/>
    <dgm:cxn modelId="{5A928F65-D151-479E-B6DC-A341AB665146}" type="presOf" srcId="{979F038E-EC29-4802-BB45-4F08DBD85CA5}" destId="{FF582E8E-3588-4FD4-83B7-898B944BEA2B}" srcOrd="0" destOrd="0" presId="urn:microsoft.com/office/officeart/2005/8/layout/default"/>
    <dgm:cxn modelId="{B2D6F26B-FA1F-42CC-98C0-B311E9B755BB}" type="presOf" srcId="{F90FA1D9-FC7E-4E6E-8095-F40FEC912A4E}" destId="{AAF05FE0-A432-4F1E-BA94-219C22C68869}" srcOrd="0" destOrd="0" presId="urn:microsoft.com/office/officeart/2005/8/layout/default"/>
    <dgm:cxn modelId="{11DAD751-47BC-4048-865D-5BD74497BCA6}" type="presOf" srcId="{01E9E24E-5D39-4E26-B081-35FC68C4ED90}" destId="{3BCD565B-AF75-4C55-B1AD-164EFC79B876}" srcOrd="0" destOrd="0" presId="urn:microsoft.com/office/officeart/2005/8/layout/default"/>
    <dgm:cxn modelId="{5AD2AA53-CBFC-4B60-B2CB-5D0240CA4DAA}" srcId="{979F038E-EC29-4802-BB45-4F08DBD85CA5}" destId="{F90FA1D9-FC7E-4E6E-8095-F40FEC912A4E}" srcOrd="6" destOrd="0" parTransId="{38BD7425-D3F8-4150-83D3-21757FB56D5B}" sibTransId="{2584D8BF-9084-4CAA-BA0F-6B241284D3BC}"/>
    <dgm:cxn modelId="{EDC0E557-27FE-41EF-BBB7-CD8E75BCA8D5}" srcId="{979F038E-EC29-4802-BB45-4F08DBD85CA5}" destId="{E4F558BB-B1F9-4089-BAC6-AA8A55460595}" srcOrd="5" destOrd="0" parTransId="{84BA541C-5A8A-4F53-89D2-CBC3A509CCA8}" sibTransId="{78B75F66-E9E3-4764-8B4F-17B47116CE9D}"/>
    <dgm:cxn modelId="{04195A7A-7D7B-4468-B034-185B65FCA1BF}" srcId="{979F038E-EC29-4802-BB45-4F08DBD85CA5}" destId="{C0DE2A24-9AD2-4C82-8A33-28F18FA12999}" srcOrd="2" destOrd="0" parTransId="{D90C1FE8-21D3-4945-BEAB-177C20230052}" sibTransId="{FDCD4C7A-41E9-4892-9D12-7E8677B7AC12}"/>
    <dgm:cxn modelId="{5FAD0B9C-548F-4E5F-B9B4-4CA7EDEC9519}" type="presOf" srcId="{848ECF1F-293E-40D9-A0B7-6690CF032191}" destId="{FACC6BC8-6BE3-4217-A907-4D5D90DB80F3}" srcOrd="0" destOrd="0" presId="urn:microsoft.com/office/officeart/2005/8/layout/default"/>
    <dgm:cxn modelId="{4A90C9AA-74A8-4CA1-BBB0-61F4E1107B97}" type="presOf" srcId="{C0DE2A24-9AD2-4C82-8A33-28F18FA12999}" destId="{A32ACBF5-7894-45BD-A3E1-85432620D43D}" srcOrd="0" destOrd="0" presId="urn:microsoft.com/office/officeart/2005/8/layout/default"/>
    <dgm:cxn modelId="{5FBE8DAC-7B16-4E37-AAD0-C16FDFA1A9F4}" srcId="{979F038E-EC29-4802-BB45-4F08DBD85CA5}" destId="{83D09963-914A-4167-8D55-741F76B05502}" srcOrd="1" destOrd="0" parTransId="{CB7401A7-65B0-41C1-90F9-32D28CEADAA0}" sibTransId="{5661418B-2A83-477A-BACC-1E6A9B6EFA47}"/>
    <dgm:cxn modelId="{7B57E9BB-B4C2-4639-B78D-1480F0D63306}" type="presOf" srcId="{83D09963-914A-4167-8D55-741F76B05502}" destId="{A8B607D8-CFAB-485E-B804-3C13755FDCED}" srcOrd="0" destOrd="0" presId="urn:microsoft.com/office/officeart/2005/8/layout/default"/>
    <dgm:cxn modelId="{6881FDCA-E3AD-4EC1-84F7-11350CFE98FD}" srcId="{979F038E-EC29-4802-BB45-4F08DBD85CA5}" destId="{848ECF1F-293E-40D9-A0B7-6690CF032191}" srcOrd="4" destOrd="0" parTransId="{E6061DB3-1E0E-49CD-A7C7-C537426CEE26}" sibTransId="{E906028D-8B8A-4538-8B4F-35DB31EB061B}"/>
    <dgm:cxn modelId="{3C794BDA-A237-4D0E-B74A-BED0A17EE972}" type="presOf" srcId="{E4F558BB-B1F9-4089-BAC6-AA8A55460595}" destId="{541406E4-742D-477E-B9A3-99CD091D1360}" srcOrd="0" destOrd="0" presId="urn:microsoft.com/office/officeart/2005/8/layout/default"/>
    <dgm:cxn modelId="{9FA3D756-E175-47B3-A242-A7547D4D6314}" type="presParOf" srcId="{FF582E8E-3588-4FD4-83B7-898B944BEA2B}" destId="{E6E35719-38E2-48EA-838D-F24527C5D4B1}" srcOrd="0" destOrd="0" presId="urn:microsoft.com/office/officeart/2005/8/layout/default"/>
    <dgm:cxn modelId="{568084D2-3CDD-4489-8DDC-E1557E05D1AD}" type="presParOf" srcId="{FF582E8E-3588-4FD4-83B7-898B944BEA2B}" destId="{70A951C7-784C-40F4-90DE-A2C9409F91CA}" srcOrd="1" destOrd="0" presId="urn:microsoft.com/office/officeart/2005/8/layout/default"/>
    <dgm:cxn modelId="{5D087939-24A8-481D-94AC-6903D5EBE08C}" type="presParOf" srcId="{FF582E8E-3588-4FD4-83B7-898B944BEA2B}" destId="{A8B607D8-CFAB-485E-B804-3C13755FDCED}" srcOrd="2" destOrd="0" presId="urn:microsoft.com/office/officeart/2005/8/layout/default"/>
    <dgm:cxn modelId="{AB349538-D012-4409-901F-33C1680E2960}" type="presParOf" srcId="{FF582E8E-3588-4FD4-83B7-898B944BEA2B}" destId="{CF1ACAA6-E828-4847-B631-71386DDE7C88}" srcOrd="3" destOrd="0" presId="urn:microsoft.com/office/officeart/2005/8/layout/default"/>
    <dgm:cxn modelId="{D6E763F6-15BA-4CAD-9AD9-9D2CE3CB476C}" type="presParOf" srcId="{FF582E8E-3588-4FD4-83B7-898B944BEA2B}" destId="{A32ACBF5-7894-45BD-A3E1-85432620D43D}" srcOrd="4" destOrd="0" presId="urn:microsoft.com/office/officeart/2005/8/layout/default"/>
    <dgm:cxn modelId="{E4C8DD67-97F9-40B1-9D05-B65E6A9E3F5C}" type="presParOf" srcId="{FF582E8E-3588-4FD4-83B7-898B944BEA2B}" destId="{6A29A00E-54BE-4687-B259-FE747CEF4664}" srcOrd="5" destOrd="0" presId="urn:microsoft.com/office/officeart/2005/8/layout/default"/>
    <dgm:cxn modelId="{276B7BD9-19ED-4825-B310-541D9F397639}" type="presParOf" srcId="{FF582E8E-3588-4FD4-83B7-898B944BEA2B}" destId="{3BCD565B-AF75-4C55-B1AD-164EFC79B876}" srcOrd="6" destOrd="0" presId="urn:microsoft.com/office/officeart/2005/8/layout/default"/>
    <dgm:cxn modelId="{21C23E96-3E79-4497-AC56-85238EE925A4}" type="presParOf" srcId="{FF582E8E-3588-4FD4-83B7-898B944BEA2B}" destId="{6BCD5D60-D24C-4FA8-A078-0ED2350AB895}" srcOrd="7" destOrd="0" presId="urn:microsoft.com/office/officeart/2005/8/layout/default"/>
    <dgm:cxn modelId="{2D6EEC3F-088B-4780-B6B7-D11870070278}" type="presParOf" srcId="{FF582E8E-3588-4FD4-83B7-898B944BEA2B}" destId="{FACC6BC8-6BE3-4217-A907-4D5D90DB80F3}" srcOrd="8" destOrd="0" presId="urn:microsoft.com/office/officeart/2005/8/layout/default"/>
    <dgm:cxn modelId="{3F23DA9D-3E7B-4217-AE5D-DE6FB20153D2}" type="presParOf" srcId="{FF582E8E-3588-4FD4-83B7-898B944BEA2B}" destId="{AF7A0D38-6E5F-4639-835F-D62185C61BC8}" srcOrd="9" destOrd="0" presId="urn:microsoft.com/office/officeart/2005/8/layout/default"/>
    <dgm:cxn modelId="{6D8970DC-AEAC-4C11-8FEF-0237DAC7A1AC}" type="presParOf" srcId="{FF582E8E-3588-4FD4-83B7-898B944BEA2B}" destId="{541406E4-742D-477E-B9A3-99CD091D1360}" srcOrd="10" destOrd="0" presId="urn:microsoft.com/office/officeart/2005/8/layout/default"/>
    <dgm:cxn modelId="{10BC3D84-9826-4D8D-B852-A14BC4531082}" type="presParOf" srcId="{FF582E8E-3588-4FD4-83B7-898B944BEA2B}" destId="{B178361A-2860-484D-8084-8E0C6AFD2E60}" srcOrd="11" destOrd="0" presId="urn:microsoft.com/office/officeart/2005/8/layout/default"/>
    <dgm:cxn modelId="{B6080D31-BF3C-4EB6-80EA-3F23C8FCDB8F}" type="presParOf" srcId="{FF582E8E-3588-4FD4-83B7-898B944BEA2B}" destId="{AAF05FE0-A432-4F1E-BA94-219C22C68869}"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0CA37A-FA40-48D3-986E-B85A75556A2A}">
      <dsp:nvSpPr>
        <dsp:cNvPr id="0" name=""/>
        <dsp:cNvSpPr/>
      </dsp:nvSpPr>
      <dsp:spPr>
        <a:xfrm>
          <a:off x="4639843" y="276"/>
          <a:ext cx="980281" cy="980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u="sng" kern="1200"/>
            <a:t>Ask:</a:t>
          </a:r>
          <a:r>
            <a:rPr lang="en-US" sz="1400" b="1" kern="1200"/>
            <a:t>  </a:t>
          </a:r>
          <a:r>
            <a:rPr lang="en-US" sz="1400" kern="1200"/>
            <a:t>Identify problems, frame questions.</a:t>
          </a:r>
        </a:p>
      </dsp:txBody>
      <dsp:txXfrm>
        <a:off x="4639843" y="276"/>
        <a:ext cx="980281" cy="980281"/>
      </dsp:txXfrm>
    </dsp:sp>
    <dsp:sp modelId="{2B240C5A-BA2C-49FF-B2C3-680850C65191}">
      <dsp:nvSpPr>
        <dsp:cNvPr id="0" name=""/>
        <dsp:cNvSpPr/>
      </dsp:nvSpPr>
      <dsp:spPr>
        <a:xfrm>
          <a:off x="1575482" y="52143"/>
          <a:ext cx="5083190" cy="5083190"/>
        </a:xfrm>
        <a:prstGeom prst="circularArrow">
          <a:avLst>
            <a:gd name="adj1" fmla="val 3761"/>
            <a:gd name="adj2" fmla="val 234621"/>
            <a:gd name="adj3" fmla="val 19827894"/>
            <a:gd name="adj4" fmla="val 18604717"/>
            <a:gd name="adj5" fmla="val 438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E1C565-8532-4517-ACC3-01BE5226DE35}">
      <dsp:nvSpPr>
        <dsp:cNvPr id="0" name=""/>
        <dsp:cNvSpPr/>
      </dsp:nvSpPr>
      <dsp:spPr>
        <a:xfrm>
          <a:off x="5700934" y="1584120"/>
          <a:ext cx="1384245" cy="980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u="sng" kern="1200"/>
            <a:t>Acquire: </a:t>
          </a:r>
          <a:r>
            <a:rPr lang="en-US" sz="1600" kern="1200"/>
            <a:t>Understand and acquire relevant data.</a:t>
          </a:r>
        </a:p>
      </dsp:txBody>
      <dsp:txXfrm>
        <a:off x="5700934" y="1584120"/>
        <a:ext cx="1384245" cy="980281"/>
      </dsp:txXfrm>
    </dsp:sp>
    <dsp:sp modelId="{BB905AB6-17E1-4A8C-B6C9-76556931D0B0}">
      <dsp:nvSpPr>
        <dsp:cNvPr id="0" name=""/>
        <dsp:cNvSpPr/>
      </dsp:nvSpPr>
      <dsp:spPr>
        <a:xfrm>
          <a:off x="1575482" y="52143"/>
          <a:ext cx="5083190" cy="5083190"/>
        </a:xfrm>
        <a:prstGeom prst="circularArrow">
          <a:avLst>
            <a:gd name="adj1" fmla="val 3761"/>
            <a:gd name="adj2" fmla="val 234621"/>
            <a:gd name="adj3" fmla="val 1231007"/>
            <a:gd name="adj4" fmla="val 21556798"/>
            <a:gd name="adj5" fmla="val 438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187306-913F-4D3C-AF30-7A99F0B9CC7B}">
      <dsp:nvSpPr>
        <dsp:cNvPr id="0" name=""/>
        <dsp:cNvSpPr/>
      </dsp:nvSpPr>
      <dsp:spPr>
        <a:xfrm>
          <a:off x="5231033" y="3559141"/>
          <a:ext cx="1422476" cy="980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i="0" u="sng" kern="1200"/>
            <a:t>Analyze: </a:t>
          </a:r>
          <a:r>
            <a:rPr lang="en-US" sz="1600" kern="1200"/>
            <a:t>Transform data into insights</a:t>
          </a:r>
        </a:p>
      </dsp:txBody>
      <dsp:txXfrm>
        <a:off x="5231033" y="3559141"/>
        <a:ext cx="1422476" cy="980281"/>
      </dsp:txXfrm>
    </dsp:sp>
    <dsp:sp modelId="{27412FAF-C022-45A1-B5EC-81C98260B381}">
      <dsp:nvSpPr>
        <dsp:cNvPr id="0" name=""/>
        <dsp:cNvSpPr/>
      </dsp:nvSpPr>
      <dsp:spPr>
        <a:xfrm>
          <a:off x="1575482" y="52143"/>
          <a:ext cx="5083190" cy="5083190"/>
        </a:xfrm>
        <a:prstGeom prst="circularArrow">
          <a:avLst>
            <a:gd name="adj1" fmla="val 3761"/>
            <a:gd name="adj2" fmla="val 234621"/>
            <a:gd name="adj3" fmla="val 4438199"/>
            <a:gd name="adj4" fmla="val 3387250"/>
            <a:gd name="adj5" fmla="val 438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802214-B309-4362-A1FC-F1BD6A0AF449}">
      <dsp:nvSpPr>
        <dsp:cNvPr id="0" name=""/>
        <dsp:cNvSpPr/>
      </dsp:nvSpPr>
      <dsp:spPr>
        <a:xfrm>
          <a:off x="3626936" y="4438109"/>
          <a:ext cx="980281" cy="980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u="sng" kern="1200"/>
            <a:t>Apply: </a:t>
          </a:r>
          <a:r>
            <a:rPr lang="en-US" sz="1600" kern="1200"/>
            <a:t>Validate Insights</a:t>
          </a:r>
        </a:p>
      </dsp:txBody>
      <dsp:txXfrm>
        <a:off x="3626936" y="4438109"/>
        <a:ext cx="980281" cy="980281"/>
      </dsp:txXfrm>
    </dsp:sp>
    <dsp:sp modelId="{698D09E3-25A3-4EE1-A927-E3451774BE2F}">
      <dsp:nvSpPr>
        <dsp:cNvPr id="0" name=""/>
        <dsp:cNvSpPr/>
      </dsp:nvSpPr>
      <dsp:spPr>
        <a:xfrm>
          <a:off x="1575482" y="52143"/>
          <a:ext cx="5083190" cy="5083190"/>
        </a:xfrm>
        <a:prstGeom prst="circularArrow">
          <a:avLst>
            <a:gd name="adj1" fmla="val 3761"/>
            <a:gd name="adj2" fmla="val 234621"/>
            <a:gd name="adj3" fmla="val 7258253"/>
            <a:gd name="adj4" fmla="val 6127180"/>
            <a:gd name="adj5" fmla="val 438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9EF497-14BC-4D47-BD2D-C0234D37D032}">
      <dsp:nvSpPr>
        <dsp:cNvPr id="0" name=""/>
        <dsp:cNvSpPr/>
      </dsp:nvSpPr>
      <dsp:spPr>
        <a:xfrm>
          <a:off x="1801742" y="3559141"/>
          <a:ext cx="980281" cy="980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u="sng" kern="1200"/>
            <a:t>Act: </a:t>
          </a:r>
          <a:r>
            <a:rPr lang="en-US" sz="1600" kern="1200"/>
            <a:t>Transform insights into decisions</a:t>
          </a:r>
          <a:endParaRPr lang="en-US" sz="1200" kern="1200"/>
        </a:p>
      </dsp:txBody>
      <dsp:txXfrm>
        <a:off x="1801742" y="3559141"/>
        <a:ext cx="980281" cy="980281"/>
      </dsp:txXfrm>
    </dsp:sp>
    <dsp:sp modelId="{BA5EE40E-8AD0-4077-BD3B-5F1639B8B99B}">
      <dsp:nvSpPr>
        <dsp:cNvPr id="0" name=""/>
        <dsp:cNvSpPr/>
      </dsp:nvSpPr>
      <dsp:spPr>
        <a:xfrm>
          <a:off x="1575482" y="52143"/>
          <a:ext cx="5083190" cy="5083190"/>
        </a:xfrm>
        <a:prstGeom prst="circularArrow">
          <a:avLst>
            <a:gd name="adj1" fmla="val 3761"/>
            <a:gd name="adj2" fmla="val 234621"/>
            <a:gd name="adj3" fmla="val 10608581"/>
            <a:gd name="adj4" fmla="val 9334373"/>
            <a:gd name="adj5" fmla="val 438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07653B-CEA8-442C-99C9-6F46EBF955A5}">
      <dsp:nvSpPr>
        <dsp:cNvPr id="0" name=""/>
        <dsp:cNvSpPr/>
      </dsp:nvSpPr>
      <dsp:spPr>
        <a:xfrm>
          <a:off x="1042820" y="1584120"/>
          <a:ext cx="1596554" cy="980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u="sng" kern="1200"/>
            <a:t>Announce: </a:t>
          </a:r>
          <a:r>
            <a:rPr lang="en-US" sz="1600" kern="1200"/>
            <a:t>Communicate Decisions</a:t>
          </a:r>
          <a:endParaRPr lang="en-US" sz="1200" kern="1200"/>
        </a:p>
      </dsp:txBody>
      <dsp:txXfrm>
        <a:off x="1042820" y="1584120"/>
        <a:ext cx="1596554" cy="980281"/>
      </dsp:txXfrm>
    </dsp:sp>
    <dsp:sp modelId="{CCF575AC-C4A3-4EAC-9CE7-287ACE44444A}">
      <dsp:nvSpPr>
        <dsp:cNvPr id="0" name=""/>
        <dsp:cNvSpPr/>
      </dsp:nvSpPr>
      <dsp:spPr>
        <a:xfrm>
          <a:off x="1575482" y="52143"/>
          <a:ext cx="5083190" cy="5083190"/>
        </a:xfrm>
        <a:prstGeom prst="circularArrow">
          <a:avLst>
            <a:gd name="adj1" fmla="val 3761"/>
            <a:gd name="adj2" fmla="val 234621"/>
            <a:gd name="adj3" fmla="val 13560663"/>
            <a:gd name="adj4" fmla="val 12337485"/>
            <a:gd name="adj5" fmla="val 438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92B13F-CF32-45A2-9076-3CC247D7AAA2}">
      <dsp:nvSpPr>
        <dsp:cNvPr id="0" name=""/>
        <dsp:cNvSpPr/>
      </dsp:nvSpPr>
      <dsp:spPr>
        <a:xfrm>
          <a:off x="2614030" y="276"/>
          <a:ext cx="980281" cy="980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u="sng" kern="1200"/>
            <a:t>Assess: </a:t>
          </a:r>
          <a:r>
            <a:rPr lang="en-US" sz="1600" kern="1200"/>
            <a:t>Evaluate decisions made</a:t>
          </a:r>
        </a:p>
      </dsp:txBody>
      <dsp:txXfrm>
        <a:off x="2614030" y="276"/>
        <a:ext cx="980281" cy="980281"/>
      </dsp:txXfrm>
    </dsp:sp>
    <dsp:sp modelId="{5318D279-3C68-4B6C-A188-001693572343}">
      <dsp:nvSpPr>
        <dsp:cNvPr id="0" name=""/>
        <dsp:cNvSpPr/>
      </dsp:nvSpPr>
      <dsp:spPr>
        <a:xfrm>
          <a:off x="1575482" y="52143"/>
          <a:ext cx="5083190" cy="5083190"/>
        </a:xfrm>
        <a:prstGeom prst="circularArrow">
          <a:avLst>
            <a:gd name="adj1" fmla="val 3761"/>
            <a:gd name="adj2" fmla="val 234621"/>
            <a:gd name="adj3" fmla="val 16741775"/>
            <a:gd name="adj4" fmla="val 15423604"/>
            <a:gd name="adj5" fmla="val 438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E35719-38E2-48EA-838D-F24527C5D4B1}">
      <dsp:nvSpPr>
        <dsp:cNvPr id="0" name=""/>
        <dsp:cNvSpPr/>
      </dsp:nvSpPr>
      <dsp:spPr>
        <a:xfrm>
          <a:off x="1242294" y="767775"/>
          <a:ext cx="2195291" cy="131717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u="sng" kern="1200"/>
            <a:t>Ask:</a:t>
          </a:r>
          <a:r>
            <a:rPr lang="en-US" sz="1500" kern="1200"/>
            <a:t> Who are my most effective teachers?</a:t>
          </a:r>
        </a:p>
      </dsp:txBody>
      <dsp:txXfrm>
        <a:off x="1242294" y="767775"/>
        <a:ext cx="2195291" cy="1317174"/>
      </dsp:txXfrm>
    </dsp:sp>
    <dsp:sp modelId="{A8B607D8-CFAB-485E-B804-3C13755FDCED}">
      <dsp:nvSpPr>
        <dsp:cNvPr id="0" name=""/>
        <dsp:cNvSpPr/>
      </dsp:nvSpPr>
      <dsp:spPr>
        <a:xfrm>
          <a:off x="3535188" y="769132"/>
          <a:ext cx="2195291" cy="131717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u="sng" kern="1200"/>
            <a:t>Acquire:</a:t>
          </a:r>
          <a:r>
            <a:rPr lang="en-US" sz="1500" kern="1200"/>
            <a:t> Gathering data for data submission. Constructing the data submission file.</a:t>
          </a:r>
        </a:p>
      </dsp:txBody>
      <dsp:txXfrm>
        <a:off x="3535188" y="769132"/>
        <a:ext cx="2195291" cy="1317174"/>
      </dsp:txXfrm>
    </dsp:sp>
    <dsp:sp modelId="{A32ACBF5-7894-45BD-A3E1-85432620D43D}">
      <dsp:nvSpPr>
        <dsp:cNvPr id="0" name=""/>
        <dsp:cNvSpPr/>
      </dsp:nvSpPr>
      <dsp:spPr>
        <a:xfrm>
          <a:off x="5828081" y="769132"/>
          <a:ext cx="2195291" cy="131717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u="sng" kern="1200"/>
            <a:t>Analyze:</a:t>
          </a:r>
          <a:r>
            <a:rPr lang="en-US" sz="1500" kern="1200"/>
            <a:t> Excel analysis tool. Determining designations.</a:t>
          </a:r>
        </a:p>
      </dsp:txBody>
      <dsp:txXfrm>
        <a:off x="5828081" y="769132"/>
        <a:ext cx="2195291" cy="1317174"/>
      </dsp:txXfrm>
    </dsp:sp>
    <dsp:sp modelId="{3BCD565B-AF75-4C55-B1AD-164EFC79B876}">
      <dsp:nvSpPr>
        <dsp:cNvPr id="0" name=""/>
        <dsp:cNvSpPr/>
      </dsp:nvSpPr>
      <dsp:spPr>
        <a:xfrm>
          <a:off x="102477" y="2253351"/>
          <a:ext cx="2195291" cy="131717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u="sng" kern="1200"/>
            <a:t>Apply:</a:t>
          </a:r>
          <a:r>
            <a:rPr lang="en-US" sz="1500" kern="1200"/>
            <a:t> Determine root cause of issues. </a:t>
          </a:r>
        </a:p>
      </dsp:txBody>
      <dsp:txXfrm>
        <a:off x="102477" y="2253351"/>
        <a:ext cx="2195291" cy="1317174"/>
      </dsp:txXfrm>
    </dsp:sp>
    <dsp:sp modelId="{FACC6BC8-6BE3-4217-A907-4D5D90DB80F3}">
      <dsp:nvSpPr>
        <dsp:cNvPr id="0" name=""/>
        <dsp:cNvSpPr/>
      </dsp:nvSpPr>
      <dsp:spPr>
        <a:xfrm>
          <a:off x="2419211" y="2253346"/>
          <a:ext cx="2195291" cy="131717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u="sng" kern="1200"/>
            <a:t>Act:</a:t>
          </a:r>
          <a:r>
            <a:rPr lang="en-US" sz="1500" kern="1200"/>
            <a:t> Action plan for discoveries from your root cause analysis..</a:t>
          </a:r>
        </a:p>
      </dsp:txBody>
      <dsp:txXfrm>
        <a:off x="2419211" y="2253346"/>
        <a:ext cx="2195291" cy="1317174"/>
      </dsp:txXfrm>
    </dsp:sp>
    <dsp:sp modelId="{541406E4-742D-477E-B9A3-99CD091D1360}">
      <dsp:nvSpPr>
        <dsp:cNvPr id="0" name=""/>
        <dsp:cNvSpPr/>
      </dsp:nvSpPr>
      <dsp:spPr>
        <a:xfrm>
          <a:off x="4717923" y="2253346"/>
          <a:ext cx="2195291" cy="131717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u="sng" kern="1200"/>
            <a:t>Announce:</a:t>
          </a:r>
          <a:r>
            <a:rPr lang="en-US" sz="1500" kern="1200"/>
            <a:t> Communicate decisions through data validation in the fall.</a:t>
          </a:r>
        </a:p>
      </dsp:txBody>
      <dsp:txXfrm>
        <a:off x="4717923" y="2253346"/>
        <a:ext cx="2195291" cy="1317174"/>
      </dsp:txXfrm>
    </dsp:sp>
    <dsp:sp modelId="{AAF05FE0-A432-4F1E-BA94-219C22C68869}">
      <dsp:nvSpPr>
        <dsp:cNvPr id="0" name=""/>
        <dsp:cNvSpPr/>
      </dsp:nvSpPr>
      <dsp:spPr>
        <a:xfrm>
          <a:off x="7025327" y="2253346"/>
          <a:ext cx="2195291" cy="131717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u="sng" kern="1200"/>
            <a:t>Assess:</a:t>
          </a:r>
          <a:r>
            <a:rPr lang="en-US" sz="1500" kern="1200"/>
            <a:t> Evaluation of data through data validation process. Reflection on how to improve moving forward.</a:t>
          </a:r>
        </a:p>
      </dsp:txBody>
      <dsp:txXfrm>
        <a:off x="7025327" y="2253346"/>
        <a:ext cx="2195291" cy="13171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E35719-38E2-48EA-838D-F24527C5D4B1}">
      <dsp:nvSpPr>
        <dsp:cNvPr id="0" name=""/>
        <dsp:cNvSpPr/>
      </dsp:nvSpPr>
      <dsp:spPr>
        <a:xfrm>
          <a:off x="1242294" y="767775"/>
          <a:ext cx="2195291" cy="131717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u="sng" kern="1200"/>
            <a:t>Ask:</a:t>
          </a:r>
          <a:r>
            <a:rPr lang="en-US" sz="1500" kern="1200"/>
            <a:t> Who are my most effective teachers?</a:t>
          </a:r>
        </a:p>
      </dsp:txBody>
      <dsp:txXfrm>
        <a:off x="1242294" y="767775"/>
        <a:ext cx="2195291" cy="1317174"/>
      </dsp:txXfrm>
    </dsp:sp>
    <dsp:sp modelId="{A8B607D8-CFAB-485E-B804-3C13755FDCED}">
      <dsp:nvSpPr>
        <dsp:cNvPr id="0" name=""/>
        <dsp:cNvSpPr/>
      </dsp:nvSpPr>
      <dsp:spPr>
        <a:xfrm>
          <a:off x="3535188" y="769132"/>
          <a:ext cx="2195291" cy="131717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u="sng" kern="1200"/>
            <a:t>Acquire:</a:t>
          </a:r>
          <a:r>
            <a:rPr lang="en-US" sz="1500" kern="1200"/>
            <a:t> Gathering data for data submission. Constructing the data submission file.</a:t>
          </a:r>
        </a:p>
      </dsp:txBody>
      <dsp:txXfrm>
        <a:off x="3535188" y="769132"/>
        <a:ext cx="2195291" cy="1317174"/>
      </dsp:txXfrm>
    </dsp:sp>
    <dsp:sp modelId="{A32ACBF5-7894-45BD-A3E1-85432620D43D}">
      <dsp:nvSpPr>
        <dsp:cNvPr id="0" name=""/>
        <dsp:cNvSpPr/>
      </dsp:nvSpPr>
      <dsp:spPr>
        <a:xfrm>
          <a:off x="5828081" y="769132"/>
          <a:ext cx="2195291" cy="131717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u="sng" kern="1200"/>
            <a:t>Analyze:</a:t>
          </a:r>
          <a:r>
            <a:rPr lang="en-US" sz="1500" kern="1200"/>
            <a:t> Excel analysis tool. Determining designations.</a:t>
          </a:r>
        </a:p>
      </dsp:txBody>
      <dsp:txXfrm>
        <a:off x="5828081" y="769132"/>
        <a:ext cx="2195291" cy="1317174"/>
      </dsp:txXfrm>
    </dsp:sp>
    <dsp:sp modelId="{3BCD565B-AF75-4C55-B1AD-164EFC79B876}">
      <dsp:nvSpPr>
        <dsp:cNvPr id="0" name=""/>
        <dsp:cNvSpPr/>
      </dsp:nvSpPr>
      <dsp:spPr>
        <a:xfrm>
          <a:off x="102477" y="2253351"/>
          <a:ext cx="2195291" cy="131717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u="sng" kern="1200"/>
            <a:t>Apply:</a:t>
          </a:r>
          <a:r>
            <a:rPr lang="en-US" sz="1500" kern="1200"/>
            <a:t> Determine root cause of issues. </a:t>
          </a:r>
        </a:p>
      </dsp:txBody>
      <dsp:txXfrm>
        <a:off x="102477" y="2253351"/>
        <a:ext cx="2195291" cy="1317174"/>
      </dsp:txXfrm>
    </dsp:sp>
    <dsp:sp modelId="{FACC6BC8-6BE3-4217-A907-4D5D90DB80F3}">
      <dsp:nvSpPr>
        <dsp:cNvPr id="0" name=""/>
        <dsp:cNvSpPr/>
      </dsp:nvSpPr>
      <dsp:spPr>
        <a:xfrm>
          <a:off x="2419211" y="2253346"/>
          <a:ext cx="2195291" cy="131717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u="sng" kern="1200"/>
            <a:t>Act:</a:t>
          </a:r>
          <a:r>
            <a:rPr lang="en-US" sz="1500" kern="1200"/>
            <a:t> Action plan for discoveries from your root cause analysis..</a:t>
          </a:r>
        </a:p>
      </dsp:txBody>
      <dsp:txXfrm>
        <a:off x="2419211" y="2253346"/>
        <a:ext cx="2195291" cy="1317174"/>
      </dsp:txXfrm>
    </dsp:sp>
    <dsp:sp modelId="{541406E4-742D-477E-B9A3-99CD091D1360}">
      <dsp:nvSpPr>
        <dsp:cNvPr id="0" name=""/>
        <dsp:cNvSpPr/>
      </dsp:nvSpPr>
      <dsp:spPr>
        <a:xfrm>
          <a:off x="4717923" y="2253346"/>
          <a:ext cx="2195291" cy="131717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u="sng" kern="1200"/>
            <a:t>Announce:</a:t>
          </a:r>
          <a:r>
            <a:rPr lang="en-US" sz="1500" kern="1200"/>
            <a:t> Communicate decisions through data validation in the fall.</a:t>
          </a:r>
        </a:p>
      </dsp:txBody>
      <dsp:txXfrm>
        <a:off x="4717923" y="2253346"/>
        <a:ext cx="2195291" cy="1317174"/>
      </dsp:txXfrm>
    </dsp:sp>
    <dsp:sp modelId="{AAF05FE0-A432-4F1E-BA94-219C22C68869}">
      <dsp:nvSpPr>
        <dsp:cNvPr id="0" name=""/>
        <dsp:cNvSpPr/>
      </dsp:nvSpPr>
      <dsp:spPr>
        <a:xfrm>
          <a:off x="7025327" y="2253346"/>
          <a:ext cx="2195291" cy="131717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u="sng" kern="1200"/>
            <a:t>Assess:</a:t>
          </a:r>
          <a:r>
            <a:rPr lang="en-US" sz="1500" kern="1200"/>
            <a:t> Evaluation of data through data validation process. Reflection on how to improve moving forward.</a:t>
          </a:r>
        </a:p>
      </dsp:txBody>
      <dsp:txXfrm>
        <a:off x="7025327" y="2253346"/>
        <a:ext cx="2195291" cy="1317174"/>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AECF29-B97B-41B1-B7A8-3613CCC34D6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2419408-BABC-4521-84DA-23F7F6DE23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882599-D379-4556-9147-210E82E72565}" type="datetimeFigureOut">
              <a:rPr lang="en-US" smtClean="0"/>
              <a:t>6/18/2024</a:t>
            </a:fld>
            <a:endParaRPr lang="en-US"/>
          </a:p>
        </p:txBody>
      </p:sp>
      <p:sp>
        <p:nvSpPr>
          <p:cNvPr id="4" name="Footer Placeholder 3">
            <a:extLst>
              <a:ext uri="{FF2B5EF4-FFF2-40B4-BE49-F238E27FC236}">
                <a16:creationId xmlns:a16="http://schemas.microsoft.com/office/drawing/2014/main" id="{94C37C37-AAB9-4E70-AB68-740394CAC83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98D50E0-55BB-4B2F-B36D-57A6AD17D8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C8E144-4208-4DF5-88DA-E1C467A86838}" type="slidenum">
              <a:rPr lang="en-US" smtClean="0"/>
              <a:t>‹#›</a:t>
            </a:fld>
            <a:endParaRPr lang="en-US"/>
          </a:p>
        </p:txBody>
      </p:sp>
    </p:spTree>
    <p:extLst>
      <p:ext uri="{BB962C8B-B14F-4D97-AF65-F5344CB8AC3E}">
        <p14:creationId xmlns:p14="http://schemas.microsoft.com/office/powerpoint/2010/main" val="2080104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258356-2CF6-4E5C-BB68-A3FBAAA3B324}" type="datetimeFigureOut">
              <a:rPr lang="en-US" smtClean="0"/>
              <a:t>6/18/2024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F0900D-9F1A-4214-A11A-866C96D785F9}" type="slidenum">
              <a:rPr lang="en-US" smtClean="0"/>
              <a:t>‹#›</a:t>
            </a:fld>
            <a:endParaRPr lang="en-US"/>
          </a:p>
        </p:txBody>
      </p:sp>
    </p:spTree>
    <p:extLst>
      <p:ext uri="{BB962C8B-B14F-4D97-AF65-F5344CB8AC3E}">
        <p14:creationId xmlns:p14="http://schemas.microsoft.com/office/powerpoint/2010/main" val="302530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1</a:t>
            </a:fld>
            <a:endParaRPr lang="en-US"/>
          </a:p>
        </p:txBody>
      </p:sp>
    </p:spTree>
    <p:extLst>
      <p:ext uri="{BB962C8B-B14F-4D97-AF65-F5344CB8AC3E}">
        <p14:creationId xmlns:p14="http://schemas.microsoft.com/office/powerpoint/2010/main" val="33653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0900D-9F1A-4214-A11A-866C96D785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4465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0900D-9F1A-4214-A11A-866C96D785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347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12</a:t>
            </a:fld>
            <a:endParaRPr lang="en-US"/>
          </a:p>
        </p:txBody>
      </p:sp>
    </p:spTree>
    <p:extLst>
      <p:ext uri="{BB962C8B-B14F-4D97-AF65-F5344CB8AC3E}">
        <p14:creationId xmlns:p14="http://schemas.microsoft.com/office/powerpoint/2010/main" val="1611495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0900D-9F1A-4214-A11A-866C96D785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712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14</a:t>
            </a:fld>
            <a:endParaRPr lang="en-US"/>
          </a:p>
        </p:txBody>
      </p:sp>
    </p:spTree>
    <p:extLst>
      <p:ext uri="{BB962C8B-B14F-4D97-AF65-F5344CB8AC3E}">
        <p14:creationId xmlns:p14="http://schemas.microsoft.com/office/powerpoint/2010/main" val="1367098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15</a:t>
            </a:fld>
            <a:endParaRPr lang="en-US"/>
          </a:p>
        </p:txBody>
      </p:sp>
    </p:spTree>
    <p:extLst>
      <p:ext uri="{BB962C8B-B14F-4D97-AF65-F5344CB8AC3E}">
        <p14:creationId xmlns:p14="http://schemas.microsoft.com/office/powerpoint/2010/main" val="2766735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16</a:t>
            </a:fld>
            <a:endParaRPr lang="en-US"/>
          </a:p>
        </p:txBody>
      </p:sp>
    </p:spTree>
    <p:extLst>
      <p:ext uri="{BB962C8B-B14F-4D97-AF65-F5344CB8AC3E}">
        <p14:creationId xmlns:p14="http://schemas.microsoft.com/office/powerpoint/2010/main" val="1362261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0900D-9F1A-4214-A11A-866C96D785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169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0900D-9F1A-4214-A11A-866C96D785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0102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0900D-9F1A-4214-A11A-866C96D785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170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a:t>
            </a:fld>
            <a:endParaRPr lang="en-US"/>
          </a:p>
        </p:txBody>
      </p:sp>
    </p:spTree>
    <p:extLst>
      <p:ext uri="{BB962C8B-B14F-4D97-AF65-F5344CB8AC3E}">
        <p14:creationId xmlns:p14="http://schemas.microsoft.com/office/powerpoint/2010/main" val="42410783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0900D-9F1A-4214-A11A-866C96D785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165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0900D-9F1A-4214-A11A-866C96D785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638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22</a:t>
            </a:fld>
            <a:endParaRPr lang="en-US"/>
          </a:p>
        </p:txBody>
      </p:sp>
    </p:spTree>
    <p:extLst>
      <p:ext uri="{BB962C8B-B14F-4D97-AF65-F5344CB8AC3E}">
        <p14:creationId xmlns:p14="http://schemas.microsoft.com/office/powerpoint/2010/main" val="22595864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23</a:t>
            </a:fld>
            <a:endParaRPr lang="en-US"/>
          </a:p>
        </p:txBody>
      </p:sp>
    </p:spTree>
    <p:extLst>
      <p:ext uri="{BB962C8B-B14F-4D97-AF65-F5344CB8AC3E}">
        <p14:creationId xmlns:p14="http://schemas.microsoft.com/office/powerpoint/2010/main" val="2048286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24</a:t>
            </a:fld>
            <a:endParaRPr lang="en-US"/>
          </a:p>
        </p:txBody>
      </p:sp>
    </p:spTree>
    <p:extLst>
      <p:ext uri="{BB962C8B-B14F-4D97-AF65-F5344CB8AC3E}">
        <p14:creationId xmlns:p14="http://schemas.microsoft.com/office/powerpoint/2010/main" val="806348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25</a:t>
            </a:fld>
            <a:endParaRPr lang="en-US"/>
          </a:p>
        </p:txBody>
      </p:sp>
    </p:spTree>
    <p:extLst>
      <p:ext uri="{BB962C8B-B14F-4D97-AF65-F5344CB8AC3E}">
        <p14:creationId xmlns:p14="http://schemas.microsoft.com/office/powerpoint/2010/main" val="6817441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0900D-9F1A-4214-A11A-866C96D785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80192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BD0C7-C5A9-4B82-B0C3-F96D443226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39972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0900D-9F1A-4214-A11A-866C96D785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5165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29</a:t>
            </a:fld>
            <a:endParaRPr lang="en-US"/>
          </a:p>
        </p:txBody>
      </p:sp>
    </p:spTree>
    <p:extLst>
      <p:ext uri="{BB962C8B-B14F-4D97-AF65-F5344CB8AC3E}">
        <p14:creationId xmlns:p14="http://schemas.microsoft.com/office/powerpoint/2010/main" val="3131110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a:t>
            </a:fld>
            <a:endParaRPr lang="en-US"/>
          </a:p>
        </p:txBody>
      </p:sp>
    </p:spTree>
    <p:extLst>
      <p:ext uri="{BB962C8B-B14F-4D97-AF65-F5344CB8AC3E}">
        <p14:creationId xmlns:p14="http://schemas.microsoft.com/office/powerpoint/2010/main" val="16231548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30</a:t>
            </a:fld>
            <a:endParaRPr lang="en-US"/>
          </a:p>
        </p:txBody>
      </p:sp>
    </p:spTree>
    <p:extLst>
      <p:ext uri="{BB962C8B-B14F-4D97-AF65-F5344CB8AC3E}">
        <p14:creationId xmlns:p14="http://schemas.microsoft.com/office/powerpoint/2010/main" val="358043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0900D-9F1A-4214-A11A-866C96D785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4178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0900D-9F1A-4214-A11A-866C96D785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4852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0900D-9F1A-4214-A11A-866C96D785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4920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0900D-9F1A-4214-A11A-866C96D785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5591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0900D-9F1A-4214-A11A-866C96D785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1290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0900D-9F1A-4214-A11A-866C96D785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6872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37</a:t>
            </a:fld>
            <a:endParaRPr lang="en-US"/>
          </a:p>
        </p:txBody>
      </p:sp>
    </p:spTree>
    <p:extLst>
      <p:ext uri="{BB962C8B-B14F-4D97-AF65-F5344CB8AC3E}">
        <p14:creationId xmlns:p14="http://schemas.microsoft.com/office/powerpoint/2010/main" val="37284078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0900D-9F1A-4214-A11A-866C96D785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1559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0900D-9F1A-4214-A11A-866C96D785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4181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4</a:t>
            </a:fld>
            <a:endParaRPr lang="en-US"/>
          </a:p>
        </p:txBody>
      </p:sp>
    </p:spTree>
    <p:extLst>
      <p:ext uri="{BB962C8B-B14F-4D97-AF65-F5344CB8AC3E}">
        <p14:creationId xmlns:p14="http://schemas.microsoft.com/office/powerpoint/2010/main" val="42387018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40</a:t>
            </a:fld>
            <a:endParaRPr lang="en-US"/>
          </a:p>
        </p:txBody>
      </p:sp>
    </p:spTree>
    <p:extLst>
      <p:ext uri="{BB962C8B-B14F-4D97-AF65-F5344CB8AC3E}">
        <p14:creationId xmlns:p14="http://schemas.microsoft.com/office/powerpoint/2010/main" val="19186405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TIA team wants to provide you with the best technical assistance possible and are always looking at how we can improve. We have a 5? question survey that should not take more than 1-2 minutes of your time. __ will put the link in the chat if you would not mind pulling that up. Please be as honest as possible and add comments if you have additional suggestions for areas where we can support. Your input will help us improve our upcoming sessions! All responses are anonymous and confidential. </a:t>
            </a: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41</a:t>
            </a:fld>
            <a:endParaRPr lang="en-US"/>
          </a:p>
        </p:txBody>
      </p:sp>
    </p:spTree>
    <p:extLst>
      <p:ext uri="{BB962C8B-B14F-4D97-AF65-F5344CB8AC3E}">
        <p14:creationId xmlns:p14="http://schemas.microsoft.com/office/powerpoint/2010/main" val="2298176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0900D-9F1A-4214-A11A-866C96D785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471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6</a:t>
            </a:fld>
            <a:endParaRPr lang="en-US"/>
          </a:p>
        </p:txBody>
      </p:sp>
    </p:spTree>
    <p:extLst>
      <p:ext uri="{BB962C8B-B14F-4D97-AF65-F5344CB8AC3E}">
        <p14:creationId xmlns:p14="http://schemas.microsoft.com/office/powerpoint/2010/main" val="3075545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0900D-9F1A-4214-A11A-866C96D785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727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8</a:t>
            </a:fld>
            <a:endParaRPr lang="en-US"/>
          </a:p>
        </p:txBody>
      </p:sp>
    </p:spTree>
    <p:extLst>
      <p:ext uri="{BB962C8B-B14F-4D97-AF65-F5344CB8AC3E}">
        <p14:creationId xmlns:p14="http://schemas.microsoft.com/office/powerpoint/2010/main" val="115873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9</a:t>
            </a:fld>
            <a:endParaRPr lang="en-US"/>
          </a:p>
        </p:txBody>
      </p:sp>
    </p:spTree>
    <p:extLst>
      <p:ext uri="{BB962C8B-B14F-4D97-AF65-F5344CB8AC3E}">
        <p14:creationId xmlns:p14="http://schemas.microsoft.com/office/powerpoint/2010/main" val="642765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Master" Target="../slideMasters/slideMaster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Master" Target="../slideMasters/slideMaster5.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6.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6.xml"/><Relationship Id="rId5" Type="http://schemas.openxmlformats.org/officeDocument/2006/relationships/image" Target="../media/image15.png"/><Relationship Id="rId4" Type="http://schemas.openxmlformats.org/officeDocument/2006/relationships/image" Target="../media/image32.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6.xml"/><Relationship Id="rId5" Type="http://schemas.openxmlformats.org/officeDocument/2006/relationships/image" Target="../media/image15.png"/><Relationship Id="rId4" Type="http://schemas.openxmlformats.org/officeDocument/2006/relationships/image" Target="../media/image35.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6.xml"/><Relationship Id="rId5" Type="http://schemas.openxmlformats.org/officeDocument/2006/relationships/image" Target="../media/image15.png"/><Relationship Id="rId4" Type="http://schemas.openxmlformats.org/officeDocument/2006/relationships/image" Target="../media/image38.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6.xml"/><Relationship Id="rId5" Type="http://schemas.openxmlformats.org/officeDocument/2006/relationships/image" Target="../media/image15.png"/><Relationship Id="rId4" Type="http://schemas.openxmlformats.org/officeDocument/2006/relationships/image" Target="../media/image4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Master" Target="../slideMasters/slideMaster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Master" Target="../slideMasters/slideMaster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B418D-15F1-4236-86D3-6539C675F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6B6B5-BC8C-433B-81B9-9C57FABEBF05}"/>
              </a:ext>
            </a:extLst>
          </p:cNvPr>
          <p:cNvSpPr>
            <a:spLocks noGrp="1"/>
          </p:cNvSpPr>
          <p:nvPr>
            <p:ph idx="1"/>
          </p:nvPr>
        </p:nvSpPr>
        <p:spPr/>
        <p:txBody>
          <a:bodyPr>
            <a:no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78FAA-4420-4285-8D95-A050BC74994F}"/>
              </a:ext>
            </a:extLst>
          </p:cNvPr>
          <p:cNvSpPr>
            <a:spLocks noGrp="1"/>
          </p:cNvSpPr>
          <p:nvPr>
            <p:ph type="dt" sz="half" idx="10"/>
          </p:nvPr>
        </p:nvSpPr>
        <p:spPr/>
        <p:txBody>
          <a:bodyPr/>
          <a:lstStyle/>
          <a:p>
            <a:fld id="{8B2256DE-71AA-4E74-8EC3-825DD6B6375A}" type="datetimeFigureOut">
              <a:rPr lang="en-US" smtClean="0"/>
              <a:t>6/18/2024</a:t>
            </a:fld>
            <a:endParaRPr lang="en-US"/>
          </a:p>
        </p:txBody>
      </p:sp>
      <p:sp>
        <p:nvSpPr>
          <p:cNvPr id="5" name="Footer Placeholder 4">
            <a:extLst>
              <a:ext uri="{FF2B5EF4-FFF2-40B4-BE49-F238E27FC236}">
                <a16:creationId xmlns:a16="http://schemas.microsoft.com/office/drawing/2014/main" id="{808C59C6-696E-4645-BF2F-2A33B0C2E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5A9AF-AD14-4EF5-B3BC-132EE02F7A44}"/>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1910387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C9E8904-0136-685D-B93D-9A5A632B76F0}"/>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6F7F577-D0FD-0049-3E7B-D46BE2C5E66D}"/>
              </a:ext>
            </a:extLst>
          </p:cNvPr>
          <p:cNvSpPr>
            <a:spLocks noGrp="1"/>
          </p:cNvSpPr>
          <p:nvPr>
            <p:ph type="title"/>
          </p:nvPr>
        </p:nvSpPr>
        <p:spPr>
          <a:xfrm>
            <a:off x="399393" y="277792"/>
            <a:ext cx="9219169" cy="787530"/>
          </a:xfrm>
        </p:spPr>
        <p:txBody>
          <a:bodyPr>
            <a:normAutofit/>
          </a:bodyPr>
          <a:lstStyle>
            <a:lvl1pPr>
              <a:defRPr sz="4000">
                <a:solidFill>
                  <a:schemeClr val="bg1"/>
                </a:solidFill>
              </a:defRPr>
            </a:lvl1pPr>
          </a:lstStyle>
          <a:p>
            <a:r>
              <a:rPr lang="en-US"/>
              <a:t>Click to edit Master title style</a:t>
            </a:r>
          </a:p>
        </p:txBody>
      </p:sp>
      <p:sp>
        <p:nvSpPr>
          <p:cNvPr id="11" name="Isosceles Triangle 10">
            <a:extLst>
              <a:ext uri="{FF2B5EF4-FFF2-40B4-BE49-F238E27FC236}">
                <a16:creationId xmlns:a16="http://schemas.microsoft.com/office/drawing/2014/main" id="{7059954F-EEFA-4DC0-8275-C48E80E83615}"/>
              </a:ext>
            </a:extLst>
          </p:cNvPr>
          <p:cNvSpPr/>
          <p:nvPr userDrawn="1"/>
        </p:nvSpPr>
        <p:spPr>
          <a:xfrm rot="5400000">
            <a:off x="4279069" y="3696872"/>
            <a:ext cx="985911" cy="60491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87DBBAC-5AC1-CDD6-9403-E06C08A73FE4}"/>
              </a:ext>
            </a:extLst>
          </p:cNvPr>
          <p:cNvSpPr>
            <a:spLocks noGrp="1"/>
          </p:cNvSpPr>
          <p:nvPr>
            <p:ph type="body" sz="quarter" idx="14"/>
          </p:nvPr>
        </p:nvSpPr>
        <p:spPr>
          <a:xfrm>
            <a:off x="419100" y="1362075"/>
            <a:ext cx="4248150" cy="5151438"/>
          </a:xfrm>
          <a:solidFill>
            <a:schemeClr val="accent1"/>
          </a:solidFill>
        </p:spPr>
        <p:txBody>
          <a:bodyPr lIns="365760" rIns="274320" anchor="ctr">
            <a:noAutofit/>
          </a:bodyPr>
          <a:lstStyle>
            <a:lvl1pPr marL="0" indent="0" algn="l">
              <a:lnSpc>
                <a:spcPct val="100000"/>
              </a:lnSpc>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38AE886-96A2-4116-A4A2-846D4ECCAEAF}"/>
              </a:ext>
            </a:extLst>
          </p:cNvPr>
          <p:cNvSpPr>
            <a:spLocks noGrp="1"/>
          </p:cNvSpPr>
          <p:nvPr>
            <p:ph type="body" sz="quarter" idx="13"/>
          </p:nvPr>
        </p:nvSpPr>
        <p:spPr>
          <a:xfrm>
            <a:off x="5183188" y="1362658"/>
            <a:ext cx="6589712" cy="5150684"/>
          </a:xfrm>
          <a:ln>
            <a:solidFill>
              <a:schemeClr val="accent1"/>
            </a:solidFill>
          </a:ln>
        </p:spPr>
        <p:txBody>
          <a:bodyPr lIns="182880" tIns="182880" rIns="182880" bIns="182880" anchor="ctr">
            <a:noAutofit/>
          </a:bodyPr>
          <a:lstStyle>
            <a:lvl1pPr marL="0" indent="0">
              <a:lnSpc>
                <a:spcPct val="100000"/>
              </a:lnSpc>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16" name="Picture 15">
            <a:extLst>
              <a:ext uri="{FF2B5EF4-FFF2-40B4-BE49-F238E27FC236}">
                <a16:creationId xmlns:a16="http://schemas.microsoft.com/office/drawing/2014/main" id="{7C0D7554-0848-4241-9D65-61693530A1D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307A3E75-62DD-E95F-8A1E-448C27B7CAE9}"/>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7088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99292-D18A-F840-E40F-4E2481AC8155}"/>
              </a:ext>
            </a:extLst>
          </p:cNvPr>
          <p:cNvSpPr>
            <a:spLocks noGrp="1"/>
          </p:cNvSpPr>
          <p:nvPr>
            <p:ph type="title"/>
          </p:nvPr>
        </p:nvSpPr>
        <p:spPr/>
        <p:txBody>
          <a:bodyPr/>
          <a:lstStyle/>
          <a:p>
            <a:r>
              <a:rPr lang="en-US"/>
              <a:t>Click to edit Master title style</a:t>
            </a:r>
          </a:p>
        </p:txBody>
      </p:sp>
      <p:sp>
        <p:nvSpPr>
          <p:cNvPr id="6" name="Picture Placeholder 38">
            <a:extLst>
              <a:ext uri="{FF2B5EF4-FFF2-40B4-BE49-F238E27FC236}">
                <a16:creationId xmlns:a16="http://schemas.microsoft.com/office/drawing/2014/main" id="{A7E3F95D-17C7-00B7-E3CC-9DD44BF35341}"/>
              </a:ext>
              <a:ext uri="{C183D7F6-B498-43B3-948B-1728B52AA6E4}">
                <adec:decorative xmlns:adec="http://schemas.microsoft.com/office/drawing/2017/decorative" val="0"/>
              </a:ext>
            </a:extLst>
          </p:cNvPr>
          <p:cNvSpPr>
            <a:spLocks noGrp="1"/>
          </p:cNvSpPr>
          <p:nvPr>
            <p:ph type="pic" sz="quarter" idx="13" hasCustomPrompt="1"/>
          </p:nvPr>
        </p:nvSpPr>
        <p:spPr>
          <a:xfrm>
            <a:off x="399393" y="1338263"/>
            <a:ext cx="3467100" cy="4181474"/>
          </a:xfrm>
          <a:effectLst>
            <a:outerShdw blurRad="50800" dist="38100" dir="2700000" algn="tl" rotWithShape="0">
              <a:prstClr val="black">
                <a:alpha val="40000"/>
              </a:prstClr>
            </a:outerShdw>
          </a:effectLst>
        </p:spPr>
        <p:txBody>
          <a:bodyPr>
            <a:noAutofit/>
          </a:bodyPr>
          <a:lstStyle>
            <a:lvl1pPr marL="0" indent="0">
              <a:lnSpc>
                <a:spcPct val="100000"/>
              </a:lnSpc>
              <a:buNone/>
              <a:defRPr/>
            </a:lvl1pPr>
          </a:lstStyle>
          <a:p>
            <a:r>
              <a:rPr lang="en-US"/>
              <a:t>Click to add a picture</a:t>
            </a:r>
          </a:p>
        </p:txBody>
      </p:sp>
      <p:sp>
        <p:nvSpPr>
          <p:cNvPr id="7" name="Text Placeholder 40">
            <a:extLst>
              <a:ext uri="{FF2B5EF4-FFF2-40B4-BE49-F238E27FC236}">
                <a16:creationId xmlns:a16="http://schemas.microsoft.com/office/drawing/2014/main" id="{A80BA819-6AB3-DC6E-B9F7-829040E51425}"/>
              </a:ext>
            </a:extLst>
          </p:cNvPr>
          <p:cNvSpPr>
            <a:spLocks noGrp="1"/>
          </p:cNvSpPr>
          <p:nvPr>
            <p:ph type="body" sz="quarter" idx="14"/>
          </p:nvPr>
        </p:nvSpPr>
        <p:spPr>
          <a:xfrm>
            <a:off x="399619" y="5724526"/>
            <a:ext cx="3467100" cy="581024"/>
          </a:xfrm>
        </p:spPr>
        <p:txBody>
          <a:bodyPr>
            <a:noAutofit/>
          </a:bodyPr>
          <a:lstStyle>
            <a:lvl1pPr marL="0" indent="0" algn="ctr">
              <a:lnSpc>
                <a:spcPct val="100000"/>
              </a:lnSpc>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Picture Placeholder 42">
            <a:extLst>
              <a:ext uri="{FF2B5EF4-FFF2-40B4-BE49-F238E27FC236}">
                <a16:creationId xmlns:a16="http://schemas.microsoft.com/office/drawing/2014/main" id="{C863983F-102B-1CF9-CAB7-4BF8363B8207}"/>
              </a:ext>
            </a:extLst>
          </p:cNvPr>
          <p:cNvSpPr>
            <a:spLocks noGrp="1"/>
          </p:cNvSpPr>
          <p:nvPr>
            <p:ph type="pic" sz="quarter" idx="15" hasCustomPrompt="1"/>
          </p:nvPr>
        </p:nvSpPr>
        <p:spPr>
          <a:xfrm>
            <a:off x="4398534" y="1338263"/>
            <a:ext cx="3467100" cy="4181474"/>
          </a:xfrm>
          <a:effectLst>
            <a:outerShdw blurRad="50800" dist="38100" dir="2700000" algn="tl" rotWithShape="0">
              <a:prstClr val="black">
                <a:alpha val="40000"/>
              </a:prstClr>
            </a:outerShdw>
          </a:effectLst>
        </p:spPr>
        <p:txBody>
          <a:bodyPr/>
          <a:lstStyle>
            <a:lvl1pPr marL="0" indent="0">
              <a:buNone/>
              <a:defRPr/>
            </a:lvl1pPr>
          </a:lstStyle>
          <a:p>
            <a:r>
              <a:rPr lang="en-US"/>
              <a:t>Click to add a picture</a:t>
            </a:r>
          </a:p>
        </p:txBody>
      </p:sp>
      <p:sp>
        <p:nvSpPr>
          <p:cNvPr id="9" name="Text Placeholder 44">
            <a:extLst>
              <a:ext uri="{FF2B5EF4-FFF2-40B4-BE49-F238E27FC236}">
                <a16:creationId xmlns:a16="http://schemas.microsoft.com/office/drawing/2014/main" id="{0447845F-460D-EF0F-3C85-CD9682EB4832}"/>
              </a:ext>
            </a:extLst>
          </p:cNvPr>
          <p:cNvSpPr>
            <a:spLocks noGrp="1"/>
          </p:cNvSpPr>
          <p:nvPr>
            <p:ph type="body" sz="quarter" idx="16"/>
          </p:nvPr>
        </p:nvSpPr>
        <p:spPr>
          <a:xfrm>
            <a:off x="4398534" y="5724525"/>
            <a:ext cx="3467100" cy="581025"/>
          </a:xfrm>
        </p:spPr>
        <p:txBody>
          <a:bodyPr>
            <a:noAutofit/>
          </a:bodyPr>
          <a:lstStyle>
            <a:lvl1pPr marL="0" indent="0" algn="ctr">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0" name="Picture Placeholder 42">
            <a:extLst>
              <a:ext uri="{FF2B5EF4-FFF2-40B4-BE49-F238E27FC236}">
                <a16:creationId xmlns:a16="http://schemas.microsoft.com/office/drawing/2014/main" id="{D97B8D89-9249-7A8D-B1CF-4E022ACB8D7A}"/>
              </a:ext>
            </a:extLst>
          </p:cNvPr>
          <p:cNvSpPr>
            <a:spLocks noGrp="1"/>
          </p:cNvSpPr>
          <p:nvPr>
            <p:ph type="pic" sz="quarter" idx="17" hasCustomPrompt="1"/>
          </p:nvPr>
        </p:nvSpPr>
        <p:spPr>
          <a:xfrm>
            <a:off x="8325281" y="1338263"/>
            <a:ext cx="3467100" cy="4181474"/>
          </a:xfrm>
          <a:effectLst>
            <a:outerShdw blurRad="50800" dist="38100" dir="2700000" algn="tl" rotWithShape="0">
              <a:prstClr val="black">
                <a:alpha val="40000"/>
              </a:prstClr>
            </a:outerShdw>
          </a:effectLst>
        </p:spPr>
        <p:txBody>
          <a:bodyPr/>
          <a:lstStyle>
            <a:lvl1pPr marL="0" indent="0">
              <a:buNone/>
              <a:defRPr/>
            </a:lvl1pPr>
          </a:lstStyle>
          <a:p>
            <a:r>
              <a:rPr lang="en-US"/>
              <a:t>Click to add a picture</a:t>
            </a:r>
          </a:p>
        </p:txBody>
      </p:sp>
      <p:sp>
        <p:nvSpPr>
          <p:cNvPr id="11" name="Text Placeholder 44">
            <a:extLst>
              <a:ext uri="{FF2B5EF4-FFF2-40B4-BE49-F238E27FC236}">
                <a16:creationId xmlns:a16="http://schemas.microsoft.com/office/drawing/2014/main" id="{0CFE4C8B-C50A-E1D0-68DA-2A0CBCE15E7C}"/>
              </a:ext>
            </a:extLst>
          </p:cNvPr>
          <p:cNvSpPr>
            <a:spLocks noGrp="1"/>
          </p:cNvSpPr>
          <p:nvPr>
            <p:ph type="body" sz="quarter" idx="18"/>
          </p:nvPr>
        </p:nvSpPr>
        <p:spPr>
          <a:xfrm>
            <a:off x="8325281" y="5724525"/>
            <a:ext cx="3467100" cy="581025"/>
          </a:xfrm>
        </p:spPr>
        <p:txBody>
          <a:bodyPr>
            <a:noAutofit/>
          </a:bodyPr>
          <a:lstStyle>
            <a:lvl1pPr marL="0" indent="0" algn="ctr">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Tree>
    <p:extLst>
      <p:ext uri="{BB962C8B-B14F-4D97-AF65-F5344CB8AC3E}">
        <p14:creationId xmlns:p14="http://schemas.microsoft.com/office/powerpoint/2010/main" val="599275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Timeline sty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497F8-F53B-D2A7-D94B-31E2BDEEB7A2}"/>
              </a:ext>
            </a:extLst>
          </p:cNvPr>
          <p:cNvSpPr>
            <a:spLocks noGrp="1"/>
          </p:cNvSpPr>
          <p:nvPr>
            <p:ph type="title"/>
          </p:nvPr>
        </p:nvSpPr>
        <p:spPr/>
        <p:txBody>
          <a:bodyPr/>
          <a:lstStyle/>
          <a:p>
            <a:r>
              <a:rPr lang="en-US"/>
              <a:t>Click to edit Master title style</a:t>
            </a:r>
          </a:p>
        </p:txBody>
      </p:sp>
      <p:grpSp>
        <p:nvGrpSpPr>
          <p:cNvPr id="42" name="Group 41">
            <a:extLst>
              <a:ext uri="{FF2B5EF4-FFF2-40B4-BE49-F238E27FC236}">
                <a16:creationId xmlns:a16="http://schemas.microsoft.com/office/drawing/2014/main" id="{080E81D2-B493-8BC3-5C67-B4DCE0DA713F}"/>
              </a:ext>
            </a:extLst>
          </p:cNvPr>
          <p:cNvGrpSpPr>
            <a:grpSpLocks noGrp="1" noUngrp="1" noRot="1" noMove="1" noResize="1"/>
          </p:cNvGrpSpPr>
          <p:nvPr userDrawn="1"/>
        </p:nvGrpSpPr>
        <p:grpSpPr>
          <a:xfrm>
            <a:off x="399393" y="1695413"/>
            <a:ext cx="11395210" cy="3821409"/>
            <a:chOff x="399393" y="1695413"/>
            <a:chExt cx="11395210" cy="3821409"/>
          </a:xfrm>
        </p:grpSpPr>
        <p:grpSp>
          <p:nvGrpSpPr>
            <p:cNvPr id="6" name="Group 5">
              <a:extLst>
                <a:ext uri="{FF2B5EF4-FFF2-40B4-BE49-F238E27FC236}">
                  <a16:creationId xmlns:a16="http://schemas.microsoft.com/office/drawing/2014/main" id="{2BB2FC8B-3E9B-2053-D9F2-81B2CDE7A2C4}"/>
                </a:ext>
                <a:ext uri="{C183D7F6-B498-43B3-948B-1728B52AA6E4}">
                  <adec:decorative xmlns:adec="http://schemas.microsoft.com/office/drawing/2017/decorative" val="1"/>
                </a:ext>
              </a:extLst>
            </p:cNvPr>
            <p:cNvGrpSpPr>
              <a:grpSpLocks noGrp="1" noUngrp="1" noRot="1" noMove="1" noResize="1"/>
            </p:cNvGrpSpPr>
            <p:nvPr userDrawn="1"/>
          </p:nvGrpSpPr>
          <p:grpSpPr>
            <a:xfrm>
              <a:off x="401317" y="1695413"/>
              <a:ext cx="11374827" cy="2935660"/>
              <a:chOff x="401317" y="1695413"/>
              <a:chExt cx="11374827" cy="2935660"/>
            </a:xfrm>
          </p:grpSpPr>
          <p:sp>
            <p:nvSpPr>
              <p:cNvPr id="7" name="Rectangle 6">
                <a:extLst>
                  <a:ext uri="{FF2B5EF4-FFF2-40B4-BE49-F238E27FC236}">
                    <a16:creationId xmlns:a16="http://schemas.microsoft.com/office/drawing/2014/main" id="{102CE077-AA72-6EF9-86C3-F16DC839B8A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448100" y="1695413"/>
                <a:ext cx="2328044" cy="2384452"/>
              </a:xfrm>
              <a:prstGeom prst="rect">
                <a:avLst/>
              </a:prstGeom>
              <a:solidFill>
                <a:schemeClr val="bg1"/>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EEDA26B-E412-1AAE-99BF-E354FBD5EFE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01318" y="1695413"/>
                <a:ext cx="2328044" cy="2384452"/>
              </a:xfrm>
              <a:prstGeom prst="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9" name="Rectangle 8">
                <a:extLst>
                  <a:ext uri="{FF2B5EF4-FFF2-40B4-BE49-F238E27FC236}">
                    <a16:creationId xmlns:a16="http://schemas.microsoft.com/office/drawing/2014/main" id="{81351332-7EEC-5B19-6DE1-2DDD91A9C3E7}"/>
                  </a:ext>
                  <a:ext uri="{C183D7F6-B498-43B3-948B-1728B52AA6E4}">
                    <adec:decorative xmlns:adec="http://schemas.microsoft.com/office/drawing/2017/decorative" val="1"/>
                  </a:ext>
                </a:extLst>
              </p:cNvPr>
              <p:cNvSpPr>
                <a:spLocks/>
              </p:cNvSpPr>
              <p:nvPr/>
            </p:nvSpPr>
            <p:spPr>
              <a:xfrm>
                <a:off x="401317" y="1698219"/>
                <a:ext cx="2329884" cy="125934"/>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10" name="Rectangle 9">
                <a:extLst>
                  <a:ext uri="{FF2B5EF4-FFF2-40B4-BE49-F238E27FC236}">
                    <a16:creationId xmlns:a16="http://schemas.microsoft.com/office/drawing/2014/main" id="{2A926F7F-4CB0-C175-D739-B5314FEF924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395881" y="1695413"/>
                <a:ext cx="2328044" cy="2384452"/>
              </a:xfrm>
              <a:prstGeom prst="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D0A4E66-2C6B-A8E5-233B-FC4F805279A5}"/>
                  </a:ext>
                  <a:ext uri="{C183D7F6-B498-43B3-948B-1728B52AA6E4}">
                    <adec:decorative xmlns:adec="http://schemas.microsoft.com/office/drawing/2017/decorative" val="1"/>
                  </a:ext>
                </a:extLst>
              </p:cNvPr>
              <p:cNvSpPr>
                <a:spLocks/>
              </p:cNvSpPr>
              <p:nvPr/>
            </p:nvSpPr>
            <p:spPr>
              <a:xfrm>
                <a:off x="3397720" y="1700666"/>
                <a:ext cx="2326205" cy="123487"/>
              </a:xfrm>
              <a:prstGeom prst="rect">
                <a:avLst/>
              </a:prstGeom>
              <a:solidFill>
                <a:schemeClr val="accent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39E0968-128F-ECC1-CED6-9F4CAECC2B7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403816" y="1695413"/>
                <a:ext cx="2328044" cy="2384452"/>
              </a:xfrm>
              <a:prstGeom prst="rect">
                <a:avLst/>
              </a:prstGeom>
              <a:solidFill>
                <a:schemeClr val="bg1"/>
              </a:solid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D63F789-3B4F-2DD0-6559-4279C17CBB30}"/>
                  </a:ext>
                  <a:ext uri="{C183D7F6-B498-43B3-948B-1728B52AA6E4}">
                    <adec:decorative xmlns:adec="http://schemas.microsoft.com/office/drawing/2017/decorative" val="1"/>
                  </a:ext>
                </a:extLst>
              </p:cNvPr>
              <p:cNvSpPr>
                <a:spLocks/>
              </p:cNvSpPr>
              <p:nvPr/>
            </p:nvSpPr>
            <p:spPr>
              <a:xfrm>
                <a:off x="6403817" y="1700667"/>
                <a:ext cx="2323180" cy="1234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7A27CD-CB71-87C5-8849-0B946C1499A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446175" y="1700666"/>
                <a:ext cx="2328044" cy="1273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919257B-B330-4B14-3438-B6A58264B685}"/>
                  </a:ext>
                  <a:ext uri="{C183D7F6-B498-43B3-948B-1728B52AA6E4}">
                    <adec:decorative xmlns:adec="http://schemas.microsoft.com/office/drawing/2017/decorative" val="1"/>
                  </a:ext>
                </a:extLst>
              </p:cNvPr>
              <p:cNvCxnSpPr>
                <a:cxnSpLocks noGrp="1" noRot="1" noMove="1" noResize="1" noEditPoints="1" noAdjustHandles="1" noChangeArrowheads="1" noChangeShapeType="1"/>
                <a:stCxn id="20" idx="0"/>
              </p:cNvCxnSpPr>
              <p:nvPr/>
            </p:nvCxnSpPr>
            <p:spPr>
              <a:xfrm flipV="1">
                <a:off x="1562828" y="4079864"/>
                <a:ext cx="587" cy="551209"/>
              </a:xfrm>
              <a:prstGeom prst="line">
                <a:avLst/>
              </a:prstGeom>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CDC0E3E7-8514-CBC3-9925-DA162E62B470}"/>
                  </a:ext>
                  <a:ext uri="{C183D7F6-B498-43B3-948B-1728B52AA6E4}">
                    <adec:decorative xmlns:adec="http://schemas.microsoft.com/office/drawing/2017/decorative" val="1"/>
                  </a:ext>
                </a:extLst>
              </p:cNvPr>
              <p:cNvCxnSpPr>
                <a:cxnSpLocks noGrp="1" noRot="1" noMove="1" noResize="1" noEditPoints="1" noAdjustHandles="1" noChangeArrowheads="1" noChangeShapeType="1"/>
                <a:stCxn id="21" idx="0"/>
              </p:cNvCxnSpPr>
              <p:nvPr/>
            </p:nvCxnSpPr>
            <p:spPr>
              <a:xfrm flipH="1" flipV="1">
                <a:off x="4574442" y="4085935"/>
                <a:ext cx="3855" cy="503164"/>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A043E423-EEDD-0C3F-6250-C20AA02C2344}"/>
                  </a:ext>
                  <a:ext uri="{C183D7F6-B498-43B3-948B-1728B52AA6E4}">
                    <adec:decorative xmlns:adec="http://schemas.microsoft.com/office/drawing/2017/decorative" val="1"/>
                  </a:ext>
                </a:extLst>
              </p:cNvPr>
              <p:cNvCxnSpPr>
                <a:cxnSpLocks noGrp="1" noRot="1" noMove="1" noResize="1" noEditPoints="1" noAdjustHandles="1" noChangeArrowheads="1" noChangeShapeType="1"/>
                <a:stCxn id="22" idx="0"/>
              </p:cNvCxnSpPr>
              <p:nvPr/>
            </p:nvCxnSpPr>
            <p:spPr>
              <a:xfrm flipH="1" flipV="1">
                <a:off x="7582377" y="4086180"/>
                <a:ext cx="11389" cy="527256"/>
              </a:xfrm>
              <a:prstGeom prst="line">
                <a:avLst/>
              </a:prstGeom>
            </p:spPr>
            <p:style>
              <a:lnRef idx="3">
                <a:schemeClr val="accent3"/>
              </a:lnRef>
              <a:fillRef idx="0">
                <a:schemeClr val="accent3"/>
              </a:fillRef>
              <a:effectRef idx="2">
                <a:schemeClr val="accent3"/>
              </a:effectRef>
              <a:fontRef idx="minor">
                <a:schemeClr val="tx1"/>
              </a:fontRef>
            </p:style>
          </p:cxnSp>
          <p:cxnSp>
            <p:nvCxnSpPr>
              <p:cNvPr id="18" name="Straight Connector 17">
                <a:extLst>
                  <a:ext uri="{FF2B5EF4-FFF2-40B4-BE49-F238E27FC236}">
                    <a16:creationId xmlns:a16="http://schemas.microsoft.com/office/drawing/2014/main" id="{9CC51457-AF5D-9D9D-F956-5CC41A1C0CE4}"/>
                  </a:ext>
                  <a:ext uri="{C183D7F6-B498-43B3-948B-1728B52AA6E4}">
                    <adec:decorative xmlns:adec="http://schemas.microsoft.com/office/drawing/2017/decorative" val="1"/>
                  </a:ext>
                </a:extLst>
              </p:cNvPr>
              <p:cNvCxnSpPr>
                <a:cxnSpLocks noGrp="1" noRot="1" noMove="1" noResize="1" noEditPoints="1" noAdjustHandles="1" noChangeArrowheads="1" noChangeShapeType="1"/>
                <a:stCxn id="23" idx="0"/>
              </p:cNvCxnSpPr>
              <p:nvPr/>
            </p:nvCxnSpPr>
            <p:spPr>
              <a:xfrm flipH="1" flipV="1">
                <a:off x="10604852" y="4077194"/>
                <a:ext cx="4382" cy="539955"/>
              </a:xfrm>
              <a:prstGeom prst="line">
                <a:avLst/>
              </a:prstGeom>
            </p:spPr>
            <p:style>
              <a:lnRef idx="3">
                <a:schemeClr val="accent4"/>
              </a:lnRef>
              <a:fillRef idx="0">
                <a:schemeClr val="accent4"/>
              </a:fillRef>
              <a:effectRef idx="2">
                <a:schemeClr val="accent4"/>
              </a:effectRef>
              <a:fontRef idx="minor">
                <a:schemeClr val="tx1"/>
              </a:fontRef>
            </p:style>
          </p:cxnSp>
        </p:grpSp>
        <p:cxnSp>
          <p:nvCxnSpPr>
            <p:cNvPr id="19" name="Straight Connector 18">
              <a:extLst>
                <a:ext uri="{FF2B5EF4-FFF2-40B4-BE49-F238E27FC236}">
                  <a16:creationId xmlns:a16="http://schemas.microsoft.com/office/drawing/2014/main" id="{B280743A-46FF-F379-359B-DDA458D329E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399393" y="5037629"/>
              <a:ext cx="11395210" cy="0"/>
            </a:xfrm>
            <a:prstGeom prst="line">
              <a:avLst/>
            </a:prstGeom>
            <a:ln w="38100"/>
          </p:spPr>
          <p:style>
            <a:lnRef idx="3">
              <a:schemeClr val="accent6"/>
            </a:lnRef>
            <a:fillRef idx="0">
              <a:schemeClr val="accent6"/>
            </a:fillRef>
            <a:effectRef idx="2">
              <a:schemeClr val="accent6"/>
            </a:effectRef>
            <a:fontRef idx="minor">
              <a:schemeClr val="tx1"/>
            </a:fontRef>
          </p:style>
        </p:cxnSp>
        <p:sp>
          <p:nvSpPr>
            <p:cNvPr id="20" name="Oval 19">
              <a:extLst>
                <a:ext uri="{FF2B5EF4-FFF2-40B4-BE49-F238E27FC236}">
                  <a16:creationId xmlns:a16="http://schemas.microsoft.com/office/drawing/2014/main" id="{F9BABD96-BC99-C03B-9E10-931CCF597FB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179423" y="4631073"/>
              <a:ext cx="766810" cy="7668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251536E-62E3-2AA1-CEFD-B9C9A293767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4194892" y="4589099"/>
              <a:ext cx="766810" cy="7668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146F70A-A640-4989-F4E5-4FF57043E81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7210361" y="4613436"/>
              <a:ext cx="766810" cy="76681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25F82DC-BD4F-AFC5-924C-D4729222537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0225829" y="4617149"/>
              <a:ext cx="766810" cy="76681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a:extLst>
                <a:ext uri="{FF2B5EF4-FFF2-40B4-BE49-F238E27FC236}">
                  <a16:creationId xmlns:a16="http://schemas.microsoft.com/office/drawing/2014/main" id="{F3D77914-B6E9-199C-5F2A-2E4D99CA4D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2613363" y="4581605"/>
              <a:ext cx="914400" cy="914400"/>
            </a:xfrm>
            <a:prstGeom prst="rect">
              <a:avLst/>
            </a:prstGeom>
          </p:spPr>
        </p:pic>
        <p:pic>
          <p:nvPicPr>
            <p:cNvPr id="28" name="Graphic 27">
              <a:extLst>
                <a:ext uri="{FF2B5EF4-FFF2-40B4-BE49-F238E27FC236}">
                  <a16:creationId xmlns:a16="http://schemas.microsoft.com/office/drawing/2014/main" id="{2469D51B-BC51-9029-C903-BB91BED5DC5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5713950" y="4602422"/>
              <a:ext cx="914400" cy="914400"/>
            </a:xfrm>
            <a:prstGeom prst="rect">
              <a:avLst/>
            </a:prstGeom>
          </p:spPr>
        </p:pic>
        <p:pic>
          <p:nvPicPr>
            <p:cNvPr id="29" name="Graphic 28">
              <a:extLst>
                <a:ext uri="{FF2B5EF4-FFF2-40B4-BE49-F238E27FC236}">
                  <a16:creationId xmlns:a16="http://schemas.microsoft.com/office/drawing/2014/main" id="{121B9252-AFA0-A819-3ECA-7D37286C04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8644300" y="4589099"/>
              <a:ext cx="914400" cy="914400"/>
            </a:xfrm>
            <a:prstGeom prst="rect">
              <a:avLst/>
            </a:prstGeom>
          </p:spPr>
        </p:pic>
      </p:grpSp>
      <p:sp>
        <p:nvSpPr>
          <p:cNvPr id="39" name="Text Placeholder 48">
            <a:extLst>
              <a:ext uri="{FF2B5EF4-FFF2-40B4-BE49-F238E27FC236}">
                <a16:creationId xmlns:a16="http://schemas.microsoft.com/office/drawing/2014/main" id="{843B5F78-147D-140C-CA71-23510660420C}"/>
              </a:ext>
            </a:extLst>
          </p:cNvPr>
          <p:cNvSpPr>
            <a:spLocks noGrp="1"/>
          </p:cNvSpPr>
          <p:nvPr>
            <p:ph type="body" sz="quarter" idx="13"/>
          </p:nvPr>
        </p:nvSpPr>
        <p:spPr>
          <a:xfrm>
            <a:off x="401319" y="1876425"/>
            <a:ext cx="2329968" cy="2200275"/>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40" name="Content Placeholder 50">
            <a:extLst>
              <a:ext uri="{FF2B5EF4-FFF2-40B4-BE49-F238E27FC236}">
                <a16:creationId xmlns:a16="http://schemas.microsoft.com/office/drawing/2014/main" id="{96767FD8-C20D-1504-612A-B847A6EE633D}"/>
              </a:ext>
            </a:extLst>
          </p:cNvPr>
          <p:cNvSpPr>
            <a:spLocks noGrp="1"/>
          </p:cNvSpPr>
          <p:nvPr>
            <p:ph sz="quarter" idx="14"/>
          </p:nvPr>
        </p:nvSpPr>
        <p:spPr>
          <a:xfrm>
            <a:off x="1181372" y="4627909"/>
            <a:ext cx="764861" cy="769592"/>
          </a:xfrm>
        </p:spPr>
        <p:txBody>
          <a:bodyPr/>
          <a:lstStyle>
            <a:lvl1pPr marL="0" indent="0">
              <a:buNone/>
              <a:defRPr sz="800"/>
            </a:lvl1pPr>
          </a:lstStyle>
          <a:p>
            <a:pPr lvl="0"/>
            <a:endParaRPr lang="en-US"/>
          </a:p>
        </p:txBody>
      </p:sp>
      <p:sp>
        <p:nvSpPr>
          <p:cNvPr id="41" name="Text Placeholder 60">
            <a:extLst>
              <a:ext uri="{FF2B5EF4-FFF2-40B4-BE49-F238E27FC236}">
                <a16:creationId xmlns:a16="http://schemas.microsoft.com/office/drawing/2014/main" id="{F9DEB5B9-1D97-DAAA-E0F7-7CEB34A3A6AD}"/>
              </a:ext>
            </a:extLst>
          </p:cNvPr>
          <p:cNvSpPr>
            <a:spLocks noGrp="1"/>
          </p:cNvSpPr>
          <p:nvPr>
            <p:ph type="body" sz="quarter" idx="23" hasCustomPrompt="1"/>
          </p:nvPr>
        </p:nvSpPr>
        <p:spPr>
          <a:xfrm>
            <a:off x="399393" y="5511799"/>
            <a:ext cx="2325105" cy="319349"/>
          </a:xfrm>
        </p:spPr>
        <p:txBody>
          <a:bodyPr/>
          <a:lstStyle>
            <a:lvl1pPr marL="0" indent="0" algn="ctr">
              <a:buNone/>
              <a:defRPr sz="1800" b="1"/>
            </a:lvl1pPr>
          </a:lstStyle>
          <a:p>
            <a:pPr lvl="0"/>
            <a:r>
              <a:rPr lang="en-US"/>
              <a:t>Date</a:t>
            </a:r>
          </a:p>
        </p:txBody>
      </p:sp>
      <p:sp>
        <p:nvSpPr>
          <p:cNvPr id="43" name="Text Placeholder 48">
            <a:extLst>
              <a:ext uri="{FF2B5EF4-FFF2-40B4-BE49-F238E27FC236}">
                <a16:creationId xmlns:a16="http://schemas.microsoft.com/office/drawing/2014/main" id="{75D825C9-A96C-CF0E-8670-A25546F3ABE2}"/>
              </a:ext>
            </a:extLst>
          </p:cNvPr>
          <p:cNvSpPr>
            <a:spLocks noGrp="1"/>
          </p:cNvSpPr>
          <p:nvPr>
            <p:ph type="body" sz="quarter" idx="24"/>
          </p:nvPr>
        </p:nvSpPr>
        <p:spPr>
          <a:xfrm>
            <a:off x="3407238" y="1876425"/>
            <a:ext cx="2329968" cy="2200275"/>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44" name="Content Placeholder 50">
            <a:extLst>
              <a:ext uri="{FF2B5EF4-FFF2-40B4-BE49-F238E27FC236}">
                <a16:creationId xmlns:a16="http://schemas.microsoft.com/office/drawing/2014/main" id="{0B4F9EB4-B491-338C-35B5-3C6CF6AEE06D}"/>
              </a:ext>
            </a:extLst>
          </p:cNvPr>
          <p:cNvSpPr>
            <a:spLocks noGrp="1"/>
          </p:cNvSpPr>
          <p:nvPr>
            <p:ph sz="quarter" idx="25"/>
          </p:nvPr>
        </p:nvSpPr>
        <p:spPr>
          <a:xfrm>
            <a:off x="4187291" y="4627909"/>
            <a:ext cx="764861" cy="769592"/>
          </a:xfrm>
        </p:spPr>
        <p:txBody>
          <a:bodyPr/>
          <a:lstStyle>
            <a:lvl1pPr marL="0" indent="0">
              <a:buNone/>
              <a:defRPr sz="800"/>
            </a:lvl1pPr>
          </a:lstStyle>
          <a:p>
            <a:pPr lvl="0"/>
            <a:endParaRPr lang="en-US"/>
          </a:p>
        </p:txBody>
      </p:sp>
      <p:sp>
        <p:nvSpPr>
          <p:cNvPr id="45" name="Text Placeholder 60">
            <a:extLst>
              <a:ext uri="{FF2B5EF4-FFF2-40B4-BE49-F238E27FC236}">
                <a16:creationId xmlns:a16="http://schemas.microsoft.com/office/drawing/2014/main" id="{69182E76-40AF-2F92-2BF3-F7BE7FDF4721}"/>
              </a:ext>
            </a:extLst>
          </p:cNvPr>
          <p:cNvSpPr>
            <a:spLocks noGrp="1"/>
          </p:cNvSpPr>
          <p:nvPr>
            <p:ph type="body" sz="quarter" idx="26" hasCustomPrompt="1"/>
          </p:nvPr>
        </p:nvSpPr>
        <p:spPr>
          <a:xfrm>
            <a:off x="3405312" y="5511799"/>
            <a:ext cx="2325105" cy="319349"/>
          </a:xfrm>
        </p:spPr>
        <p:txBody>
          <a:bodyPr/>
          <a:lstStyle>
            <a:lvl1pPr marL="0" indent="0" algn="ctr">
              <a:buNone/>
              <a:defRPr sz="1800" b="1"/>
            </a:lvl1pPr>
          </a:lstStyle>
          <a:p>
            <a:pPr lvl="0"/>
            <a:r>
              <a:rPr lang="en-US"/>
              <a:t>Date</a:t>
            </a:r>
          </a:p>
        </p:txBody>
      </p:sp>
      <p:sp>
        <p:nvSpPr>
          <p:cNvPr id="46" name="Text Placeholder 48">
            <a:extLst>
              <a:ext uri="{FF2B5EF4-FFF2-40B4-BE49-F238E27FC236}">
                <a16:creationId xmlns:a16="http://schemas.microsoft.com/office/drawing/2014/main" id="{AAEC347C-E9B9-3AC7-A2D7-712F122C8DCC}"/>
              </a:ext>
            </a:extLst>
          </p:cNvPr>
          <p:cNvSpPr>
            <a:spLocks noGrp="1"/>
          </p:cNvSpPr>
          <p:nvPr>
            <p:ph type="body" sz="quarter" idx="27"/>
          </p:nvPr>
        </p:nvSpPr>
        <p:spPr>
          <a:xfrm>
            <a:off x="6396546" y="1876425"/>
            <a:ext cx="2329968" cy="2200275"/>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47" name="Content Placeholder 50">
            <a:extLst>
              <a:ext uri="{FF2B5EF4-FFF2-40B4-BE49-F238E27FC236}">
                <a16:creationId xmlns:a16="http://schemas.microsoft.com/office/drawing/2014/main" id="{7719E8D3-37DF-09F6-8810-43D30DB7A45E}"/>
              </a:ext>
            </a:extLst>
          </p:cNvPr>
          <p:cNvSpPr>
            <a:spLocks noGrp="1"/>
          </p:cNvSpPr>
          <p:nvPr>
            <p:ph sz="quarter" idx="28"/>
          </p:nvPr>
        </p:nvSpPr>
        <p:spPr>
          <a:xfrm>
            <a:off x="7176599" y="4627909"/>
            <a:ext cx="764861" cy="769592"/>
          </a:xfrm>
        </p:spPr>
        <p:txBody>
          <a:bodyPr/>
          <a:lstStyle>
            <a:lvl1pPr marL="0" indent="0">
              <a:buNone/>
              <a:defRPr sz="800"/>
            </a:lvl1pPr>
          </a:lstStyle>
          <a:p>
            <a:pPr lvl="0"/>
            <a:endParaRPr lang="en-US"/>
          </a:p>
        </p:txBody>
      </p:sp>
      <p:sp>
        <p:nvSpPr>
          <p:cNvPr id="48" name="Text Placeholder 60">
            <a:extLst>
              <a:ext uri="{FF2B5EF4-FFF2-40B4-BE49-F238E27FC236}">
                <a16:creationId xmlns:a16="http://schemas.microsoft.com/office/drawing/2014/main" id="{36D05DBE-B525-853F-AE5A-6EC6D20DD41A}"/>
              </a:ext>
            </a:extLst>
          </p:cNvPr>
          <p:cNvSpPr>
            <a:spLocks noGrp="1"/>
          </p:cNvSpPr>
          <p:nvPr>
            <p:ph type="body" sz="quarter" idx="29" hasCustomPrompt="1"/>
          </p:nvPr>
        </p:nvSpPr>
        <p:spPr>
          <a:xfrm>
            <a:off x="6394620" y="5511799"/>
            <a:ext cx="2325105" cy="319349"/>
          </a:xfrm>
        </p:spPr>
        <p:txBody>
          <a:bodyPr/>
          <a:lstStyle>
            <a:lvl1pPr marL="0" indent="0" algn="ctr">
              <a:buNone/>
              <a:defRPr sz="1800" b="1"/>
            </a:lvl1pPr>
          </a:lstStyle>
          <a:p>
            <a:pPr lvl="0"/>
            <a:r>
              <a:rPr lang="en-US"/>
              <a:t>Date</a:t>
            </a:r>
          </a:p>
        </p:txBody>
      </p:sp>
      <p:sp>
        <p:nvSpPr>
          <p:cNvPr id="49" name="Text Placeholder 48">
            <a:extLst>
              <a:ext uri="{FF2B5EF4-FFF2-40B4-BE49-F238E27FC236}">
                <a16:creationId xmlns:a16="http://schemas.microsoft.com/office/drawing/2014/main" id="{4316F379-0B41-35F9-0408-8433B41921DF}"/>
              </a:ext>
            </a:extLst>
          </p:cNvPr>
          <p:cNvSpPr>
            <a:spLocks noGrp="1"/>
          </p:cNvSpPr>
          <p:nvPr>
            <p:ph type="body" sz="quarter" idx="30"/>
          </p:nvPr>
        </p:nvSpPr>
        <p:spPr>
          <a:xfrm>
            <a:off x="9457985" y="1876425"/>
            <a:ext cx="2329968" cy="2200275"/>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50" name="Content Placeholder 50">
            <a:extLst>
              <a:ext uri="{FF2B5EF4-FFF2-40B4-BE49-F238E27FC236}">
                <a16:creationId xmlns:a16="http://schemas.microsoft.com/office/drawing/2014/main" id="{F680A05B-5FAD-D8CE-9046-1874672709CF}"/>
              </a:ext>
            </a:extLst>
          </p:cNvPr>
          <p:cNvSpPr>
            <a:spLocks noGrp="1"/>
          </p:cNvSpPr>
          <p:nvPr>
            <p:ph sz="quarter" idx="31"/>
          </p:nvPr>
        </p:nvSpPr>
        <p:spPr>
          <a:xfrm>
            <a:off x="10238038" y="4627909"/>
            <a:ext cx="764861" cy="769592"/>
          </a:xfrm>
        </p:spPr>
        <p:txBody>
          <a:bodyPr/>
          <a:lstStyle>
            <a:lvl1pPr marL="0" indent="0">
              <a:buNone/>
              <a:defRPr sz="800"/>
            </a:lvl1pPr>
          </a:lstStyle>
          <a:p>
            <a:pPr lvl="0"/>
            <a:endParaRPr lang="en-US"/>
          </a:p>
        </p:txBody>
      </p:sp>
      <p:sp>
        <p:nvSpPr>
          <p:cNvPr id="51" name="Text Placeholder 60">
            <a:extLst>
              <a:ext uri="{FF2B5EF4-FFF2-40B4-BE49-F238E27FC236}">
                <a16:creationId xmlns:a16="http://schemas.microsoft.com/office/drawing/2014/main" id="{9BE6BC1E-19DD-EDA7-E218-826CBCC2A5BA}"/>
              </a:ext>
            </a:extLst>
          </p:cNvPr>
          <p:cNvSpPr>
            <a:spLocks noGrp="1"/>
          </p:cNvSpPr>
          <p:nvPr>
            <p:ph type="body" sz="quarter" idx="32" hasCustomPrompt="1"/>
          </p:nvPr>
        </p:nvSpPr>
        <p:spPr>
          <a:xfrm>
            <a:off x="9456059" y="5511799"/>
            <a:ext cx="2325105" cy="319349"/>
          </a:xfrm>
        </p:spPr>
        <p:txBody>
          <a:bodyPr/>
          <a:lstStyle>
            <a:lvl1pPr marL="0" indent="0" algn="ctr">
              <a:buNone/>
              <a:defRPr sz="1800" b="1"/>
            </a:lvl1pPr>
          </a:lstStyle>
          <a:p>
            <a:pPr lvl="0"/>
            <a:r>
              <a:rPr lang="en-US"/>
              <a:t>Date</a:t>
            </a:r>
          </a:p>
        </p:txBody>
      </p:sp>
    </p:spTree>
    <p:extLst>
      <p:ext uri="{BB962C8B-B14F-4D97-AF65-F5344CB8AC3E}">
        <p14:creationId xmlns:p14="http://schemas.microsoft.com/office/powerpoint/2010/main" val="35760047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 Timeline sty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285DE-9BB6-A674-7CB8-B794F70D8D25}"/>
              </a:ext>
            </a:extLst>
          </p:cNvPr>
          <p:cNvSpPr>
            <a:spLocks noGrp="1"/>
          </p:cNvSpPr>
          <p:nvPr>
            <p:ph type="title"/>
          </p:nvPr>
        </p:nvSpPr>
        <p:spPr/>
        <p:txBody>
          <a:bodyPr/>
          <a:lstStyle/>
          <a:p>
            <a:r>
              <a:rPr lang="en-US"/>
              <a:t>Click to edit Master title style</a:t>
            </a:r>
          </a:p>
        </p:txBody>
      </p:sp>
      <p:sp>
        <p:nvSpPr>
          <p:cNvPr id="7" name="Rectangle 6">
            <a:extLst>
              <a:ext uri="{FF2B5EF4-FFF2-40B4-BE49-F238E27FC236}">
                <a16:creationId xmlns:a16="http://schemas.microsoft.com/office/drawing/2014/main" id="{8C9285C9-C210-6306-0914-A914B0F9DF46}"/>
              </a:ext>
              <a:ext uri="{C183D7F6-B498-43B3-948B-1728B52AA6E4}">
                <adec:decorative xmlns:adec="http://schemas.microsoft.com/office/drawing/2017/decorative" val="1"/>
              </a:ext>
            </a:extLst>
          </p:cNvPr>
          <p:cNvSpPr>
            <a:spLocks/>
          </p:cNvSpPr>
          <p:nvPr/>
        </p:nvSpPr>
        <p:spPr>
          <a:xfrm>
            <a:off x="7450877" y="1695413"/>
            <a:ext cx="1975413" cy="2384452"/>
          </a:xfrm>
          <a:prstGeom prst="rect">
            <a:avLst/>
          </a:prstGeom>
          <a:solidFill>
            <a:schemeClr val="bg1"/>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6D31505-D0C9-A750-7715-F672F5AEF32E}"/>
              </a:ext>
              <a:ext uri="{C183D7F6-B498-43B3-948B-1728B52AA6E4}">
                <adec:decorative xmlns:adec="http://schemas.microsoft.com/office/drawing/2017/decorative" val="1"/>
              </a:ext>
            </a:extLst>
          </p:cNvPr>
          <p:cNvSpPr>
            <a:spLocks/>
          </p:cNvSpPr>
          <p:nvPr/>
        </p:nvSpPr>
        <p:spPr>
          <a:xfrm>
            <a:off x="401318" y="1695413"/>
            <a:ext cx="1975413" cy="2384452"/>
          </a:xfrm>
          <a:prstGeom prst="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9" name="Rectangle 8">
            <a:extLst>
              <a:ext uri="{FF2B5EF4-FFF2-40B4-BE49-F238E27FC236}">
                <a16:creationId xmlns:a16="http://schemas.microsoft.com/office/drawing/2014/main" id="{EDB498E1-E9F2-B1D0-2630-F3F5A6A4C3CF}"/>
              </a:ext>
              <a:ext uri="{C183D7F6-B498-43B3-948B-1728B52AA6E4}">
                <adec:decorative xmlns:adec="http://schemas.microsoft.com/office/drawing/2017/decorative" val="1"/>
              </a:ext>
            </a:extLst>
          </p:cNvPr>
          <p:cNvSpPr>
            <a:spLocks/>
          </p:cNvSpPr>
          <p:nvPr/>
        </p:nvSpPr>
        <p:spPr>
          <a:xfrm>
            <a:off x="401225" y="1698219"/>
            <a:ext cx="1973581" cy="125934"/>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10" name="Rectangle 9">
            <a:extLst>
              <a:ext uri="{FF2B5EF4-FFF2-40B4-BE49-F238E27FC236}">
                <a16:creationId xmlns:a16="http://schemas.microsoft.com/office/drawing/2014/main" id="{358C7558-14EB-4E86-65CA-CDD1FFD8D976}"/>
              </a:ext>
              <a:ext uri="{C183D7F6-B498-43B3-948B-1728B52AA6E4}">
                <adec:decorative xmlns:adec="http://schemas.microsoft.com/office/drawing/2017/decorative" val="1"/>
              </a:ext>
            </a:extLst>
          </p:cNvPr>
          <p:cNvSpPr>
            <a:spLocks/>
          </p:cNvSpPr>
          <p:nvPr/>
        </p:nvSpPr>
        <p:spPr>
          <a:xfrm>
            <a:off x="2751171" y="1695413"/>
            <a:ext cx="1975413" cy="2384452"/>
          </a:xfrm>
          <a:prstGeom prst="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8A59CD-10EA-B392-92F8-6399D43781F9}"/>
              </a:ext>
              <a:ext uri="{C183D7F6-B498-43B3-948B-1728B52AA6E4}">
                <adec:decorative xmlns:adec="http://schemas.microsoft.com/office/drawing/2017/decorative" val="1"/>
              </a:ext>
            </a:extLst>
          </p:cNvPr>
          <p:cNvSpPr>
            <a:spLocks/>
          </p:cNvSpPr>
          <p:nvPr/>
        </p:nvSpPr>
        <p:spPr>
          <a:xfrm>
            <a:off x="2747968" y="1700666"/>
            <a:ext cx="1976692" cy="123487"/>
          </a:xfrm>
          <a:prstGeom prst="rect">
            <a:avLst/>
          </a:prstGeom>
          <a:solidFill>
            <a:schemeClr val="accent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5C4C6E1-1166-049B-E7AD-E8D65983CA67}"/>
              </a:ext>
              <a:ext uri="{C183D7F6-B498-43B3-948B-1728B52AA6E4}">
                <adec:decorative xmlns:adec="http://schemas.microsoft.com/office/drawing/2017/decorative" val="1"/>
              </a:ext>
            </a:extLst>
          </p:cNvPr>
          <p:cNvSpPr>
            <a:spLocks/>
          </p:cNvSpPr>
          <p:nvPr/>
        </p:nvSpPr>
        <p:spPr>
          <a:xfrm>
            <a:off x="5101024" y="1695413"/>
            <a:ext cx="1975413" cy="2384452"/>
          </a:xfrm>
          <a:prstGeom prst="rect">
            <a:avLst/>
          </a:prstGeom>
          <a:solidFill>
            <a:schemeClr val="bg1"/>
          </a:solid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80D7E38-692A-0266-2B2A-08CB08B93188}"/>
              </a:ext>
              <a:ext uri="{C183D7F6-B498-43B3-948B-1728B52AA6E4}">
                <adec:decorative xmlns:adec="http://schemas.microsoft.com/office/drawing/2017/decorative" val="1"/>
              </a:ext>
            </a:extLst>
          </p:cNvPr>
          <p:cNvSpPr>
            <a:spLocks/>
          </p:cNvSpPr>
          <p:nvPr/>
        </p:nvSpPr>
        <p:spPr>
          <a:xfrm>
            <a:off x="5097820" y="1700667"/>
            <a:ext cx="1980541" cy="1234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7E844F4-8A3B-8D58-DD2D-6A0ACA9D335D}"/>
              </a:ext>
              <a:ext uri="{C183D7F6-B498-43B3-948B-1728B52AA6E4}">
                <adec:decorative xmlns:adec="http://schemas.microsoft.com/office/drawing/2017/decorative" val="1"/>
              </a:ext>
            </a:extLst>
          </p:cNvPr>
          <p:cNvSpPr>
            <a:spLocks/>
          </p:cNvSpPr>
          <p:nvPr/>
        </p:nvSpPr>
        <p:spPr>
          <a:xfrm>
            <a:off x="9800730" y="1695413"/>
            <a:ext cx="1975413" cy="2384452"/>
          </a:xfrm>
          <a:prstGeom prst="rect">
            <a:avLst/>
          </a:prstGeom>
          <a:solidFill>
            <a:schemeClr val="bg1"/>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7B3D6ED-3346-572E-D415-F78C19A78B67}"/>
              </a:ext>
              <a:ext uri="{C183D7F6-B498-43B3-948B-1728B52AA6E4}">
                <adec:decorative xmlns:adec="http://schemas.microsoft.com/office/drawing/2017/decorative" val="1"/>
              </a:ext>
            </a:extLst>
          </p:cNvPr>
          <p:cNvSpPr>
            <a:spLocks/>
          </p:cNvSpPr>
          <p:nvPr/>
        </p:nvSpPr>
        <p:spPr>
          <a:xfrm>
            <a:off x="9798805" y="1700666"/>
            <a:ext cx="1975413" cy="1273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A841711-2477-1D4C-9A67-E209F192DC6A}"/>
              </a:ext>
              <a:ext uri="{C183D7F6-B498-43B3-948B-1728B52AA6E4}">
                <adec:decorative xmlns:adec="http://schemas.microsoft.com/office/drawing/2017/decorative" val="1"/>
              </a:ext>
            </a:extLst>
          </p:cNvPr>
          <p:cNvSpPr>
            <a:spLocks/>
          </p:cNvSpPr>
          <p:nvPr/>
        </p:nvSpPr>
        <p:spPr>
          <a:xfrm>
            <a:off x="7448952" y="1700666"/>
            <a:ext cx="1975413" cy="1273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81092AB4-F662-EAD4-D087-BFBB9393EB9B}"/>
              </a:ext>
              <a:ext uri="{C183D7F6-B498-43B3-948B-1728B52AA6E4}">
                <adec:decorative xmlns:adec="http://schemas.microsoft.com/office/drawing/2017/decorative" val="1"/>
              </a:ext>
            </a:extLst>
          </p:cNvPr>
          <p:cNvCxnSpPr>
            <a:cxnSpLocks/>
            <a:stCxn id="23" idx="0"/>
          </p:cNvCxnSpPr>
          <p:nvPr/>
        </p:nvCxnSpPr>
        <p:spPr>
          <a:xfrm flipV="1">
            <a:off x="1387100" y="4079864"/>
            <a:ext cx="0" cy="551209"/>
          </a:xfrm>
          <a:prstGeom prst="line">
            <a:avLst/>
          </a:prstGeom>
        </p:spPr>
        <p:style>
          <a:lnRef idx="3">
            <a:schemeClr val="accent1"/>
          </a:lnRef>
          <a:fillRef idx="0">
            <a:schemeClr val="accent1"/>
          </a:fillRef>
          <a:effectRef idx="2">
            <a:schemeClr val="accent1"/>
          </a:effectRef>
          <a:fontRef idx="minor">
            <a:schemeClr val="tx1"/>
          </a:fontRef>
        </p:style>
      </p:cxnSp>
      <p:cxnSp>
        <p:nvCxnSpPr>
          <p:cNvPr id="18" name="Straight Connector 17">
            <a:extLst>
              <a:ext uri="{FF2B5EF4-FFF2-40B4-BE49-F238E27FC236}">
                <a16:creationId xmlns:a16="http://schemas.microsoft.com/office/drawing/2014/main" id="{FEE5FD47-77F6-7C13-0357-AD4846DCFBE6}"/>
              </a:ext>
              <a:ext uri="{C183D7F6-B498-43B3-948B-1728B52AA6E4}">
                <adec:decorative xmlns:adec="http://schemas.microsoft.com/office/drawing/2017/decorative" val="1"/>
              </a:ext>
            </a:extLst>
          </p:cNvPr>
          <p:cNvCxnSpPr>
            <a:cxnSpLocks/>
            <a:stCxn id="24" idx="0"/>
          </p:cNvCxnSpPr>
          <p:nvPr/>
        </p:nvCxnSpPr>
        <p:spPr>
          <a:xfrm flipV="1">
            <a:off x="3752184" y="4085935"/>
            <a:ext cx="1233" cy="503164"/>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id="{3E1177F6-FBB0-E490-1C80-63720C10F717}"/>
              </a:ext>
              <a:ext uri="{C183D7F6-B498-43B3-948B-1728B52AA6E4}">
                <adec:decorative xmlns:adec="http://schemas.microsoft.com/office/drawing/2017/decorative" val="1"/>
              </a:ext>
            </a:extLst>
          </p:cNvPr>
          <p:cNvCxnSpPr>
            <a:cxnSpLocks/>
          </p:cNvCxnSpPr>
          <p:nvPr/>
        </p:nvCxnSpPr>
        <p:spPr>
          <a:xfrm flipV="1">
            <a:off x="6100128" y="4086180"/>
            <a:ext cx="3142" cy="559174"/>
          </a:xfrm>
          <a:prstGeom prst="line">
            <a:avLst/>
          </a:prstGeom>
        </p:spPr>
        <p:style>
          <a:lnRef idx="3">
            <a:schemeClr val="accent3"/>
          </a:lnRef>
          <a:fillRef idx="0">
            <a:schemeClr val="accent3"/>
          </a:fillRef>
          <a:effectRef idx="2">
            <a:schemeClr val="accent3"/>
          </a:effectRef>
          <a:fontRef idx="minor">
            <a:schemeClr val="tx1"/>
          </a:fontRef>
        </p:style>
      </p:cxnSp>
      <p:cxnSp>
        <p:nvCxnSpPr>
          <p:cNvPr id="20" name="Straight Connector 19">
            <a:extLst>
              <a:ext uri="{FF2B5EF4-FFF2-40B4-BE49-F238E27FC236}">
                <a16:creationId xmlns:a16="http://schemas.microsoft.com/office/drawing/2014/main" id="{D6373376-31E8-C5CD-1CE5-52A67112DC49}"/>
              </a:ext>
              <a:ext uri="{C183D7F6-B498-43B3-948B-1728B52AA6E4}">
                <adec:decorative xmlns:adec="http://schemas.microsoft.com/office/drawing/2017/decorative" val="1"/>
              </a:ext>
            </a:extLst>
          </p:cNvPr>
          <p:cNvCxnSpPr>
            <a:cxnSpLocks/>
          </p:cNvCxnSpPr>
          <p:nvPr/>
        </p:nvCxnSpPr>
        <p:spPr>
          <a:xfrm flipV="1">
            <a:off x="8429079" y="4077194"/>
            <a:ext cx="2235" cy="556585"/>
          </a:xfrm>
          <a:prstGeom prst="line">
            <a:avLst/>
          </a:prstGeom>
        </p:spPr>
        <p:style>
          <a:lnRef idx="3">
            <a:schemeClr val="accent4"/>
          </a:lnRef>
          <a:fillRef idx="0">
            <a:schemeClr val="accent4"/>
          </a:fillRef>
          <a:effectRef idx="2">
            <a:schemeClr val="accent4"/>
          </a:effectRef>
          <a:fontRef idx="minor">
            <a:schemeClr val="tx1"/>
          </a:fontRef>
        </p:style>
      </p:cxnSp>
      <p:cxnSp>
        <p:nvCxnSpPr>
          <p:cNvPr id="21" name="Straight Connector 20">
            <a:extLst>
              <a:ext uri="{FF2B5EF4-FFF2-40B4-BE49-F238E27FC236}">
                <a16:creationId xmlns:a16="http://schemas.microsoft.com/office/drawing/2014/main" id="{E81BC68F-BF96-FF1E-3EC6-B7B2AB8B1D2F}"/>
              </a:ext>
              <a:ext uri="{C183D7F6-B498-43B3-948B-1728B52AA6E4}">
                <adec:decorative xmlns:adec="http://schemas.microsoft.com/office/drawing/2017/decorative" val="1"/>
              </a:ext>
            </a:extLst>
          </p:cNvPr>
          <p:cNvCxnSpPr>
            <a:cxnSpLocks/>
            <a:stCxn id="27" idx="0"/>
            <a:endCxn id="14" idx="2"/>
          </p:cNvCxnSpPr>
          <p:nvPr/>
        </p:nvCxnSpPr>
        <p:spPr>
          <a:xfrm flipH="1" flipV="1">
            <a:off x="10788437" y="4079865"/>
            <a:ext cx="4399" cy="533571"/>
          </a:xfrm>
          <a:prstGeom prst="line">
            <a:avLst/>
          </a:prstGeom>
        </p:spPr>
        <p:style>
          <a:lnRef idx="3">
            <a:schemeClr val="accent5"/>
          </a:lnRef>
          <a:fillRef idx="0">
            <a:schemeClr val="accent5"/>
          </a:fillRef>
          <a:effectRef idx="2">
            <a:schemeClr val="accent5"/>
          </a:effectRef>
          <a:fontRef idx="minor">
            <a:schemeClr val="tx1"/>
          </a:fontRef>
        </p:style>
      </p:cxnSp>
      <p:cxnSp>
        <p:nvCxnSpPr>
          <p:cNvPr id="22" name="Straight Connector 21">
            <a:extLst>
              <a:ext uri="{FF2B5EF4-FFF2-40B4-BE49-F238E27FC236}">
                <a16:creationId xmlns:a16="http://schemas.microsoft.com/office/drawing/2014/main" id="{750AA13F-9433-2219-4A1D-6684A7A9F68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399393" y="5037629"/>
            <a:ext cx="11395210" cy="0"/>
          </a:xfrm>
          <a:prstGeom prst="line">
            <a:avLst/>
          </a:prstGeom>
          <a:ln w="38100"/>
        </p:spPr>
        <p:style>
          <a:lnRef idx="3">
            <a:schemeClr val="accent6"/>
          </a:lnRef>
          <a:fillRef idx="0">
            <a:schemeClr val="accent6"/>
          </a:fillRef>
          <a:effectRef idx="2">
            <a:schemeClr val="accent6"/>
          </a:effectRef>
          <a:fontRef idx="minor">
            <a:schemeClr val="tx1"/>
          </a:fontRef>
        </p:style>
      </p:cxnSp>
      <p:sp>
        <p:nvSpPr>
          <p:cNvPr id="23" name="Oval 22">
            <a:extLst>
              <a:ext uri="{FF2B5EF4-FFF2-40B4-BE49-F238E27FC236}">
                <a16:creationId xmlns:a16="http://schemas.microsoft.com/office/drawing/2014/main" id="{D475B4F7-8150-EEAC-AC32-14A8BCB0024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003695" y="4631073"/>
            <a:ext cx="766810" cy="7668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C05D674-1BB3-8DF9-8E40-6A0A020D449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3368779" y="4589099"/>
            <a:ext cx="766810" cy="7668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6254648-4359-D00A-A27C-1AD1F20FEEC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5719307" y="4613436"/>
            <a:ext cx="766810" cy="76681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2CA4D2D-915F-CAD7-252D-DF63813E8E1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8048573" y="4617149"/>
            <a:ext cx="766810" cy="76681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2EAB4EE-54C7-BFD2-3826-9F6C65F6F70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0409431" y="4613436"/>
            <a:ext cx="766810" cy="76681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a:extLst>
              <a:ext uri="{FF2B5EF4-FFF2-40B4-BE49-F238E27FC236}">
                <a16:creationId xmlns:a16="http://schemas.microsoft.com/office/drawing/2014/main" id="{CD6C4ACF-6BD3-2645-7042-B68C65D603F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2112442" y="4581605"/>
            <a:ext cx="914400" cy="914400"/>
          </a:xfrm>
          <a:prstGeom prst="rect">
            <a:avLst/>
          </a:prstGeom>
        </p:spPr>
      </p:pic>
      <p:pic>
        <p:nvPicPr>
          <p:cNvPr id="33" name="Graphic 32">
            <a:extLst>
              <a:ext uri="{FF2B5EF4-FFF2-40B4-BE49-F238E27FC236}">
                <a16:creationId xmlns:a16="http://schemas.microsoft.com/office/drawing/2014/main" id="{2F0019AE-B6E7-1F98-8370-7BFE29B72F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4499184" y="4596961"/>
            <a:ext cx="914400" cy="914400"/>
          </a:xfrm>
          <a:prstGeom prst="rect">
            <a:avLst/>
          </a:prstGeom>
        </p:spPr>
      </p:pic>
      <p:pic>
        <p:nvPicPr>
          <p:cNvPr id="34" name="Graphic 33">
            <a:extLst>
              <a:ext uri="{FF2B5EF4-FFF2-40B4-BE49-F238E27FC236}">
                <a16:creationId xmlns:a16="http://schemas.microsoft.com/office/drawing/2014/main" id="{FBD1FAAE-93A2-8B57-BC24-FAF8D49EDA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6810145" y="4589099"/>
            <a:ext cx="914400" cy="914400"/>
          </a:xfrm>
          <a:prstGeom prst="rect">
            <a:avLst/>
          </a:prstGeom>
        </p:spPr>
      </p:pic>
      <p:pic>
        <p:nvPicPr>
          <p:cNvPr id="35" name="Graphic 34">
            <a:extLst>
              <a:ext uri="{FF2B5EF4-FFF2-40B4-BE49-F238E27FC236}">
                <a16:creationId xmlns:a16="http://schemas.microsoft.com/office/drawing/2014/main" id="{258A5E75-178A-8859-EE09-2BEEA7D1E2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9149195" y="4589099"/>
            <a:ext cx="914400" cy="914400"/>
          </a:xfrm>
          <a:prstGeom prst="rect">
            <a:avLst/>
          </a:prstGeom>
        </p:spPr>
      </p:pic>
      <p:pic>
        <p:nvPicPr>
          <p:cNvPr id="46" name="Graphic 45">
            <a:extLst>
              <a:ext uri="{FF2B5EF4-FFF2-40B4-BE49-F238E27FC236}">
                <a16:creationId xmlns:a16="http://schemas.microsoft.com/office/drawing/2014/main" id="{EE7E33F3-FF5A-A7BC-2D00-8399EADB04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60255" y="4672348"/>
            <a:ext cx="653686" cy="653686"/>
          </a:xfrm>
          <a:prstGeom prst="rect">
            <a:avLst/>
          </a:prstGeom>
        </p:spPr>
      </p:pic>
      <p:sp>
        <p:nvSpPr>
          <p:cNvPr id="49" name="Text Placeholder 48">
            <a:extLst>
              <a:ext uri="{FF2B5EF4-FFF2-40B4-BE49-F238E27FC236}">
                <a16:creationId xmlns:a16="http://schemas.microsoft.com/office/drawing/2014/main" id="{D1F09204-0A3A-9424-32DD-63FB6BE5E4AA}"/>
              </a:ext>
            </a:extLst>
          </p:cNvPr>
          <p:cNvSpPr>
            <a:spLocks noGrp="1"/>
          </p:cNvSpPr>
          <p:nvPr userDrawn="1">
            <p:ph type="body" sz="quarter" idx="13"/>
          </p:nvPr>
        </p:nvSpPr>
        <p:spPr>
          <a:xfrm>
            <a:off x="401319" y="1876425"/>
            <a:ext cx="1973582" cy="2200275"/>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51" name="Content Placeholder 50">
            <a:extLst>
              <a:ext uri="{FF2B5EF4-FFF2-40B4-BE49-F238E27FC236}">
                <a16:creationId xmlns:a16="http://schemas.microsoft.com/office/drawing/2014/main" id="{2AEFE0C1-C0D9-7A7F-D32C-958AD6C8F6C2}"/>
              </a:ext>
            </a:extLst>
          </p:cNvPr>
          <p:cNvSpPr>
            <a:spLocks noGrp="1"/>
          </p:cNvSpPr>
          <p:nvPr userDrawn="1">
            <p:ph sz="quarter" idx="14"/>
          </p:nvPr>
        </p:nvSpPr>
        <p:spPr>
          <a:xfrm>
            <a:off x="1003695" y="4627909"/>
            <a:ext cx="762911" cy="769592"/>
          </a:xfrm>
        </p:spPr>
        <p:txBody>
          <a:bodyPr/>
          <a:lstStyle>
            <a:lvl1pPr marL="0" indent="0">
              <a:buNone/>
              <a:defRPr sz="800"/>
            </a:lvl1pPr>
          </a:lstStyle>
          <a:p>
            <a:pPr lvl="0"/>
            <a:endParaRPr lang="en-US"/>
          </a:p>
        </p:txBody>
      </p:sp>
      <p:sp>
        <p:nvSpPr>
          <p:cNvPr id="61" name="Text Placeholder 60">
            <a:extLst>
              <a:ext uri="{FF2B5EF4-FFF2-40B4-BE49-F238E27FC236}">
                <a16:creationId xmlns:a16="http://schemas.microsoft.com/office/drawing/2014/main" id="{8525CFAA-7DB3-CE77-909C-1D1498375CD0}"/>
              </a:ext>
            </a:extLst>
          </p:cNvPr>
          <p:cNvSpPr>
            <a:spLocks noGrp="1"/>
          </p:cNvSpPr>
          <p:nvPr>
            <p:ph type="body" sz="quarter" idx="23" hasCustomPrompt="1"/>
          </p:nvPr>
        </p:nvSpPr>
        <p:spPr>
          <a:xfrm>
            <a:off x="399393" y="5511799"/>
            <a:ext cx="1975413" cy="319349"/>
          </a:xfrm>
        </p:spPr>
        <p:txBody>
          <a:bodyPr/>
          <a:lstStyle>
            <a:lvl1pPr marL="0" indent="0" algn="ctr">
              <a:buNone/>
              <a:defRPr sz="1800" b="1"/>
            </a:lvl1pPr>
          </a:lstStyle>
          <a:p>
            <a:pPr lvl="0"/>
            <a:r>
              <a:rPr lang="en-US"/>
              <a:t>Date</a:t>
            </a:r>
          </a:p>
        </p:txBody>
      </p:sp>
      <p:sp>
        <p:nvSpPr>
          <p:cNvPr id="52" name="Text Placeholder 48">
            <a:extLst>
              <a:ext uri="{FF2B5EF4-FFF2-40B4-BE49-F238E27FC236}">
                <a16:creationId xmlns:a16="http://schemas.microsoft.com/office/drawing/2014/main" id="{90957608-973E-E7C2-92A2-EE9A08E9F0CD}"/>
              </a:ext>
            </a:extLst>
          </p:cNvPr>
          <p:cNvSpPr>
            <a:spLocks noGrp="1"/>
          </p:cNvSpPr>
          <p:nvPr userDrawn="1">
            <p:ph type="body" sz="quarter" idx="15"/>
          </p:nvPr>
        </p:nvSpPr>
        <p:spPr>
          <a:xfrm>
            <a:off x="2743373" y="1876425"/>
            <a:ext cx="1973582" cy="2200275"/>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53" name="Content Placeholder 50">
            <a:extLst>
              <a:ext uri="{FF2B5EF4-FFF2-40B4-BE49-F238E27FC236}">
                <a16:creationId xmlns:a16="http://schemas.microsoft.com/office/drawing/2014/main" id="{6B909629-9A6A-3E81-5FB1-817E0F39C791}"/>
              </a:ext>
            </a:extLst>
          </p:cNvPr>
          <p:cNvSpPr>
            <a:spLocks noGrp="1"/>
          </p:cNvSpPr>
          <p:nvPr userDrawn="1">
            <p:ph sz="quarter" idx="16"/>
          </p:nvPr>
        </p:nvSpPr>
        <p:spPr>
          <a:xfrm>
            <a:off x="3345749" y="4603980"/>
            <a:ext cx="762911" cy="769592"/>
          </a:xfrm>
        </p:spPr>
        <p:txBody>
          <a:bodyPr/>
          <a:lstStyle>
            <a:lvl1pPr marL="0" indent="0">
              <a:buNone/>
              <a:defRPr sz="800"/>
            </a:lvl1pPr>
          </a:lstStyle>
          <a:p>
            <a:pPr lvl="0"/>
            <a:endParaRPr lang="en-US"/>
          </a:p>
        </p:txBody>
      </p:sp>
      <p:sp>
        <p:nvSpPr>
          <p:cNvPr id="62" name="Text Placeholder 60">
            <a:extLst>
              <a:ext uri="{FF2B5EF4-FFF2-40B4-BE49-F238E27FC236}">
                <a16:creationId xmlns:a16="http://schemas.microsoft.com/office/drawing/2014/main" id="{E930A968-9067-13E2-37C4-191D606CA5CF}"/>
              </a:ext>
            </a:extLst>
          </p:cNvPr>
          <p:cNvSpPr>
            <a:spLocks noGrp="1"/>
          </p:cNvSpPr>
          <p:nvPr>
            <p:ph type="body" sz="quarter" idx="24" hasCustomPrompt="1"/>
          </p:nvPr>
        </p:nvSpPr>
        <p:spPr>
          <a:xfrm>
            <a:off x="2749247" y="5511799"/>
            <a:ext cx="1975413" cy="319349"/>
          </a:xfrm>
        </p:spPr>
        <p:txBody>
          <a:bodyPr/>
          <a:lstStyle>
            <a:lvl1pPr marL="0" indent="0" algn="ctr">
              <a:buNone/>
              <a:defRPr sz="1800" b="1"/>
            </a:lvl1pPr>
          </a:lstStyle>
          <a:p>
            <a:pPr lvl="0"/>
            <a:r>
              <a:rPr lang="en-US"/>
              <a:t>Date</a:t>
            </a:r>
          </a:p>
        </p:txBody>
      </p:sp>
      <p:sp>
        <p:nvSpPr>
          <p:cNvPr id="54" name="Text Placeholder 48">
            <a:extLst>
              <a:ext uri="{FF2B5EF4-FFF2-40B4-BE49-F238E27FC236}">
                <a16:creationId xmlns:a16="http://schemas.microsoft.com/office/drawing/2014/main" id="{D0A3F594-A64E-FEC6-8BE2-493E6CCB06F6}"/>
              </a:ext>
            </a:extLst>
          </p:cNvPr>
          <p:cNvSpPr>
            <a:spLocks noGrp="1"/>
          </p:cNvSpPr>
          <p:nvPr userDrawn="1">
            <p:ph type="body" sz="quarter" idx="17"/>
          </p:nvPr>
        </p:nvSpPr>
        <p:spPr>
          <a:xfrm>
            <a:off x="5111082" y="1876425"/>
            <a:ext cx="1973582" cy="2200275"/>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55" name="Content Placeholder 50">
            <a:extLst>
              <a:ext uri="{FF2B5EF4-FFF2-40B4-BE49-F238E27FC236}">
                <a16:creationId xmlns:a16="http://schemas.microsoft.com/office/drawing/2014/main" id="{C0F3A1BE-2314-4202-C384-482A80F3E933}"/>
              </a:ext>
            </a:extLst>
          </p:cNvPr>
          <p:cNvSpPr>
            <a:spLocks noGrp="1"/>
          </p:cNvSpPr>
          <p:nvPr userDrawn="1">
            <p:ph sz="quarter" idx="18"/>
          </p:nvPr>
        </p:nvSpPr>
        <p:spPr>
          <a:xfrm>
            <a:off x="5713458" y="4598492"/>
            <a:ext cx="762911" cy="769592"/>
          </a:xfrm>
        </p:spPr>
        <p:txBody>
          <a:bodyPr/>
          <a:lstStyle>
            <a:lvl1pPr marL="0" indent="0">
              <a:buNone/>
              <a:defRPr sz="800"/>
            </a:lvl1pPr>
          </a:lstStyle>
          <a:p>
            <a:pPr lvl="0"/>
            <a:endParaRPr lang="en-US"/>
          </a:p>
        </p:txBody>
      </p:sp>
      <p:sp>
        <p:nvSpPr>
          <p:cNvPr id="65" name="Text Placeholder 60">
            <a:extLst>
              <a:ext uri="{FF2B5EF4-FFF2-40B4-BE49-F238E27FC236}">
                <a16:creationId xmlns:a16="http://schemas.microsoft.com/office/drawing/2014/main" id="{EAD0A4C9-EE99-A2CF-DC8E-82C241A75302}"/>
              </a:ext>
            </a:extLst>
          </p:cNvPr>
          <p:cNvSpPr>
            <a:spLocks noGrp="1"/>
          </p:cNvSpPr>
          <p:nvPr>
            <p:ph type="body" sz="quarter" idx="27" hasCustomPrompt="1"/>
          </p:nvPr>
        </p:nvSpPr>
        <p:spPr>
          <a:xfrm>
            <a:off x="5113992" y="5511799"/>
            <a:ext cx="1975413" cy="319349"/>
          </a:xfrm>
        </p:spPr>
        <p:txBody>
          <a:bodyPr/>
          <a:lstStyle>
            <a:lvl1pPr marL="0" indent="0" algn="ctr">
              <a:buNone/>
              <a:defRPr sz="1800" b="1"/>
            </a:lvl1pPr>
          </a:lstStyle>
          <a:p>
            <a:pPr lvl="0"/>
            <a:r>
              <a:rPr lang="en-US"/>
              <a:t>Date</a:t>
            </a:r>
          </a:p>
        </p:txBody>
      </p:sp>
      <p:sp>
        <p:nvSpPr>
          <p:cNvPr id="56" name="Text Placeholder 48">
            <a:extLst>
              <a:ext uri="{FF2B5EF4-FFF2-40B4-BE49-F238E27FC236}">
                <a16:creationId xmlns:a16="http://schemas.microsoft.com/office/drawing/2014/main" id="{97B62171-25D1-AD52-DAC6-EB0340CAAE0C}"/>
              </a:ext>
            </a:extLst>
          </p:cNvPr>
          <p:cNvSpPr>
            <a:spLocks noGrp="1"/>
          </p:cNvSpPr>
          <p:nvPr userDrawn="1">
            <p:ph type="body" sz="quarter" idx="19"/>
          </p:nvPr>
        </p:nvSpPr>
        <p:spPr>
          <a:xfrm>
            <a:off x="7451793" y="1876425"/>
            <a:ext cx="1973582" cy="2200275"/>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57" name="Content Placeholder 50">
            <a:extLst>
              <a:ext uri="{FF2B5EF4-FFF2-40B4-BE49-F238E27FC236}">
                <a16:creationId xmlns:a16="http://schemas.microsoft.com/office/drawing/2014/main" id="{3C66568D-24E6-31AA-EB06-D6EBD615D64F}"/>
              </a:ext>
            </a:extLst>
          </p:cNvPr>
          <p:cNvSpPr>
            <a:spLocks noGrp="1"/>
          </p:cNvSpPr>
          <p:nvPr userDrawn="1">
            <p:ph sz="quarter" idx="20"/>
          </p:nvPr>
        </p:nvSpPr>
        <p:spPr>
          <a:xfrm>
            <a:off x="8054169" y="4592454"/>
            <a:ext cx="762911" cy="769592"/>
          </a:xfrm>
        </p:spPr>
        <p:txBody>
          <a:bodyPr/>
          <a:lstStyle>
            <a:lvl1pPr marL="0" indent="0">
              <a:buNone/>
              <a:defRPr sz="800"/>
            </a:lvl1pPr>
          </a:lstStyle>
          <a:p>
            <a:pPr lvl="0"/>
            <a:endParaRPr lang="en-US"/>
          </a:p>
        </p:txBody>
      </p:sp>
      <p:sp>
        <p:nvSpPr>
          <p:cNvPr id="64" name="Text Placeholder 60">
            <a:extLst>
              <a:ext uri="{FF2B5EF4-FFF2-40B4-BE49-F238E27FC236}">
                <a16:creationId xmlns:a16="http://schemas.microsoft.com/office/drawing/2014/main" id="{5F191BE6-CC17-1152-99AC-E225735A2324}"/>
              </a:ext>
            </a:extLst>
          </p:cNvPr>
          <p:cNvSpPr>
            <a:spLocks noGrp="1"/>
          </p:cNvSpPr>
          <p:nvPr>
            <p:ph type="body" sz="quarter" idx="26" hasCustomPrompt="1"/>
          </p:nvPr>
        </p:nvSpPr>
        <p:spPr>
          <a:xfrm>
            <a:off x="7434059" y="5511799"/>
            <a:ext cx="1975413" cy="319349"/>
          </a:xfrm>
        </p:spPr>
        <p:txBody>
          <a:bodyPr/>
          <a:lstStyle>
            <a:lvl1pPr marL="0" indent="0" algn="ctr">
              <a:buNone/>
              <a:defRPr sz="1800" b="1"/>
            </a:lvl1pPr>
          </a:lstStyle>
          <a:p>
            <a:pPr lvl="0"/>
            <a:r>
              <a:rPr lang="en-US"/>
              <a:t>Date</a:t>
            </a:r>
          </a:p>
        </p:txBody>
      </p:sp>
      <p:sp>
        <p:nvSpPr>
          <p:cNvPr id="58" name="Text Placeholder 48">
            <a:extLst>
              <a:ext uri="{FF2B5EF4-FFF2-40B4-BE49-F238E27FC236}">
                <a16:creationId xmlns:a16="http://schemas.microsoft.com/office/drawing/2014/main" id="{097EF379-DC95-E613-037D-50CBD626803C}"/>
              </a:ext>
            </a:extLst>
          </p:cNvPr>
          <p:cNvSpPr>
            <a:spLocks noGrp="1"/>
          </p:cNvSpPr>
          <p:nvPr userDrawn="1">
            <p:ph type="body" sz="quarter" idx="21"/>
          </p:nvPr>
        </p:nvSpPr>
        <p:spPr>
          <a:xfrm>
            <a:off x="9805765" y="1876425"/>
            <a:ext cx="1973582" cy="2200275"/>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59" name="Content Placeholder 50">
            <a:extLst>
              <a:ext uri="{FF2B5EF4-FFF2-40B4-BE49-F238E27FC236}">
                <a16:creationId xmlns:a16="http://schemas.microsoft.com/office/drawing/2014/main" id="{C2EC05FF-D147-4C06-0156-C392E9CD1278}"/>
              </a:ext>
            </a:extLst>
          </p:cNvPr>
          <p:cNvSpPr>
            <a:spLocks noGrp="1"/>
          </p:cNvSpPr>
          <p:nvPr userDrawn="1">
            <p:ph sz="quarter" idx="22"/>
          </p:nvPr>
        </p:nvSpPr>
        <p:spPr>
          <a:xfrm>
            <a:off x="10408141" y="4579469"/>
            <a:ext cx="762911" cy="769592"/>
          </a:xfrm>
        </p:spPr>
        <p:txBody>
          <a:bodyPr/>
          <a:lstStyle>
            <a:lvl1pPr marL="0" indent="0">
              <a:buNone/>
              <a:defRPr sz="800"/>
            </a:lvl1pPr>
          </a:lstStyle>
          <a:p>
            <a:pPr lvl="0"/>
            <a:endParaRPr lang="en-US"/>
          </a:p>
        </p:txBody>
      </p:sp>
      <p:sp>
        <p:nvSpPr>
          <p:cNvPr id="63" name="Text Placeholder 60">
            <a:extLst>
              <a:ext uri="{FF2B5EF4-FFF2-40B4-BE49-F238E27FC236}">
                <a16:creationId xmlns:a16="http://schemas.microsoft.com/office/drawing/2014/main" id="{CBCBB95C-696E-AD72-F363-583392221CAF}"/>
              </a:ext>
            </a:extLst>
          </p:cNvPr>
          <p:cNvSpPr>
            <a:spLocks noGrp="1"/>
          </p:cNvSpPr>
          <p:nvPr>
            <p:ph type="body" sz="quarter" idx="25" hasCustomPrompt="1"/>
          </p:nvPr>
        </p:nvSpPr>
        <p:spPr>
          <a:xfrm>
            <a:off x="9798804" y="5511799"/>
            <a:ext cx="1975413" cy="319349"/>
          </a:xfrm>
        </p:spPr>
        <p:txBody>
          <a:bodyPr/>
          <a:lstStyle>
            <a:lvl1pPr marL="0" indent="0" algn="ctr">
              <a:buNone/>
              <a:defRPr sz="1800" b="1"/>
            </a:lvl1pPr>
          </a:lstStyle>
          <a:p>
            <a:pPr lvl="0"/>
            <a:r>
              <a:rPr lang="en-US"/>
              <a:t>Date</a:t>
            </a:r>
          </a:p>
        </p:txBody>
      </p:sp>
    </p:spTree>
    <p:extLst>
      <p:ext uri="{BB962C8B-B14F-4D97-AF65-F5344CB8AC3E}">
        <p14:creationId xmlns:p14="http://schemas.microsoft.com/office/powerpoint/2010/main" val="743569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Timeline sty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B011F-F905-C885-C408-C5EF4703EA98}"/>
              </a:ext>
            </a:extLst>
          </p:cNvPr>
          <p:cNvSpPr>
            <a:spLocks noGrp="1"/>
          </p:cNvSpPr>
          <p:nvPr>
            <p:ph type="title"/>
          </p:nvPr>
        </p:nvSpPr>
        <p:spPr/>
        <p:txBody>
          <a:bodyPr/>
          <a:lstStyle/>
          <a:p>
            <a:r>
              <a:rPr lang="en-US"/>
              <a:t>Click to edit Master title style</a:t>
            </a:r>
          </a:p>
        </p:txBody>
      </p:sp>
      <p:grpSp>
        <p:nvGrpSpPr>
          <p:cNvPr id="59" name="Group 58">
            <a:extLst>
              <a:ext uri="{FF2B5EF4-FFF2-40B4-BE49-F238E27FC236}">
                <a16:creationId xmlns:a16="http://schemas.microsoft.com/office/drawing/2014/main" id="{2B845410-8E11-55BB-725A-372930753D93}"/>
              </a:ext>
              <a:ext uri="{C183D7F6-B498-43B3-948B-1728B52AA6E4}">
                <adec:decorative xmlns:adec="http://schemas.microsoft.com/office/drawing/2017/decorative" val="1"/>
              </a:ext>
            </a:extLst>
          </p:cNvPr>
          <p:cNvGrpSpPr>
            <a:grpSpLocks noGrp="1" noUngrp="1" noRot="1" noMove="1" noResize="1"/>
          </p:cNvGrpSpPr>
          <p:nvPr userDrawn="1"/>
        </p:nvGrpSpPr>
        <p:grpSpPr>
          <a:xfrm>
            <a:off x="298159" y="1695413"/>
            <a:ext cx="11602964" cy="3815948"/>
            <a:chOff x="298159" y="1695413"/>
            <a:chExt cx="11602964" cy="3815948"/>
          </a:xfrm>
        </p:grpSpPr>
        <p:grpSp>
          <p:nvGrpSpPr>
            <p:cNvPr id="6" name="Group 5">
              <a:extLst>
                <a:ext uri="{FF2B5EF4-FFF2-40B4-BE49-F238E27FC236}">
                  <a16:creationId xmlns:a16="http://schemas.microsoft.com/office/drawing/2014/main" id="{D686F2C4-1DF7-BDF3-10AA-5A1693057CA0}"/>
                </a:ext>
                <a:ext uri="{C183D7F6-B498-43B3-948B-1728B52AA6E4}">
                  <adec:decorative xmlns:adec="http://schemas.microsoft.com/office/drawing/2017/decorative" val="1"/>
                </a:ext>
              </a:extLst>
            </p:cNvPr>
            <p:cNvGrpSpPr>
              <a:grpSpLocks noGrp="1" noUngrp="1" noRot="1" noMove="1" noResize="1"/>
            </p:cNvGrpSpPr>
            <p:nvPr userDrawn="1"/>
          </p:nvGrpSpPr>
          <p:grpSpPr>
            <a:xfrm>
              <a:off x="298159" y="1695413"/>
              <a:ext cx="11602964" cy="2949941"/>
              <a:chOff x="298159" y="1695413"/>
              <a:chExt cx="11602964" cy="2949941"/>
            </a:xfrm>
          </p:grpSpPr>
          <p:sp>
            <p:nvSpPr>
              <p:cNvPr id="7" name="Rectangle 6">
                <a:extLst>
                  <a:ext uri="{FF2B5EF4-FFF2-40B4-BE49-F238E27FC236}">
                    <a16:creationId xmlns:a16="http://schemas.microsoft.com/office/drawing/2014/main" id="{1D43AEE5-0D96-3CCD-EA78-7E77DCA53267}"/>
                  </a:ext>
                </a:extLst>
              </p:cNvPr>
              <p:cNvSpPr>
                <a:spLocks noGrp="1" noRot="1" noMove="1" noResize="1" noEditPoints="1" noAdjustHandles="1" noChangeArrowheads="1" noChangeShapeType="1"/>
              </p:cNvSpPr>
              <p:nvPr/>
            </p:nvSpPr>
            <p:spPr>
              <a:xfrm>
                <a:off x="300086" y="1695413"/>
                <a:ext cx="1705977" cy="2384452"/>
              </a:xfrm>
              <a:prstGeom prst="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8" name="Rectangle 7">
                <a:extLst>
                  <a:ext uri="{FF2B5EF4-FFF2-40B4-BE49-F238E27FC236}">
                    <a16:creationId xmlns:a16="http://schemas.microsoft.com/office/drawing/2014/main" id="{028F19A2-29C3-8B81-1027-57026121BF98}"/>
                  </a:ext>
                </a:extLst>
              </p:cNvPr>
              <p:cNvSpPr>
                <a:spLocks noGrp="1" noRot="1" noMove="1" noResize="1" noEditPoints="1" noAdjustHandles="1" noChangeArrowheads="1" noChangeShapeType="1"/>
              </p:cNvSpPr>
              <p:nvPr/>
            </p:nvSpPr>
            <p:spPr>
              <a:xfrm>
                <a:off x="298159" y="1698218"/>
                <a:ext cx="1705980" cy="12976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cxnSp>
            <p:nvCxnSpPr>
              <p:cNvPr id="9" name="Straight Connector 8">
                <a:extLst>
                  <a:ext uri="{FF2B5EF4-FFF2-40B4-BE49-F238E27FC236}">
                    <a16:creationId xmlns:a16="http://schemas.microsoft.com/office/drawing/2014/main" id="{3685919B-2F19-75EE-7E2B-9BCEF54A24A7}"/>
                  </a:ext>
                  <a:ext uri="{C183D7F6-B498-43B3-948B-1728B52AA6E4}">
                    <adec:decorative xmlns:adec="http://schemas.microsoft.com/office/drawing/2017/decorative" val="1"/>
                  </a:ext>
                </a:extLst>
              </p:cNvPr>
              <p:cNvCxnSpPr>
                <a:cxnSpLocks noGrp="1" noRot="1" noMove="1" noResize="1" noEditPoints="1" noAdjustHandles="1" noChangeArrowheads="1" noChangeShapeType="1"/>
                <a:stCxn id="42" idx="0"/>
              </p:cNvCxnSpPr>
              <p:nvPr/>
            </p:nvCxnSpPr>
            <p:spPr>
              <a:xfrm flipH="1" flipV="1">
                <a:off x="1159382" y="4079864"/>
                <a:ext cx="7174" cy="551209"/>
              </a:xfrm>
              <a:prstGeom prst="line">
                <a:avLst/>
              </a:prstGeom>
            </p:spPr>
            <p:style>
              <a:lnRef idx="3">
                <a:schemeClr val="accent1"/>
              </a:lnRef>
              <a:fillRef idx="0">
                <a:schemeClr val="accent1"/>
              </a:fillRef>
              <a:effectRef idx="2">
                <a:schemeClr val="accent1"/>
              </a:effectRef>
              <a:fontRef idx="minor">
                <a:schemeClr val="tx1"/>
              </a:fontRef>
            </p:style>
          </p:cxnSp>
          <p:sp>
            <p:nvSpPr>
              <p:cNvPr id="10" name="Rectangle 9">
                <a:extLst>
                  <a:ext uri="{FF2B5EF4-FFF2-40B4-BE49-F238E27FC236}">
                    <a16:creationId xmlns:a16="http://schemas.microsoft.com/office/drawing/2014/main" id="{2DAC35EA-275F-3C79-1F46-FE971ED55B94}"/>
                  </a:ext>
                </a:extLst>
              </p:cNvPr>
              <p:cNvSpPr>
                <a:spLocks noGrp="1" noRot="1" noMove="1" noResize="1" noEditPoints="1" noAdjustHandles="1" noChangeArrowheads="1" noChangeShapeType="1"/>
              </p:cNvSpPr>
              <p:nvPr/>
            </p:nvSpPr>
            <p:spPr>
              <a:xfrm>
                <a:off x="2270428" y="1695413"/>
                <a:ext cx="1705977" cy="2384452"/>
              </a:xfrm>
              <a:prstGeom prst="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5587E00-1993-8B3A-8D47-FD31E8AFA580}"/>
                  </a:ext>
                </a:extLst>
              </p:cNvPr>
              <p:cNvSpPr>
                <a:spLocks noGrp="1" noRot="1" noMove="1" noResize="1" noEditPoints="1" noAdjustHandles="1" noChangeArrowheads="1" noChangeShapeType="1"/>
              </p:cNvSpPr>
              <p:nvPr/>
            </p:nvSpPr>
            <p:spPr>
              <a:xfrm>
                <a:off x="2281113" y="1700666"/>
                <a:ext cx="1695293" cy="123487"/>
              </a:xfrm>
              <a:prstGeom prst="rect">
                <a:avLst/>
              </a:prstGeom>
              <a:solidFill>
                <a:schemeClr val="accent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FDC6EA83-DC00-A1BC-A1B3-C67C737F89DE}"/>
                  </a:ext>
                  <a:ext uri="{C183D7F6-B498-43B3-948B-1728B52AA6E4}">
                    <adec:decorative xmlns:adec="http://schemas.microsoft.com/office/drawing/2017/decorative" val="1"/>
                  </a:ext>
                </a:extLst>
              </p:cNvPr>
              <p:cNvCxnSpPr>
                <a:cxnSpLocks noGrp="1" noRot="1" noMove="1" noResize="1" noEditPoints="1" noAdjustHandles="1" noChangeArrowheads="1" noChangeShapeType="1"/>
                <a:stCxn id="43" idx="0"/>
              </p:cNvCxnSpPr>
              <p:nvPr/>
            </p:nvCxnSpPr>
            <p:spPr>
              <a:xfrm flipV="1">
                <a:off x="3122320" y="4085935"/>
                <a:ext cx="7404" cy="503164"/>
              </a:xfrm>
              <a:prstGeom prst="line">
                <a:avLst/>
              </a:prstGeom>
            </p:spPr>
            <p:style>
              <a:lnRef idx="3">
                <a:schemeClr val="accent2"/>
              </a:lnRef>
              <a:fillRef idx="0">
                <a:schemeClr val="accent2"/>
              </a:fillRef>
              <a:effectRef idx="2">
                <a:schemeClr val="accent2"/>
              </a:effectRef>
              <a:fontRef idx="minor">
                <a:schemeClr val="tx1"/>
              </a:fontRef>
            </p:style>
          </p:cxnSp>
          <p:sp>
            <p:nvSpPr>
              <p:cNvPr id="13" name="Rectangle 12">
                <a:extLst>
                  <a:ext uri="{FF2B5EF4-FFF2-40B4-BE49-F238E27FC236}">
                    <a16:creationId xmlns:a16="http://schemas.microsoft.com/office/drawing/2014/main" id="{2D7EA93A-5E5B-9E67-5915-5215AF0A734B}"/>
                  </a:ext>
                </a:extLst>
              </p:cNvPr>
              <p:cNvSpPr>
                <a:spLocks noGrp="1" noRot="1" noMove="1" noResize="1" noEditPoints="1" noAdjustHandles="1" noChangeArrowheads="1" noChangeShapeType="1"/>
              </p:cNvSpPr>
              <p:nvPr/>
            </p:nvSpPr>
            <p:spPr>
              <a:xfrm>
                <a:off x="4255308" y="1695413"/>
                <a:ext cx="1709121" cy="2384452"/>
              </a:xfrm>
              <a:prstGeom prst="rect">
                <a:avLst/>
              </a:prstGeom>
              <a:solidFill>
                <a:schemeClr val="bg1"/>
              </a:solid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29A4A3-E97E-BE6F-7FBC-36DA5893D056}"/>
                  </a:ext>
                </a:extLst>
              </p:cNvPr>
              <p:cNvSpPr>
                <a:spLocks noGrp="1" noRot="1" noMove="1" noResize="1" noEditPoints="1" noAdjustHandles="1" noChangeArrowheads="1" noChangeShapeType="1"/>
              </p:cNvSpPr>
              <p:nvPr/>
            </p:nvSpPr>
            <p:spPr>
              <a:xfrm>
                <a:off x="4253380" y="1700667"/>
                <a:ext cx="1711050" cy="1234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BA442FFD-CB61-7071-F1AA-0F453950A05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flipV="1">
                <a:off x="5121720" y="4086180"/>
                <a:ext cx="6525" cy="559174"/>
              </a:xfrm>
              <a:prstGeom prst="line">
                <a:avLst/>
              </a:prstGeom>
            </p:spPr>
            <p:style>
              <a:lnRef idx="3">
                <a:schemeClr val="accent3"/>
              </a:lnRef>
              <a:fillRef idx="0">
                <a:schemeClr val="accent3"/>
              </a:fillRef>
              <a:effectRef idx="2">
                <a:schemeClr val="accent3"/>
              </a:effectRef>
              <a:fontRef idx="minor">
                <a:schemeClr val="tx1"/>
              </a:fontRef>
            </p:style>
          </p:cxnSp>
          <p:sp>
            <p:nvSpPr>
              <p:cNvPr id="16" name="Rectangle 15">
                <a:extLst>
                  <a:ext uri="{FF2B5EF4-FFF2-40B4-BE49-F238E27FC236}">
                    <a16:creationId xmlns:a16="http://schemas.microsoft.com/office/drawing/2014/main" id="{B925B000-10A8-9C3F-AC27-68319AD9F892}"/>
                  </a:ext>
                </a:extLst>
              </p:cNvPr>
              <p:cNvSpPr>
                <a:spLocks noGrp="1" noRot="1" noMove="1" noResize="1" noEditPoints="1" noAdjustHandles="1" noChangeArrowheads="1" noChangeShapeType="1"/>
              </p:cNvSpPr>
              <p:nvPr/>
            </p:nvSpPr>
            <p:spPr>
              <a:xfrm>
                <a:off x="6250601" y="1695413"/>
                <a:ext cx="1705979" cy="2384452"/>
              </a:xfrm>
              <a:prstGeom prst="rect">
                <a:avLst/>
              </a:prstGeom>
              <a:solidFill>
                <a:schemeClr val="bg1"/>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F1A7810-9EF2-C841-812F-7DC3E7A32615}"/>
                  </a:ext>
                </a:extLst>
              </p:cNvPr>
              <p:cNvSpPr>
                <a:spLocks noGrp="1" noRot="1" noMove="1" noResize="1" noEditPoints="1" noAdjustHandles="1" noChangeArrowheads="1" noChangeShapeType="1"/>
              </p:cNvSpPr>
              <p:nvPr/>
            </p:nvSpPr>
            <p:spPr>
              <a:xfrm>
                <a:off x="6248677" y="1700666"/>
                <a:ext cx="1707904" cy="1234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39A7A1CD-FDAC-3582-8FCC-12B95F40BBFD}"/>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flipV="1">
                <a:off x="7095204" y="4077194"/>
                <a:ext cx="7425" cy="556585"/>
              </a:xfrm>
              <a:prstGeom prst="line">
                <a:avLst/>
              </a:prstGeom>
            </p:spPr>
            <p:style>
              <a:lnRef idx="3">
                <a:schemeClr val="accent4"/>
              </a:lnRef>
              <a:fillRef idx="0">
                <a:schemeClr val="accent4"/>
              </a:fillRef>
              <a:effectRef idx="2">
                <a:schemeClr val="accent4"/>
              </a:effectRef>
              <a:fontRef idx="minor">
                <a:schemeClr val="tx1"/>
              </a:fontRef>
            </p:style>
          </p:cxnSp>
          <p:sp>
            <p:nvSpPr>
              <p:cNvPr id="19" name="Rectangle 18">
                <a:extLst>
                  <a:ext uri="{FF2B5EF4-FFF2-40B4-BE49-F238E27FC236}">
                    <a16:creationId xmlns:a16="http://schemas.microsoft.com/office/drawing/2014/main" id="{CF7E133F-4CB4-E0CF-648A-F0BAD98F7A75}"/>
                  </a:ext>
                </a:extLst>
              </p:cNvPr>
              <p:cNvSpPr>
                <a:spLocks noGrp="1" noRot="1" noMove="1" noResize="1" noEditPoints="1" noAdjustHandles="1" noChangeArrowheads="1" noChangeShapeType="1"/>
              </p:cNvSpPr>
              <p:nvPr/>
            </p:nvSpPr>
            <p:spPr>
              <a:xfrm>
                <a:off x="8222872" y="1695413"/>
                <a:ext cx="1705980" cy="2384452"/>
              </a:xfrm>
              <a:prstGeom prst="rect">
                <a:avLst/>
              </a:prstGeom>
              <a:solidFill>
                <a:schemeClr val="bg1"/>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0475527-568A-BD1E-F7B2-451DD81B1B1A}"/>
                  </a:ext>
                </a:extLst>
              </p:cNvPr>
              <p:cNvSpPr>
                <a:spLocks noGrp="1" noRot="1" noMove="1" noResize="1" noEditPoints="1" noAdjustHandles="1" noChangeArrowheads="1" noChangeShapeType="1"/>
              </p:cNvSpPr>
              <p:nvPr/>
            </p:nvSpPr>
            <p:spPr>
              <a:xfrm>
                <a:off x="8220945" y="1700666"/>
                <a:ext cx="1707904" cy="14923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23492B56-25AE-AC43-68A0-D7147657276E}"/>
                  </a:ext>
                  <a:ext uri="{C183D7F6-B498-43B3-948B-1728B52AA6E4}">
                    <adec:decorative xmlns:adec="http://schemas.microsoft.com/office/drawing/2017/decorative" val="1"/>
                  </a:ext>
                </a:extLst>
              </p:cNvPr>
              <p:cNvCxnSpPr>
                <a:cxnSpLocks noGrp="1" noRot="1" noMove="1" noResize="1" noEditPoints="1" noAdjustHandles="1" noChangeArrowheads="1" noChangeShapeType="1"/>
                <a:stCxn id="46" idx="0"/>
                <a:endCxn id="19" idx="2"/>
              </p:cNvCxnSpPr>
              <p:nvPr/>
            </p:nvCxnSpPr>
            <p:spPr>
              <a:xfrm flipV="1">
                <a:off x="9075862" y="4079865"/>
                <a:ext cx="0" cy="533571"/>
              </a:xfrm>
              <a:prstGeom prst="line">
                <a:avLst/>
              </a:prstGeom>
            </p:spPr>
            <p:style>
              <a:lnRef idx="3">
                <a:schemeClr val="accent5"/>
              </a:lnRef>
              <a:fillRef idx="0">
                <a:schemeClr val="accent5"/>
              </a:fillRef>
              <a:effectRef idx="2">
                <a:schemeClr val="accent5"/>
              </a:effectRef>
              <a:fontRef idx="minor">
                <a:schemeClr val="tx1"/>
              </a:fontRef>
            </p:style>
          </p:cxnSp>
          <p:sp>
            <p:nvSpPr>
              <p:cNvPr id="22" name="Rectangle 21">
                <a:extLst>
                  <a:ext uri="{FF2B5EF4-FFF2-40B4-BE49-F238E27FC236}">
                    <a16:creationId xmlns:a16="http://schemas.microsoft.com/office/drawing/2014/main" id="{3B947743-6D88-73E3-6DAF-AD0835E112D4}"/>
                  </a:ext>
                </a:extLst>
              </p:cNvPr>
              <p:cNvSpPr>
                <a:spLocks noGrp="1" noRot="1" noMove="1" noResize="1" noEditPoints="1" noAdjustHandles="1" noChangeArrowheads="1" noChangeShapeType="1"/>
              </p:cNvSpPr>
              <p:nvPr/>
            </p:nvSpPr>
            <p:spPr>
              <a:xfrm>
                <a:off x="10195143" y="1695413"/>
                <a:ext cx="1705980" cy="2384452"/>
              </a:xfrm>
              <a:prstGeom prst="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D6CF117-E9ED-4C6F-BFDE-FA1F4D703A25}"/>
                  </a:ext>
                </a:extLst>
              </p:cNvPr>
              <p:cNvSpPr>
                <a:spLocks noGrp="1" noRot="1" noMove="1" noResize="1" noEditPoints="1" noAdjustHandles="1" noChangeArrowheads="1" noChangeShapeType="1"/>
              </p:cNvSpPr>
              <p:nvPr/>
            </p:nvSpPr>
            <p:spPr>
              <a:xfrm>
                <a:off x="10193216" y="1700666"/>
                <a:ext cx="1705979" cy="1492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06B6E154-4284-AEA0-4F0B-2B454421DC7C}"/>
                  </a:ext>
                  <a:ext uri="{C183D7F6-B498-43B3-948B-1728B52AA6E4}">
                    <adec:decorative xmlns:adec="http://schemas.microsoft.com/office/drawing/2017/decorative" val="1"/>
                  </a:ext>
                </a:extLst>
              </p:cNvPr>
              <p:cNvCxnSpPr>
                <a:cxnSpLocks noGrp="1" noRot="1" noMove="1" noResize="1" noEditPoints="1" noAdjustHandles="1" noChangeArrowheads="1" noChangeShapeType="1"/>
                <a:stCxn id="47" idx="0"/>
                <a:endCxn id="22" idx="2"/>
              </p:cNvCxnSpPr>
              <p:nvPr/>
            </p:nvCxnSpPr>
            <p:spPr>
              <a:xfrm flipV="1">
                <a:off x="11048133" y="4079865"/>
                <a:ext cx="0" cy="533571"/>
              </a:xfrm>
              <a:prstGeom prst="line">
                <a:avLst/>
              </a:prstGeom>
              <a:ln>
                <a:solidFill>
                  <a:schemeClr val="accent1"/>
                </a:solidFill>
              </a:ln>
            </p:spPr>
            <p:style>
              <a:lnRef idx="3">
                <a:schemeClr val="accent5"/>
              </a:lnRef>
              <a:fillRef idx="0">
                <a:schemeClr val="accent5"/>
              </a:fillRef>
              <a:effectRef idx="2">
                <a:schemeClr val="accent5"/>
              </a:effectRef>
              <a:fontRef idx="minor">
                <a:schemeClr val="tx1"/>
              </a:fontRef>
            </p:style>
          </p:cxnSp>
        </p:grpSp>
        <p:cxnSp>
          <p:nvCxnSpPr>
            <p:cNvPr id="25" name="Straight Connector 24">
              <a:extLst>
                <a:ext uri="{FF2B5EF4-FFF2-40B4-BE49-F238E27FC236}">
                  <a16:creationId xmlns:a16="http://schemas.microsoft.com/office/drawing/2014/main" id="{97777AA3-61BF-C55F-844A-9945A092690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399393" y="5037629"/>
              <a:ext cx="11395210" cy="0"/>
            </a:xfrm>
            <a:prstGeom prst="line">
              <a:avLst/>
            </a:prstGeom>
            <a:ln w="38100"/>
          </p:spPr>
          <p:style>
            <a:lnRef idx="3">
              <a:schemeClr val="accent6"/>
            </a:lnRef>
            <a:fillRef idx="0">
              <a:schemeClr val="accent6"/>
            </a:fillRef>
            <a:effectRef idx="2">
              <a:schemeClr val="accent6"/>
            </a:effectRef>
            <a:fontRef idx="minor">
              <a:schemeClr val="tx1"/>
            </a:fontRef>
          </p:style>
        </p:cxnSp>
        <p:pic>
          <p:nvPicPr>
            <p:cNvPr id="26" name="Graphic 25">
              <a:extLst>
                <a:ext uri="{FF2B5EF4-FFF2-40B4-BE49-F238E27FC236}">
                  <a16:creationId xmlns:a16="http://schemas.microsoft.com/office/drawing/2014/main" id="{E001BE0E-A88F-6E46-12CA-C0460A39F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681046" y="4581605"/>
              <a:ext cx="914400" cy="914400"/>
            </a:xfrm>
            <a:prstGeom prst="rect">
              <a:avLst/>
            </a:prstGeom>
          </p:spPr>
        </p:pic>
        <p:pic>
          <p:nvPicPr>
            <p:cNvPr id="27" name="Graphic 26">
              <a:extLst>
                <a:ext uri="{FF2B5EF4-FFF2-40B4-BE49-F238E27FC236}">
                  <a16:creationId xmlns:a16="http://schemas.microsoft.com/office/drawing/2014/main" id="{4FB941E6-2730-F47B-EF64-A9B7DB42B2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3665926" y="4596961"/>
              <a:ext cx="914400" cy="914400"/>
            </a:xfrm>
            <a:prstGeom prst="rect">
              <a:avLst/>
            </a:prstGeom>
          </p:spPr>
        </p:pic>
        <p:pic>
          <p:nvPicPr>
            <p:cNvPr id="28" name="Graphic 27">
              <a:extLst>
                <a:ext uri="{FF2B5EF4-FFF2-40B4-BE49-F238E27FC236}">
                  <a16:creationId xmlns:a16="http://schemas.microsoft.com/office/drawing/2014/main" id="{83ACD5CF-AB5C-AE90-A7EF-D8E0AAEF5C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5653950" y="4589099"/>
              <a:ext cx="914400" cy="914400"/>
            </a:xfrm>
            <a:prstGeom prst="rect">
              <a:avLst/>
            </a:prstGeom>
          </p:spPr>
        </p:pic>
        <p:pic>
          <p:nvPicPr>
            <p:cNvPr id="29" name="Graphic 28">
              <a:extLst>
                <a:ext uri="{FF2B5EF4-FFF2-40B4-BE49-F238E27FC236}">
                  <a16:creationId xmlns:a16="http://schemas.microsoft.com/office/drawing/2014/main" id="{C3723252-84F9-F10F-E9EC-F0951144D03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9603834" y="4589099"/>
              <a:ext cx="914400" cy="914400"/>
            </a:xfrm>
            <a:prstGeom prst="rect">
              <a:avLst/>
            </a:prstGeom>
          </p:spPr>
        </p:pic>
        <p:sp>
          <p:nvSpPr>
            <p:cNvPr id="42" name="Oval 41">
              <a:extLst>
                <a:ext uri="{FF2B5EF4-FFF2-40B4-BE49-F238E27FC236}">
                  <a16:creationId xmlns:a16="http://schemas.microsoft.com/office/drawing/2014/main" id="{036656A2-2940-3659-35CF-A9AB16A7889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783151" y="4631073"/>
              <a:ext cx="766810" cy="7668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C389D2E2-4AF5-C022-34DE-4ADC9BF3ACE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738915" y="4589099"/>
              <a:ext cx="766810" cy="7668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BF39AF5C-D1DC-3C1C-2E9A-7E241F77778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4747424" y="4613436"/>
              <a:ext cx="766810" cy="76681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FD368EF-DE6B-551C-C7BA-6C39AE51896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6722123" y="4617149"/>
              <a:ext cx="766810" cy="76681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2A9838F8-3B33-2F98-F73C-33FC7A4E096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8692457" y="4613436"/>
              <a:ext cx="766810" cy="76681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8EDD0768-AACD-1199-15DC-680AC3BBD1E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0664728" y="4613436"/>
              <a:ext cx="766810" cy="7668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a:extLst>
                <a:ext uri="{FF2B5EF4-FFF2-40B4-BE49-F238E27FC236}">
                  <a16:creationId xmlns:a16="http://schemas.microsoft.com/office/drawing/2014/main" id="{BB0B5095-A8E4-4960-5832-7316C21860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7631563" y="4589099"/>
              <a:ext cx="914400" cy="914400"/>
            </a:xfrm>
            <a:prstGeom prst="rect">
              <a:avLst/>
            </a:prstGeom>
          </p:spPr>
        </p:pic>
      </p:grpSp>
      <p:sp>
        <p:nvSpPr>
          <p:cNvPr id="56" name="Text Placeholder 55">
            <a:extLst>
              <a:ext uri="{FF2B5EF4-FFF2-40B4-BE49-F238E27FC236}">
                <a16:creationId xmlns:a16="http://schemas.microsoft.com/office/drawing/2014/main" id="{E510DFF1-3665-C9C0-444F-E4000A8A4048}"/>
              </a:ext>
            </a:extLst>
          </p:cNvPr>
          <p:cNvSpPr>
            <a:spLocks noGrp="1"/>
          </p:cNvSpPr>
          <p:nvPr>
            <p:ph type="body" sz="quarter" idx="10"/>
          </p:nvPr>
        </p:nvSpPr>
        <p:spPr>
          <a:xfrm>
            <a:off x="298450" y="1857856"/>
            <a:ext cx="1704975" cy="2227262"/>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a:t>
            </a:r>
          </a:p>
        </p:txBody>
      </p:sp>
      <p:sp>
        <p:nvSpPr>
          <p:cNvPr id="58" name="Content Placeholder 57">
            <a:extLst>
              <a:ext uri="{FF2B5EF4-FFF2-40B4-BE49-F238E27FC236}">
                <a16:creationId xmlns:a16="http://schemas.microsoft.com/office/drawing/2014/main" id="{364C9444-7621-87C1-C9A0-D26718ABBF2B}"/>
              </a:ext>
            </a:extLst>
          </p:cNvPr>
          <p:cNvSpPr>
            <a:spLocks noGrp="1"/>
          </p:cNvSpPr>
          <p:nvPr>
            <p:ph sz="quarter" idx="11" hasCustomPrompt="1"/>
          </p:nvPr>
        </p:nvSpPr>
        <p:spPr>
          <a:xfrm>
            <a:off x="782638" y="4637209"/>
            <a:ext cx="766762" cy="752475"/>
          </a:xfrm>
        </p:spPr>
        <p:txBody>
          <a:bodyPr/>
          <a:lstStyle>
            <a:lvl1pPr marL="0" indent="0">
              <a:buNone/>
              <a:defRPr sz="1000"/>
            </a:lvl1pPr>
          </a:lstStyle>
          <a:p>
            <a:pPr lvl="0"/>
            <a:r>
              <a:rPr lang="en-US"/>
              <a:t>Icon</a:t>
            </a:r>
          </a:p>
        </p:txBody>
      </p:sp>
      <p:sp>
        <p:nvSpPr>
          <p:cNvPr id="61" name="Text Placeholder 60">
            <a:extLst>
              <a:ext uri="{FF2B5EF4-FFF2-40B4-BE49-F238E27FC236}">
                <a16:creationId xmlns:a16="http://schemas.microsoft.com/office/drawing/2014/main" id="{39A010A9-F000-DEC1-1293-DC72E5B7E225}"/>
              </a:ext>
            </a:extLst>
          </p:cNvPr>
          <p:cNvSpPr>
            <a:spLocks noGrp="1"/>
          </p:cNvSpPr>
          <p:nvPr>
            <p:ph type="body" sz="quarter" idx="12" hasCustomPrompt="1"/>
          </p:nvPr>
        </p:nvSpPr>
        <p:spPr>
          <a:xfrm>
            <a:off x="297446" y="5511800"/>
            <a:ext cx="1705979" cy="342107"/>
          </a:xfrm>
        </p:spPr>
        <p:txBody>
          <a:bodyPr/>
          <a:lstStyle>
            <a:lvl1pPr marL="0" indent="0" algn="ctr">
              <a:buNone/>
              <a:defRPr sz="1800" b="1"/>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Date</a:t>
            </a:r>
          </a:p>
        </p:txBody>
      </p:sp>
      <p:sp>
        <p:nvSpPr>
          <p:cNvPr id="63" name="Text Placeholder 55">
            <a:extLst>
              <a:ext uri="{FF2B5EF4-FFF2-40B4-BE49-F238E27FC236}">
                <a16:creationId xmlns:a16="http://schemas.microsoft.com/office/drawing/2014/main" id="{7FD4EBEB-47AE-3BDA-E5E6-22F04A39F000}"/>
              </a:ext>
            </a:extLst>
          </p:cNvPr>
          <p:cNvSpPr>
            <a:spLocks noGrp="1"/>
          </p:cNvSpPr>
          <p:nvPr>
            <p:ph type="body" sz="quarter" idx="13"/>
          </p:nvPr>
        </p:nvSpPr>
        <p:spPr>
          <a:xfrm>
            <a:off x="2266648" y="1857856"/>
            <a:ext cx="1704975" cy="2227262"/>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a:t>
            </a:r>
          </a:p>
        </p:txBody>
      </p:sp>
      <p:sp>
        <p:nvSpPr>
          <p:cNvPr id="64" name="Content Placeholder 57">
            <a:extLst>
              <a:ext uri="{FF2B5EF4-FFF2-40B4-BE49-F238E27FC236}">
                <a16:creationId xmlns:a16="http://schemas.microsoft.com/office/drawing/2014/main" id="{58EF0936-B6E3-1C24-1212-3D78A48CE6C6}"/>
              </a:ext>
            </a:extLst>
          </p:cNvPr>
          <p:cNvSpPr>
            <a:spLocks noGrp="1"/>
          </p:cNvSpPr>
          <p:nvPr>
            <p:ph sz="quarter" idx="14" hasCustomPrompt="1"/>
          </p:nvPr>
        </p:nvSpPr>
        <p:spPr>
          <a:xfrm>
            <a:off x="2750836" y="4637209"/>
            <a:ext cx="766762" cy="752475"/>
          </a:xfrm>
        </p:spPr>
        <p:txBody>
          <a:bodyPr/>
          <a:lstStyle>
            <a:lvl1pPr marL="0" indent="0">
              <a:buNone/>
              <a:defRPr sz="1000"/>
            </a:lvl1pPr>
          </a:lstStyle>
          <a:p>
            <a:pPr lvl="0"/>
            <a:r>
              <a:rPr lang="en-US"/>
              <a:t>Icon</a:t>
            </a:r>
          </a:p>
        </p:txBody>
      </p:sp>
      <p:sp>
        <p:nvSpPr>
          <p:cNvPr id="65" name="Text Placeholder 60">
            <a:extLst>
              <a:ext uri="{FF2B5EF4-FFF2-40B4-BE49-F238E27FC236}">
                <a16:creationId xmlns:a16="http://schemas.microsoft.com/office/drawing/2014/main" id="{6EEF3A11-FA85-CDBE-CEEB-4729ACE6CAE2}"/>
              </a:ext>
            </a:extLst>
          </p:cNvPr>
          <p:cNvSpPr>
            <a:spLocks noGrp="1"/>
          </p:cNvSpPr>
          <p:nvPr>
            <p:ph type="body" sz="quarter" idx="15" hasCustomPrompt="1"/>
          </p:nvPr>
        </p:nvSpPr>
        <p:spPr>
          <a:xfrm>
            <a:off x="2265644" y="5511800"/>
            <a:ext cx="1705979" cy="342107"/>
          </a:xfrm>
        </p:spPr>
        <p:txBody>
          <a:bodyPr/>
          <a:lstStyle>
            <a:lvl1pPr marL="0" indent="0" algn="ctr">
              <a:buNone/>
              <a:defRPr sz="1800" b="1"/>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Date</a:t>
            </a:r>
          </a:p>
        </p:txBody>
      </p:sp>
      <p:sp>
        <p:nvSpPr>
          <p:cNvPr id="66" name="Text Placeholder 55">
            <a:extLst>
              <a:ext uri="{FF2B5EF4-FFF2-40B4-BE49-F238E27FC236}">
                <a16:creationId xmlns:a16="http://schemas.microsoft.com/office/drawing/2014/main" id="{AD172BC0-DD7F-1694-0D1B-48A6D7C24435}"/>
              </a:ext>
            </a:extLst>
          </p:cNvPr>
          <p:cNvSpPr>
            <a:spLocks noGrp="1"/>
          </p:cNvSpPr>
          <p:nvPr>
            <p:ph type="body" sz="quarter" idx="16"/>
          </p:nvPr>
        </p:nvSpPr>
        <p:spPr>
          <a:xfrm>
            <a:off x="4262109" y="1857856"/>
            <a:ext cx="1704975" cy="2227262"/>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a:t>
            </a:r>
          </a:p>
        </p:txBody>
      </p:sp>
      <p:sp>
        <p:nvSpPr>
          <p:cNvPr id="67" name="Content Placeholder 57">
            <a:extLst>
              <a:ext uri="{FF2B5EF4-FFF2-40B4-BE49-F238E27FC236}">
                <a16:creationId xmlns:a16="http://schemas.microsoft.com/office/drawing/2014/main" id="{C32B1DF2-0F11-E7E7-3256-981B61ED32EC}"/>
              </a:ext>
            </a:extLst>
          </p:cNvPr>
          <p:cNvSpPr>
            <a:spLocks noGrp="1"/>
          </p:cNvSpPr>
          <p:nvPr>
            <p:ph sz="quarter" idx="17" hasCustomPrompt="1"/>
          </p:nvPr>
        </p:nvSpPr>
        <p:spPr>
          <a:xfrm>
            <a:off x="4746297" y="4637209"/>
            <a:ext cx="766762" cy="752475"/>
          </a:xfrm>
        </p:spPr>
        <p:txBody>
          <a:bodyPr/>
          <a:lstStyle>
            <a:lvl1pPr marL="0" indent="0">
              <a:buNone/>
              <a:defRPr sz="1000"/>
            </a:lvl1pPr>
          </a:lstStyle>
          <a:p>
            <a:pPr lvl="0"/>
            <a:r>
              <a:rPr lang="en-US"/>
              <a:t>Icon</a:t>
            </a:r>
          </a:p>
        </p:txBody>
      </p:sp>
      <p:sp>
        <p:nvSpPr>
          <p:cNvPr id="68" name="Text Placeholder 60">
            <a:extLst>
              <a:ext uri="{FF2B5EF4-FFF2-40B4-BE49-F238E27FC236}">
                <a16:creationId xmlns:a16="http://schemas.microsoft.com/office/drawing/2014/main" id="{AE9F870F-E6B2-417E-72C8-D5A3B43CC533}"/>
              </a:ext>
            </a:extLst>
          </p:cNvPr>
          <p:cNvSpPr>
            <a:spLocks noGrp="1"/>
          </p:cNvSpPr>
          <p:nvPr>
            <p:ph type="body" sz="quarter" idx="18" hasCustomPrompt="1"/>
          </p:nvPr>
        </p:nvSpPr>
        <p:spPr>
          <a:xfrm>
            <a:off x="4261105" y="5511800"/>
            <a:ext cx="1705979" cy="342107"/>
          </a:xfrm>
        </p:spPr>
        <p:txBody>
          <a:bodyPr/>
          <a:lstStyle>
            <a:lvl1pPr marL="0" indent="0" algn="ctr">
              <a:buNone/>
              <a:defRPr sz="1800" b="1"/>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Date</a:t>
            </a:r>
          </a:p>
        </p:txBody>
      </p:sp>
      <p:sp>
        <p:nvSpPr>
          <p:cNvPr id="69" name="Text Placeholder 55">
            <a:extLst>
              <a:ext uri="{FF2B5EF4-FFF2-40B4-BE49-F238E27FC236}">
                <a16:creationId xmlns:a16="http://schemas.microsoft.com/office/drawing/2014/main" id="{D212CA6C-FD03-1D21-8138-468BD63CF77C}"/>
              </a:ext>
            </a:extLst>
          </p:cNvPr>
          <p:cNvSpPr>
            <a:spLocks noGrp="1"/>
          </p:cNvSpPr>
          <p:nvPr>
            <p:ph type="body" sz="quarter" idx="19"/>
          </p:nvPr>
        </p:nvSpPr>
        <p:spPr>
          <a:xfrm>
            <a:off x="6243608" y="1857856"/>
            <a:ext cx="1704975" cy="2227262"/>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a:t>
            </a:r>
          </a:p>
        </p:txBody>
      </p:sp>
      <p:sp>
        <p:nvSpPr>
          <p:cNvPr id="70" name="Content Placeholder 57">
            <a:extLst>
              <a:ext uri="{FF2B5EF4-FFF2-40B4-BE49-F238E27FC236}">
                <a16:creationId xmlns:a16="http://schemas.microsoft.com/office/drawing/2014/main" id="{C83E5A4F-EC10-CDE1-EBC3-884C8B85F6C5}"/>
              </a:ext>
            </a:extLst>
          </p:cNvPr>
          <p:cNvSpPr>
            <a:spLocks noGrp="1"/>
          </p:cNvSpPr>
          <p:nvPr>
            <p:ph sz="quarter" idx="20" hasCustomPrompt="1"/>
          </p:nvPr>
        </p:nvSpPr>
        <p:spPr>
          <a:xfrm>
            <a:off x="6727796" y="4637209"/>
            <a:ext cx="766762" cy="752475"/>
          </a:xfrm>
        </p:spPr>
        <p:txBody>
          <a:bodyPr/>
          <a:lstStyle>
            <a:lvl1pPr marL="0" indent="0">
              <a:buNone/>
              <a:defRPr sz="1000"/>
            </a:lvl1pPr>
          </a:lstStyle>
          <a:p>
            <a:pPr lvl="0"/>
            <a:r>
              <a:rPr lang="en-US"/>
              <a:t>Icon</a:t>
            </a:r>
          </a:p>
        </p:txBody>
      </p:sp>
      <p:sp>
        <p:nvSpPr>
          <p:cNvPr id="71" name="Text Placeholder 60">
            <a:extLst>
              <a:ext uri="{FF2B5EF4-FFF2-40B4-BE49-F238E27FC236}">
                <a16:creationId xmlns:a16="http://schemas.microsoft.com/office/drawing/2014/main" id="{54592276-D88D-47EF-AA52-46BCA9210002}"/>
              </a:ext>
            </a:extLst>
          </p:cNvPr>
          <p:cNvSpPr>
            <a:spLocks noGrp="1"/>
          </p:cNvSpPr>
          <p:nvPr>
            <p:ph type="body" sz="quarter" idx="21" hasCustomPrompt="1"/>
          </p:nvPr>
        </p:nvSpPr>
        <p:spPr>
          <a:xfrm>
            <a:off x="6242604" y="5511800"/>
            <a:ext cx="1705979" cy="342107"/>
          </a:xfrm>
        </p:spPr>
        <p:txBody>
          <a:bodyPr/>
          <a:lstStyle>
            <a:lvl1pPr marL="0" indent="0" algn="ctr">
              <a:buNone/>
              <a:defRPr sz="1800" b="1"/>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Date</a:t>
            </a:r>
          </a:p>
        </p:txBody>
      </p:sp>
      <p:sp>
        <p:nvSpPr>
          <p:cNvPr id="72" name="Text Placeholder 55">
            <a:extLst>
              <a:ext uri="{FF2B5EF4-FFF2-40B4-BE49-F238E27FC236}">
                <a16:creationId xmlns:a16="http://schemas.microsoft.com/office/drawing/2014/main" id="{001FAD61-5CB7-73D8-520E-E4481A454FA3}"/>
              </a:ext>
            </a:extLst>
          </p:cNvPr>
          <p:cNvSpPr>
            <a:spLocks noGrp="1"/>
          </p:cNvSpPr>
          <p:nvPr>
            <p:ph type="body" sz="quarter" idx="22"/>
          </p:nvPr>
        </p:nvSpPr>
        <p:spPr>
          <a:xfrm>
            <a:off x="8242129" y="1857856"/>
            <a:ext cx="1686720" cy="2227262"/>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a:t>
            </a:r>
          </a:p>
        </p:txBody>
      </p:sp>
      <p:sp>
        <p:nvSpPr>
          <p:cNvPr id="73" name="Content Placeholder 57">
            <a:extLst>
              <a:ext uri="{FF2B5EF4-FFF2-40B4-BE49-F238E27FC236}">
                <a16:creationId xmlns:a16="http://schemas.microsoft.com/office/drawing/2014/main" id="{FBF8B78B-2B79-6E6D-91D1-26FE68BAC571}"/>
              </a:ext>
            </a:extLst>
          </p:cNvPr>
          <p:cNvSpPr>
            <a:spLocks noGrp="1"/>
          </p:cNvSpPr>
          <p:nvPr>
            <p:ph sz="quarter" idx="23" hasCustomPrompt="1"/>
          </p:nvPr>
        </p:nvSpPr>
        <p:spPr>
          <a:xfrm>
            <a:off x="8695069" y="4637209"/>
            <a:ext cx="766762" cy="752475"/>
          </a:xfrm>
        </p:spPr>
        <p:txBody>
          <a:bodyPr/>
          <a:lstStyle>
            <a:lvl1pPr marL="0" indent="0">
              <a:buNone/>
              <a:defRPr sz="1000"/>
            </a:lvl1pPr>
          </a:lstStyle>
          <a:p>
            <a:pPr lvl="0"/>
            <a:r>
              <a:rPr lang="en-US"/>
              <a:t>Icon</a:t>
            </a:r>
          </a:p>
        </p:txBody>
      </p:sp>
      <p:sp>
        <p:nvSpPr>
          <p:cNvPr id="74" name="Text Placeholder 60">
            <a:extLst>
              <a:ext uri="{FF2B5EF4-FFF2-40B4-BE49-F238E27FC236}">
                <a16:creationId xmlns:a16="http://schemas.microsoft.com/office/drawing/2014/main" id="{25E278C5-BF72-D1AC-5EEE-617142E7AF8D}"/>
              </a:ext>
            </a:extLst>
          </p:cNvPr>
          <p:cNvSpPr>
            <a:spLocks noGrp="1"/>
          </p:cNvSpPr>
          <p:nvPr>
            <p:ph type="body" sz="quarter" idx="24" hasCustomPrompt="1"/>
          </p:nvPr>
        </p:nvSpPr>
        <p:spPr>
          <a:xfrm>
            <a:off x="8209877" y="5511800"/>
            <a:ext cx="1705979" cy="342107"/>
          </a:xfrm>
        </p:spPr>
        <p:txBody>
          <a:bodyPr/>
          <a:lstStyle>
            <a:lvl1pPr marL="0" indent="0" algn="ctr">
              <a:buNone/>
              <a:defRPr sz="1800" b="1"/>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Date</a:t>
            </a:r>
          </a:p>
        </p:txBody>
      </p:sp>
      <p:sp>
        <p:nvSpPr>
          <p:cNvPr id="75" name="Text Placeholder 55">
            <a:extLst>
              <a:ext uri="{FF2B5EF4-FFF2-40B4-BE49-F238E27FC236}">
                <a16:creationId xmlns:a16="http://schemas.microsoft.com/office/drawing/2014/main" id="{EE48076F-5B94-0555-9A0C-1883AB64B6E6}"/>
              </a:ext>
            </a:extLst>
          </p:cNvPr>
          <p:cNvSpPr>
            <a:spLocks noGrp="1"/>
          </p:cNvSpPr>
          <p:nvPr>
            <p:ph type="body" sz="quarter" idx="25"/>
          </p:nvPr>
        </p:nvSpPr>
        <p:spPr>
          <a:xfrm>
            <a:off x="10190687" y="1857856"/>
            <a:ext cx="1704975" cy="2227262"/>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a:t>
            </a:r>
          </a:p>
        </p:txBody>
      </p:sp>
      <p:sp>
        <p:nvSpPr>
          <p:cNvPr id="76" name="Content Placeholder 57">
            <a:extLst>
              <a:ext uri="{FF2B5EF4-FFF2-40B4-BE49-F238E27FC236}">
                <a16:creationId xmlns:a16="http://schemas.microsoft.com/office/drawing/2014/main" id="{B622E7DB-609B-DAB6-B6D0-127CDC9D9022}"/>
              </a:ext>
            </a:extLst>
          </p:cNvPr>
          <p:cNvSpPr>
            <a:spLocks noGrp="1"/>
          </p:cNvSpPr>
          <p:nvPr>
            <p:ph sz="quarter" idx="26" hasCustomPrompt="1"/>
          </p:nvPr>
        </p:nvSpPr>
        <p:spPr>
          <a:xfrm>
            <a:off x="10674875" y="4637209"/>
            <a:ext cx="766762" cy="752475"/>
          </a:xfrm>
        </p:spPr>
        <p:txBody>
          <a:bodyPr/>
          <a:lstStyle>
            <a:lvl1pPr marL="0" indent="0">
              <a:buNone/>
              <a:defRPr sz="1000"/>
            </a:lvl1pPr>
          </a:lstStyle>
          <a:p>
            <a:pPr lvl="0"/>
            <a:r>
              <a:rPr lang="en-US"/>
              <a:t>Icon</a:t>
            </a:r>
          </a:p>
        </p:txBody>
      </p:sp>
      <p:sp>
        <p:nvSpPr>
          <p:cNvPr id="77" name="Text Placeholder 60">
            <a:extLst>
              <a:ext uri="{FF2B5EF4-FFF2-40B4-BE49-F238E27FC236}">
                <a16:creationId xmlns:a16="http://schemas.microsoft.com/office/drawing/2014/main" id="{BC68F9FB-0B5F-0A83-D073-C6EF3EC28BEA}"/>
              </a:ext>
            </a:extLst>
          </p:cNvPr>
          <p:cNvSpPr>
            <a:spLocks noGrp="1"/>
          </p:cNvSpPr>
          <p:nvPr>
            <p:ph type="body" sz="quarter" idx="27" hasCustomPrompt="1"/>
          </p:nvPr>
        </p:nvSpPr>
        <p:spPr>
          <a:xfrm>
            <a:off x="10189683" y="5511800"/>
            <a:ext cx="1705979" cy="342107"/>
          </a:xfrm>
        </p:spPr>
        <p:txBody>
          <a:bodyPr/>
          <a:lstStyle>
            <a:lvl1pPr marL="0" indent="0" algn="ctr">
              <a:buNone/>
              <a:defRPr sz="1800" b="1"/>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Date</a:t>
            </a:r>
          </a:p>
        </p:txBody>
      </p:sp>
    </p:spTree>
    <p:extLst>
      <p:ext uri="{BB962C8B-B14F-4D97-AF65-F5344CB8AC3E}">
        <p14:creationId xmlns:p14="http://schemas.microsoft.com/office/powerpoint/2010/main" val="3302426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92AB-6B05-D734-48BD-BD35D896D9C9}"/>
              </a:ext>
            </a:extLst>
          </p:cNvPr>
          <p:cNvSpPr>
            <a:spLocks noGrp="1"/>
          </p:cNvSpPr>
          <p:nvPr>
            <p:ph type="title"/>
          </p:nvPr>
        </p:nvSpPr>
        <p:spPr/>
        <p:txBody>
          <a:bodyPr>
            <a:noAutofit/>
          </a:bodyPr>
          <a:lstStyle/>
          <a:p>
            <a:r>
              <a:rPr lang="en-US"/>
              <a:t>Click to edit Master title style</a:t>
            </a:r>
          </a:p>
        </p:txBody>
      </p:sp>
      <p:grpSp>
        <p:nvGrpSpPr>
          <p:cNvPr id="4" name="Group 3">
            <a:extLst>
              <a:ext uri="{FF2B5EF4-FFF2-40B4-BE49-F238E27FC236}">
                <a16:creationId xmlns:a16="http://schemas.microsoft.com/office/drawing/2014/main" id="{5970A56D-6942-7CDC-ADA6-AF67C970822A}"/>
              </a:ext>
              <a:ext uri="{C183D7F6-B498-43B3-948B-1728B52AA6E4}">
                <adec:decorative xmlns:adec="http://schemas.microsoft.com/office/drawing/2017/decorative" val="1"/>
              </a:ext>
            </a:extLst>
          </p:cNvPr>
          <p:cNvGrpSpPr/>
          <p:nvPr userDrawn="1"/>
        </p:nvGrpSpPr>
        <p:grpSpPr>
          <a:xfrm>
            <a:off x="0" y="2978331"/>
            <a:ext cx="12192000" cy="1698172"/>
            <a:chOff x="0" y="2978331"/>
            <a:chExt cx="12192000" cy="1698172"/>
          </a:xfrm>
        </p:grpSpPr>
        <p:cxnSp>
          <p:nvCxnSpPr>
            <p:cNvPr id="6" name="Straight Connector 5">
              <a:extLst>
                <a:ext uri="{FF2B5EF4-FFF2-40B4-BE49-F238E27FC236}">
                  <a16:creationId xmlns:a16="http://schemas.microsoft.com/office/drawing/2014/main" id="{B26E1E24-F3C6-D0AB-0330-51853FA4E84E}"/>
                </a:ext>
              </a:extLst>
            </p:cNvPr>
            <p:cNvCxnSpPr/>
            <p:nvPr userDrawn="1"/>
          </p:nvCxnSpPr>
          <p:spPr>
            <a:xfrm>
              <a:off x="0" y="3840480"/>
              <a:ext cx="12192000" cy="0"/>
            </a:xfrm>
            <a:prstGeom prst="line">
              <a:avLst/>
            </a:prstGeom>
            <a:ln w="28575"/>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6C1FCA20-BE44-C4C6-08F3-88034173F9D3}"/>
                </a:ext>
              </a:extLst>
            </p:cNvPr>
            <p:cNvCxnSpPr>
              <a:cxnSpLocks/>
            </p:cNvCxnSpPr>
            <p:nvPr userDrawn="1"/>
          </p:nvCxnSpPr>
          <p:spPr>
            <a:xfrm flipV="1">
              <a:off x="2936621" y="2991394"/>
              <a:ext cx="0" cy="849086"/>
            </a:xfrm>
            <a:prstGeom prst="line">
              <a:avLst/>
            </a:prstGeom>
          </p:spPr>
          <p:style>
            <a:lnRef idx="3">
              <a:schemeClr val="accent3"/>
            </a:lnRef>
            <a:fillRef idx="0">
              <a:schemeClr val="accent3"/>
            </a:fillRef>
            <a:effectRef idx="2">
              <a:schemeClr val="accent3"/>
            </a:effectRef>
            <a:fontRef idx="minor">
              <a:schemeClr val="tx1"/>
            </a:fontRef>
          </p:style>
        </p:cxnSp>
        <p:cxnSp>
          <p:nvCxnSpPr>
            <p:cNvPr id="8" name="Straight Connector 7">
              <a:extLst>
                <a:ext uri="{FF2B5EF4-FFF2-40B4-BE49-F238E27FC236}">
                  <a16:creationId xmlns:a16="http://schemas.microsoft.com/office/drawing/2014/main" id="{35371F9E-A6AC-90EA-AC73-4ACC1CD177ED}"/>
                </a:ext>
              </a:extLst>
            </p:cNvPr>
            <p:cNvCxnSpPr>
              <a:cxnSpLocks/>
            </p:cNvCxnSpPr>
            <p:nvPr userDrawn="1"/>
          </p:nvCxnSpPr>
          <p:spPr>
            <a:xfrm flipV="1">
              <a:off x="2932266" y="3429000"/>
              <a:ext cx="0" cy="411480"/>
            </a:xfrm>
            <a:prstGeom prst="line">
              <a:avLst/>
            </a:prstGeom>
            <a:ln w="57150"/>
          </p:spPr>
          <p:style>
            <a:lnRef idx="3">
              <a:schemeClr val="accent3"/>
            </a:lnRef>
            <a:fillRef idx="0">
              <a:schemeClr val="accent3"/>
            </a:fillRef>
            <a:effectRef idx="2">
              <a:schemeClr val="accent3"/>
            </a:effectRef>
            <a:fontRef idx="minor">
              <a:schemeClr val="tx1"/>
            </a:fontRef>
          </p:style>
        </p:cxnSp>
        <p:cxnSp>
          <p:nvCxnSpPr>
            <p:cNvPr id="10" name="Straight Connector 9">
              <a:extLst>
                <a:ext uri="{FF2B5EF4-FFF2-40B4-BE49-F238E27FC236}">
                  <a16:creationId xmlns:a16="http://schemas.microsoft.com/office/drawing/2014/main" id="{E636EC85-CD80-7560-8D32-78C53A075965}"/>
                </a:ext>
              </a:extLst>
            </p:cNvPr>
            <p:cNvCxnSpPr>
              <a:cxnSpLocks/>
            </p:cNvCxnSpPr>
            <p:nvPr userDrawn="1"/>
          </p:nvCxnSpPr>
          <p:spPr>
            <a:xfrm flipV="1">
              <a:off x="6118825" y="3827417"/>
              <a:ext cx="0" cy="849086"/>
            </a:xfrm>
            <a:prstGeom prst="line">
              <a:avLst/>
            </a:prstGeom>
          </p:spPr>
          <p:style>
            <a:lnRef idx="3">
              <a:schemeClr val="accent3"/>
            </a:lnRef>
            <a:fillRef idx="0">
              <a:schemeClr val="accent3"/>
            </a:fillRef>
            <a:effectRef idx="2">
              <a:schemeClr val="accent3"/>
            </a:effectRef>
            <a:fontRef idx="minor">
              <a:schemeClr val="tx1"/>
            </a:fontRef>
          </p:style>
        </p:cxnSp>
        <p:cxnSp>
          <p:nvCxnSpPr>
            <p:cNvPr id="11" name="Straight Connector 10">
              <a:extLst>
                <a:ext uri="{FF2B5EF4-FFF2-40B4-BE49-F238E27FC236}">
                  <a16:creationId xmlns:a16="http://schemas.microsoft.com/office/drawing/2014/main" id="{5513918F-B607-CC08-97BC-561C25360AF6}"/>
                </a:ext>
              </a:extLst>
            </p:cNvPr>
            <p:cNvCxnSpPr>
              <a:cxnSpLocks/>
            </p:cNvCxnSpPr>
            <p:nvPr userDrawn="1"/>
          </p:nvCxnSpPr>
          <p:spPr>
            <a:xfrm flipV="1">
              <a:off x="6118825" y="3840480"/>
              <a:ext cx="0" cy="411480"/>
            </a:xfrm>
            <a:prstGeom prst="line">
              <a:avLst/>
            </a:prstGeom>
            <a:ln w="57150"/>
          </p:spPr>
          <p:style>
            <a:lnRef idx="3">
              <a:schemeClr val="accent3"/>
            </a:lnRef>
            <a:fillRef idx="0">
              <a:schemeClr val="accent3"/>
            </a:fillRef>
            <a:effectRef idx="2">
              <a:schemeClr val="accent3"/>
            </a:effectRef>
            <a:fontRef idx="minor">
              <a:schemeClr val="tx1"/>
            </a:fontRef>
          </p:style>
        </p:cxnSp>
        <p:cxnSp>
          <p:nvCxnSpPr>
            <p:cNvPr id="12" name="Straight Connector 11">
              <a:extLst>
                <a:ext uri="{FF2B5EF4-FFF2-40B4-BE49-F238E27FC236}">
                  <a16:creationId xmlns:a16="http://schemas.microsoft.com/office/drawing/2014/main" id="{A359A1AC-4D14-0E69-FAFE-F0611BA51F7C}"/>
                </a:ext>
              </a:extLst>
            </p:cNvPr>
            <p:cNvCxnSpPr>
              <a:cxnSpLocks/>
            </p:cNvCxnSpPr>
            <p:nvPr userDrawn="1"/>
          </p:nvCxnSpPr>
          <p:spPr>
            <a:xfrm flipV="1">
              <a:off x="9305384" y="3429000"/>
              <a:ext cx="0" cy="411480"/>
            </a:xfrm>
            <a:prstGeom prst="line">
              <a:avLst/>
            </a:prstGeom>
            <a:ln w="57150"/>
          </p:spPr>
          <p:style>
            <a:lnRef idx="3">
              <a:schemeClr val="accent3"/>
            </a:lnRef>
            <a:fillRef idx="0">
              <a:schemeClr val="accent3"/>
            </a:fillRef>
            <a:effectRef idx="2">
              <a:schemeClr val="accent3"/>
            </a:effectRef>
            <a:fontRef idx="minor">
              <a:schemeClr val="tx1"/>
            </a:fontRef>
          </p:style>
        </p:cxnSp>
        <p:cxnSp>
          <p:nvCxnSpPr>
            <p:cNvPr id="19" name="Straight Connector 18">
              <a:extLst>
                <a:ext uri="{FF2B5EF4-FFF2-40B4-BE49-F238E27FC236}">
                  <a16:creationId xmlns:a16="http://schemas.microsoft.com/office/drawing/2014/main" id="{66DF0097-EAC2-E1D2-52C2-329081F03C29}"/>
                </a:ext>
              </a:extLst>
            </p:cNvPr>
            <p:cNvCxnSpPr>
              <a:cxnSpLocks/>
            </p:cNvCxnSpPr>
            <p:nvPr userDrawn="1"/>
          </p:nvCxnSpPr>
          <p:spPr>
            <a:xfrm flipV="1">
              <a:off x="9305384" y="2978331"/>
              <a:ext cx="0" cy="849086"/>
            </a:xfrm>
            <a:prstGeom prst="line">
              <a:avLst/>
            </a:prstGeom>
          </p:spPr>
          <p:style>
            <a:lnRef idx="3">
              <a:schemeClr val="accent3"/>
            </a:lnRef>
            <a:fillRef idx="0">
              <a:schemeClr val="accent3"/>
            </a:fillRef>
            <a:effectRef idx="2">
              <a:schemeClr val="accent3"/>
            </a:effectRef>
            <a:fontRef idx="minor">
              <a:schemeClr val="tx1"/>
            </a:fontRef>
          </p:style>
        </p:cxnSp>
      </p:grpSp>
      <p:sp>
        <p:nvSpPr>
          <p:cNvPr id="27" name="Text Placeholder 25">
            <a:extLst>
              <a:ext uri="{FF2B5EF4-FFF2-40B4-BE49-F238E27FC236}">
                <a16:creationId xmlns:a16="http://schemas.microsoft.com/office/drawing/2014/main" id="{120A9B99-BDCE-F45A-016E-BD76BDC44F36}"/>
              </a:ext>
            </a:extLst>
          </p:cNvPr>
          <p:cNvSpPr>
            <a:spLocks noGrp="1"/>
          </p:cNvSpPr>
          <p:nvPr userDrawn="1">
            <p:ph type="body" sz="quarter" idx="14" hasCustomPrompt="1"/>
          </p:nvPr>
        </p:nvSpPr>
        <p:spPr>
          <a:xfrm>
            <a:off x="1767834" y="2580221"/>
            <a:ext cx="2328863" cy="329822"/>
          </a:xfrm>
        </p:spPr>
        <p:txBody>
          <a:bodyPr anchor="b" anchorCtr="0">
            <a:noAutofit/>
          </a:bodyPr>
          <a:lstStyle>
            <a:lvl1pPr marL="0" indent="0" algn="ctr">
              <a:lnSpc>
                <a:spcPct val="100000"/>
              </a:lnSpc>
              <a:spcBef>
                <a:spcPts val="0"/>
              </a:spcBef>
              <a:buNone/>
              <a:defRPr sz="1800" b="1">
                <a:solidFill>
                  <a:schemeClr val="accent5"/>
                </a:solidFill>
              </a:defRPr>
            </a:lvl1pPr>
          </a:lstStyle>
          <a:p>
            <a:pPr lvl="0"/>
            <a:r>
              <a:rPr lang="en-US" sz="1800"/>
              <a:t>Insert Title</a:t>
            </a:r>
            <a:endParaRPr lang="en-US"/>
          </a:p>
        </p:txBody>
      </p:sp>
      <p:sp>
        <p:nvSpPr>
          <p:cNvPr id="26" name="Text Placeholder 25">
            <a:extLst>
              <a:ext uri="{FF2B5EF4-FFF2-40B4-BE49-F238E27FC236}">
                <a16:creationId xmlns:a16="http://schemas.microsoft.com/office/drawing/2014/main" id="{90FBCD15-6189-4A23-AE9A-092A5C276D05}"/>
              </a:ext>
            </a:extLst>
          </p:cNvPr>
          <p:cNvSpPr>
            <a:spLocks noGrp="1"/>
          </p:cNvSpPr>
          <p:nvPr userDrawn="1">
            <p:ph type="body" sz="quarter" idx="13" hasCustomPrompt="1"/>
          </p:nvPr>
        </p:nvSpPr>
        <p:spPr>
          <a:xfrm>
            <a:off x="1767834" y="3922137"/>
            <a:ext cx="2328863" cy="1023938"/>
          </a:xfrm>
        </p:spPr>
        <p:txBody>
          <a:bodyPr>
            <a:noAutofit/>
          </a:bodyPr>
          <a:lstStyle>
            <a:lvl1pPr marL="0" indent="0" algn="ctr">
              <a:lnSpc>
                <a:spcPct val="100000"/>
              </a:lnSpc>
              <a:spcBef>
                <a:spcPts val="0"/>
              </a:spcBef>
              <a:buNone/>
              <a:defRPr sz="1800"/>
            </a:lvl1pPr>
          </a:lstStyle>
          <a:p>
            <a:pPr lvl="0"/>
            <a:r>
              <a:rPr lang="en-US" sz="1800"/>
              <a:t>Insert body copy</a:t>
            </a:r>
            <a:endParaRPr lang="en-US"/>
          </a:p>
        </p:txBody>
      </p:sp>
      <p:sp>
        <p:nvSpPr>
          <p:cNvPr id="30" name="Text Placeholder 25">
            <a:extLst>
              <a:ext uri="{FF2B5EF4-FFF2-40B4-BE49-F238E27FC236}">
                <a16:creationId xmlns:a16="http://schemas.microsoft.com/office/drawing/2014/main" id="{516C3B2A-196A-71AD-2525-F772340338BB}"/>
              </a:ext>
            </a:extLst>
          </p:cNvPr>
          <p:cNvSpPr>
            <a:spLocks noGrp="1"/>
          </p:cNvSpPr>
          <p:nvPr userDrawn="1">
            <p:ph type="body" sz="quarter" idx="16" hasCustomPrompt="1"/>
          </p:nvPr>
        </p:nvSpPr>
        <p:spPr>
          <a:xfrm>
            <a:off x="4954393" y="2698818"/>
            <a:ext cx="2328863" cy="1023938"/>
          </a:xfrm>
        </p:spPr>
        <p:txBody>
          <a:bodyPr anchor="b" anchorCtr="0">
            <a:noAutofit/>
          </a:bodyPr>
          <a:lstStyle>
            <a:lvl1pPr marL="0" indent="0" algn="ctr">
              <a:lnSpc>
                <a:spcPct val="100000"/>
              </a:lnSpc>
              <a:spcBef>
                <a:spcPts val="0"/>
              </a:spcBef>
              <a:buNone/>
              <a:defRPr sz="1800"/>
            </a:lvl1pPr>
          </a:lstStyle>
          <a:p>
            <a:pPr lvl="0"/>
            <a:r>
              <a:rPr lang="en-US" sz="1800"/>
              <a:t>Insert body copy</a:t>
            </a:r>
            <a:endParaRPr lang="en-US"/>
          </a:p>
        </p:txBody>
      </p:sp>
      <p:sp>
        <p:nvSpPr>
          <p:cNvPr id="29" name="Text Placeholder 25">
            <a:extLst>
              <a:ext uri="{FF2B5EF4-FFF2-40B4-BE49-F238E27FC236}">
                <a16:creationId xmlns:a16="http://schemas.microsoft.com/office/drawing/2014/main" id="{2CDC9D64-CD68-F1D8-81E1-4E51C8201044}"/>
              </a:ext>
            </a:extLst>
          </p:cNvPr>
          <p:cNvSpPr>
            <a:spLocks noGrp="1"/>
          </p:cNvSpPr>
          <p:nvPr userDrawn="1">
            <p:ph type="body" sz="quarter" idx="15" hasCustomPrompt="1"/>
          </p:nvPr>
        </p:nvSpPr>
        <p:spPr>
          <a:xfrm>
            <a:off x="4954393" y="4781164"/>
            <a:ext cx="2328863" cy="329822"/>
          </a:xfrm>
        </p:spPr>
        <p:txBody>
          <a:bodyPr>
            <a:noAutofit/>
          </a:bodyPr>
          <a:lstStyle>
            <a:lvl1pPr marL="0" indent="0" algn="ctr">
              <a:lnSpc>
                <a:spcPct val="100000"/>
              </a:lnSpc>
              <a:spcBef>
                <a:spcPts val="0"/>
              </a:spcBef>
              <a:buNone/>
              <a:defRPr sz="1800" b="1">
                <a:solidFill>
                  <a:schemeClr val="accent5"/>
                </a:solidFill>
              </a:defRPr>
            </a:lvl1pPr>
          </a:lstStyle>
          <a:p>
            <a:pPr lvl="0"/>
            <a:r>
              <a:rPr lang="en-US" sz="1800"/>
              <a:t>Insert Title</a:t>
            </a:r>
            <a:endParaRPr lang="en-US"/>
          </a:p>
        </p:txBody>
      </p:sp>
      <p:sp>
        <p:nvSpPr>
          <p:cNvPr id="33" name="Text Placeholder 25">
            <a:extLst>
              <a:ext uri="{FF2B5EF4-FFF2-40B4-BE49-F238E27FC236}">
                <a16:creationId xmlns:a16="http://schemas.microsoft.com/office/drawing/2014/main" id="{C23FE496-EF81-0FAC-96BE-9B49C887D18F}"/>
              </a:ext>
            </a:extLst>
          </p:cNvPr>
          <p:cNvSpPr>
            <a:spLocks noGrp="1"/>
          </p:cNvSpPr>
          <p:nvPr userDrawn="1">
            <p:ph type="body" sz="quarter" idx="17" hasCustomPrompt="1"/>
          </p:nvPr>
        </p:nvSpPr>
        <p:spPr>
          <a:xfrm>
            <a:off x="8140952" y="2580221"/>
            <a:ext cx="2328863" cy="329822"/>
          </a:xfrm>
        </p:spPr>
        <p:txBody>
          <a:bodyPr anchor="b" anchorCtr="0">
            <a:noAutofit/>
          </a:bodyPr>
          <a:lstStyle>
            <a:lvl1pPr marL="0" indent="0" algn="ctr">
              <a:lnSpc>
                <a:spcPct val="100000"/>
              </a:lnSpc>
              <a:spcBef>
                <a:spcPts val="0"/>
              </a:spcBef>
              <a:buNone/>
              <a:defRPr sz="1800" b="1">
                <a:solidFill>
                  <a:schemeClr val="accent5"/>
                </a:solidFill>
              </a:defRPr>
            </a:lvl1pPr>
          </a:lstStyle>
          <a:p>
            <a:pPr lvl="0"/>
            <a:r>
              <a:rPr lang="en-US" sz="1800"/>
              <a:t>Insert Title</a:t>
            </a:r>
            <a:endParaRPr lang="en-US"/>
          </a:p>
        </p:txBody>
      </p:sp>
      <p:sp>
        <p:nvSpPr>
          <p:cNvPr id="34" name="Text Placeholder 25">
            <a:extLst>
              <a:ext uri="{FF2B5EF4-FFF2-40B4-BE49-F238E27FC236}">
                <a16:creationId xmlns:a16="http://schemas.microsoft.com/office/drawing/2014/main" id="{172D350F-803B-A8D5-8ECD-416F58C923DD}"/>
              </a:ext>
            </a:extLst>
          </p:cNvPr>
          <p:cNvSpPr>
            <a:spLocks noGrp="1"/>
          </p:cNvSpPr>
          <p:nvPr userDrawn="1">
            <p:ph type="body" sz="quarter" idx="18" hasCustomPrompt="1"/>
          </p:nvPr>
        </p:nvSpPr>
        <p:spPr>
          <a:xfrm>
            <a:off x="8140952" y="3922137"/>
            <a:ext cx="2328863" cy="1023938"/>
          </a:xfrm>
        </p:spPr>
        <p:txBody>
          <a:bodyPr>
            <a:noAutofit/>
          </a:bodyPr>
          <a:lstStyle>
            <a:lvl1pPr marL="0" indent="0" algn="ctr">
              <a:lnSpc>
                <a:spcPct val="100000"/>
              </a:lnSpc>
              <a:spcBef>
                <a:spcPts val="0"/>
              </a:spcBef>
              <a:buNone/>
              <a:defRPr sz="1800"/>
            </a:lvl1pPr>
          </a:lstStyle>
          <a:p>
            <a:pPr lvl="0"/>
            <a:r>
              <a:rPr lang="en-US" sz="1800"/>
              <a:t>Insert body copy</a:t>
            </a:r>
            <a:endParaRPr lang="en-US"/>
          </a:p>
        </p:txBody>
      </p:sp>
    </p:spTree>
    <p:extLst>
      <p:ext uri="{BB962C8B-B14F-4D97-AF65-F5344CB8AC3E}">
        <p14:creationId xmlns:p14="http://schemas.microsoft.com/office/powerpoint/2010/main" val="42875169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DE31C-6609-C6DC-F9C0-F5E1DF556113}"/>
              </a:ext>
            </a:extLst>
          </p:cNvPr>
          <p:cNvSpPr>
            <a:spLocks noGrp="1"/>
          </p:cNvSpPr>
          <p:nvPr>
            <p:ph type="title" hasCustomPrompt="1"/>
          </p:nvPr>
        </p:nvSpPr>
        <p:spPr/>
        <p:txBody>
          <a:bodyPr/>
          <a:lstStyle>
            <a:lvl1pPr>
              <a:defRPr/>
            </a:lvl1pPr>
          </a:lstStyle>
          <a:p>
            <a:r>
              <a:rPr lang="en-US"/>
              <a:t>5 Next Steps</a:t>
            </a:r>
          </a:p>
        </p:txBody>
      </p:sp>
      <p:sp>
        <p:nvSpPr>
          <p:cNvPr id="18" name="Arrow: Pentagon 17">
            <a:extLst>
              <a:ext uri="{FF2B5EF4-FFF2-40B4-BE49-F238E27FC236}">
                <a16:creationId xmlns:a16="http://schemas.microsoft.com/office/drawing/2014/main" id="{802634EB-41FB-47A9-90B8-D5B67ECA480E}"/>
              </a:ext>
              <a:ext uri="{C183D7F6-B498-43B3-948B-1728B52AA6E4}">
                <adec:decorative xmlns:adec="http://schemas.microsoft.com/office/drawing/2017/decorative" val="1"/>
              </a:ext>
            </a:extLst>
          </p:cNvPr>
          <p:cNvSpPr/>
          <p:nvPr userDrawn="1"/>
        </p:nvSpPr>
        <p:spPr>
          <a:xfrm>
            <a:off x="9479333" y="2321757"/>
            <a:ext cx="2590800" cy="741810"/>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Pentagon 16">
            <a:extLst>
              <a:ext uri="{FF2B5EF4-FFF2-40B4-BE49-F238E27FC236}">
                <a16:creationId xmlns:a16="http://schemas.microsoft.com/office/drawing/2014/main" id="{F045E949-6266-1CAD-E7A7-9450C57CADF8}"/>
              </a:ext>
              <a:ext uri="{C183D7F6-B498-43B3-948B-1728B52AA6E4}">
                <adec:decorative xmlns:adec="http://schemas.microsoft.com/office/drawing/2017/decorative" val="1"/>
              </a:ext>
            </a:extLst>
          </p:cNvPr>
          <p:cNvSpPr/>
          <p:nvPr userDrawn="1"/>
        </p:nvSpPr>
        <p:spPr>
          <a:xfrm>
            <a:off x="7183807" y="2321757"/>
            <a:ext cx="2725153" cy="741810"/>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Pentagon 15">
            <a:extLst>
              <a:ext uri="{FF2B5EF4-FFF2-40B4-BE49-F238E27FC236}">
                <a16:creationId xmlns:a16="http://schemas.microsoft.com/office/drawing/2014/main" id="{665AC10B-D833-2155-BBFC-8AE5EA0A89DF}"/>
              </a:ext>
              <a:ext uri="{C183D7F6-B498-43B3-948B-1728B52AA6E4}">
                <adec:decorative xmlns:adec="http://schemas.microsoft.com/office/drawing/2017/decorative" val="1"/>
              </a:ext>
            </a:extLst>
          </p:cNvPr>
          <p:cNvSpPr/>
          <p:nvPr userDrawn="1"/>
        </p:nvSpPr>
        <p:spPr>
          <a:xfrm>
            <a:off x="4888282" y="2321757"/>
            <a:ext cx="2725153" cy="741810"/>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Pentagon 14">
            <a:extLst>
              <a:ext uri="{FF2B5EF4-FFF2-40B4-BE49-F238E27FC236}">
                <a16:creationId xmlns:a16="http://schemas.microsoft.com/office/drawing/2014/main" id="{DA06CD06-4D6D-87A4-E68A-6C89B2E099E1}"/>
              </a:ext>
              <a:ext uri="{C183D7F6-B498-43B3-948B-1728B52AA6E4}">
                <adec:decorative xmlns:adec="http://schemas.microsoft.com/office/drawing/2017/decorative" val="1"/>
              </a:ext>
            </a:extLst>
          </p:cNvPr>
          <p:cNvSpPr/>
          <p:nvPr userDrawn="1"/>
        </p:nvSpPr>
        <p:spPr>
          <a:xfrm>
            <a:off x="2592757" y="2321757"/>
            <a:ext cx="2725153" cy="741810"/>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DED3FED6-6B60-C5B0-B887-6760BB56C5CE}"/>
              </a:ext>
            </a:extLst>
          </p:cNvPr>
          <p:cNvSpPr>
            <a:spLocks noGrp="1"/>
          </p:cNvSpPr>
          <p:nvPr>
            <p:ph type="body" sz="quarter" idx="13"/>
          </p:nvPr>
        </p:nvSpPr>
        <p:spPr>
          <a:xfrm>
            <a:off x="419100" y="3085264"/>
            <a:ext cx="2183480" cy="2871788"/>
          </a:xfr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6">
            <a:extLst>
              <a:ext uri="{FF2B5EF4-FFF2-40B4-BE49-F238E27FC236}">
                <a16:creationId xmlns:a16="http://schemas.microsoft.com/office/drawing/2014/main" id="{0C2ECC64-F8C6-1345-ED8F-EF6B7ED43595}"/>
              </a:ext>
            </a:extLst>
          </p:cNvPr>
          <p:cNvSpPr>
            <a:spLocks noGrp="1"/>
          </p:cNvSpPr>
          <p:nvPr>
            <p:ph type="body" sz="quarter" idx="14"/>
          </p:nvPr>
        </p:nvSpPr>
        <p:spPr>
          <a:xfrm>
            <a:off x="2711351" y="3085264"/>
            <a:ext cx="2183480" cy="2871788"/>
          </a:xfr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6">
            <a:extLst>
              <a:ext uri="{FF2B5EF4-FFF2-40B4-BE49-F238E27FC236}">
                <a16:creationId xmlns:a16="http://schemas.microsoft.com/office/drawing/2014/main" id="{AD322ADB-E0C4-0A63-8396-71C3B32869F2}"/>
              </a:ext>
            </a:extLst>
          </p:cNvPr>
          <p:cNvSpPr>
            <a:spLocks noGrp="1"/>
          </p:cNvSpPr>
          <p:nvPr>
            <p:ph type="body" sz="quarter" idx="15"/>
          </p:nvPr>
        </p:nvSpPr>
        <p:spPr>
          <a:xfrm>
            <a:off x="5003602" y="3085264"/>
            <a:ext cx="2183480" cy="2871788"/>
          </a:xfr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Text Placeholder 6">
            <a:extLst>
              <a:ext uri="{FF2B5EF4-FFF2-40B4-BE49-F238E27FC236}">
                <a16:creationId xmlns:a16="http://schemas.microsoft.com/office/drawing/2014/main" id="{DAA068DB-E13C-E9D3-ACC4-FBE6A247017E}"/>
              </a:ext>
            </a:extLst>
          </p:cNvPr>
          <p:cNvSpPr>
            <a:spLocks noGrp="1"/>
          </p:cNvSpPr>
          <p:nvPr>
            <p:ph type="body" sz="quarter" idx="16"/>
          </p:nvPr>
        </p:nvSpPr>
        <p:spPr>
          <a:xfrm>
            <a:off x="7295853" y="3085264"/>
            <a:ext cx="2183480" cy="2871788"/>
          </a:xfr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6">
            <a:extLst>
              <a:ext uri="{FF2B5EF4-FFF2-40B4-BE49-F238E27FC236}">
                <a16:creationId xmlns:a16="http://schemas.microsoft.com/office/drawing/2014/main" id="{042BF402-EB89-A8C6-734D-04F64BD91A94}"/>
              </a:ext>
            </a:extLst>
          </p:cNvPr>
          <p:cNvSpPr>
            <a:spLocks noGrp="1"/>
          </p:cNvSpPr>
          <p:nvPr>
            <p:ph type="body" sz="quarter" idx="17"/>
          </p:nvPr>
        </p:nvSpPr>
        <p:spPr>
          <a:xfrm>
            <a:off x="9588103" y="3085264"/>
            <a:ext cx="2183480" cy="2871788"/>
          </a:xfr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0" name="Freeform: Shape 19">
            <a:extLst>
              <a:ext uri="{FF2B5EF4-FFF2-40B4-BE49-F238E27FC236}">
                <a16:creationId xmlns:a16="http://schemas.microsoft.com/office/drawing/2014/main" id="{D97F83FC-33EB-8EC6-D420-85372100185C}"/>
              </a:ext>
              <a:ext uri="{C183D7F6-B498-43B3-948B-1728B52AA6E4}">
                <adec:decorative xmlns:adec="http://schemas.microsoft.com/office/drawing/2017/decorative" val="1"/>
              </a:ext>
            </a:extLst>
          </p:cNvPr>
          <p:cNvSpPr/>
          <p:nvPr userDrawn="1"/>
        </p:nvSpPr>
        <p:spPr>
          <a:xfrm>
            <a:off x="297232" y="2321757"/>
            <a:ext cx="2725153" cy="741810"/>
          </a:xfrm>
          <a:custGeom>
            <a:avLst/>
            <a:gdLst>
              <a:gd name="connsiteX0" fmla="*/ 0 w 2725153"/>
              <a:gd name="connsiteY0" fmla="*/ 0 h 741810"/>
              <a:gd name="connsiteX1" fmla="*/ 2354248 w 2725153"/>
              <a:gd name="connsiteY1" fmla="*/ 0 h 741810"/>
              <a:gd name="connsiteX2" fmla="*/ 2725153 w 2725153"/>
              <a:gd name="connsiteY2" fmla="*/ 370905 h 741810"/>
              <a:gd name="connsiteX3" fmla="*/ 2354248 w 2725153"/>
              <a:gd name="connsiteY3" fmla="*/ 741810 h 741810"/>
              <a:gd name="connsiteX4" fmla="*/ 111009 w 2725153"/>
              <a:gd name="connsiteY4" fmla="*/ 741810 h 741810"/>
              <a:gd name="connsiteX5" fmla="*/ 404657 w 2725153"/>
              <a:gd name="connsiteY5" fmla="*/ 381754 h 741810"/>
              <a:gd name="connsiteX6" fmla="*/ 102161 w 2725153"/>
              <a:gd name="connsiteY6" fmla="*/ 10849 h 741810"/>
              <a:gd name="connsiteX7" fmla="*/ 0 w 2725153"/>
              <a:gd name="connsiteY7" fmla="*/ 10849 h 741810"/>
              <a:gd name="connsiteX0" fmla="*/ 98474 w 2725153"/>
              <a:gd name="connsiteY0" fmla="*/ 14068 h 741810"/>
              <a:gd name="connsiteX1" fmla="*/ 2354248 w 2725153"/>
              <a:gd name="connsiteY1" fmla="*/ 0 h 741810"/>
              <a:gd name="connsiteX2" fmla="*/ 2725153 w 2725153"/>
              <a:gd name="connsiteY2" fmla="*/ 370905 h 741810"/>
              <a:gd name="connsiteX3" fmla="*/ 2354248 w 2725153"/>
              <a:gd name="connsiteY3" fmla="*/ 741810 h 741810"/>
              <a:gd name="connsiteX4" fmla="*/ 111009 w 2725153"/>
              <a:gd name="connsiteY4" fmla="*/ 741810 h 741810"/>
              <a:gd name="connsiteX5" fmla="*/ 404657 w 2725153"/>
              <a:gd name="connsiteY5" fmla="*/ 381754 h 741810"/>
              <a:gd name="connsiteX6" fmla="*/ 102161 w 2725153"/>
              <a:gd name="connsiteY6" fmla="*/ 10849 h 741810"/>
              <a:gd name="connsiteX7" fmla="*/ 0 w 2725153"/>
              <a:gd name="connsiteY7" fmla="*/ 10849 h 741810"/>
              <a:gd name="connsiteX8" fmla="*/ 98474 w 2725153"/>
              <a:gd name="connsiteY8" fmla="*/ 14068 h 741810"/>
              <a:gd name="connsiteX0" fmla="*/ 98474 w 2725153"/>
              <a:gd name="connsiteY0" fmla="*/ 0 h 741810"/>
              <a:gd name="connsiteX1" fmla="*/ 2354248 w 2725153"/>
              <a:gd name="connsiteY1" fmla="*/ 0 h 741810"/>
              <a:gd name="connsiteX2" fmla="*/ 2725153 w 2725153"/>
              <a:gd name="connsiteY2" fmla="*/ 370905 h 741810"/>
              <a:gd name="connsiteX3" fmla="*/ 2354248 w 2725153"/>
              <a:gd name="connsiteY3" fmla="*/ 741810 h 741810"/>
              <a:gd name="connsiteX4" fmla="*/ 111009 w 2725153"/>
              <a:gd name="connsiteY4" fmla="*/ 741810 h 741810"/>
              <a:gd name="connsiteX5" fmla="*/ 404657 w 2725153"/>
              <a:gd name="connsiteY5" fmla="*/ 381754 h 741810"/>
              <a:gd name="connsiteX6" fmla="*/ 102161 w 2725153"/>
              <a:gd name="connsiteY6" fmla="*/ 10849 h 741810"/>
              <a:gd name="connsiteX7" fmla="*/ 0 w 2725153"/>
              <a:gd name="connsiteY7" fmla="*/ 10849 h 741810"/>
              <a:gd name="connsiteX8" fmla="*/ 98474 w 2725153"/>
              <a:gd name="connsiteY8" fmla="*/ 0 h 741810"/>
              <a:gd name="connsiteX0" fmla="*/ 0 w 2626679"/>
              <a:gd name="connsiteY0" fmla="*/ 0 h 741810"/>
              <a:gd name="connsiteX1" fmla="*/ 2255774 w 2626679"/>
              <a:gd name="connsiteY1" fmla="*/ 0 h 741810"/>
              <a:gd name="connsiteX2" fmla="*/ 2626679 w 2626679"/>
              <a:gd name="connsiteY2" fmla="*/ 370905 h 741810"/>
              <a:gd name="connsiteX3" fmla="*/ 2255774 w 2626679"/>
              <a:gd name="connsiteY3" fmla="*/ 741810 h 741810"/>
              <a:gd name="connsiteX4" fmla="*/ 12535 w 2626679"/>
              <a:gd name="connsiteY4" fmla="*/ 741810 h 741810"/>
              <a:gd name="connsiteX5" fmla="*/ 306183 w 2626679"/>
              <a:gd name="connsiteY5" fmla="*/ 381754 h 741810"/>
              <a:gd name="connsiteX6" fmla="*/ 3687 w 2626679"/>
              <a:gd name="connsiteY6" fmla="*/ 10849 h 741810"/>
              <a:gd name="connsiteX7" fmla="*/ 3126 w 2626679"/>
              <a:gd name="connsiteY7" fmla="*/ 4499 h 741810"/>
              <a:gd name="connsiteX8" fmla="*/ 0 w 2626679"/>
              <a:gd name="connsiteY8" fmla="*/ 0 h 7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6679" h="741810">
                <a:moveTo>
                  <a:pt x="0" y="0"/>
                </a:moveTo>
                <a:lnTo>
                  <a:pt x="2255774" y="0"/>
                </a:lnTo>
                <a:lnTo>
                  <a:pt x="2626679" y="370905"/>
                </a:lnTo>
                <a:lnTo>
                  <a:pt x="2255774" y="741810"/>
                </a:lnTo>
                <a:lnTo>
                  <a:pt x="12535" y="741810"/>
                </a:lnTo>
                <a:lnTo>
                  <a:pt x="306183" y="381754"/>
                </a:lnTo>
                <a:lnTo>
                  <a:pt x="3687" y="10849"/>
                </a:lnTo>
                <a:lnTo>
                  <a:pt x="3126" y="4499"/>
                </a:lnTo>
                <a:cubicBezTo>
                  <a:pt x="3126" y="883"/>
                  <a:pt x="0" y="3616"/>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Date Placeholder 2">
            <a:extLst>
              <a:ext uri="{FF2B5EF4-FFF2-40B4-BE49-F238E27FC236}">
                <a16:creationId xmlns:a16="http://schemas.microsoft.com/office/drawing/2014/main" id="{39EC2D50-BE4D-F99C-0B0C-BE3D87C3A951}"/>
              </a:ext>
            </a:extLst>
          </p:cNvPr>
          <p:cNvSpPr>
            <a:spLocks noGrp="1"/>
          </p:cNvSpPr>
          <p:nvPr>
            <p:ph type="dt" sz="half" idx="10"/>
          </p:nvPr>
        </p:nvSpPr>
        <p:spPr/>
        <p:txBody>
          <a:bodyPr/>
          <a:lstStyle/>
          <a:p>
            <a:fld id="{8B2256DE-71AA-4E74-8EC3-825DD6B6375A}" type="datetimeFigureOut">
              <a:rPr lang="en-US" smtClean="0"/>
              <a:t>6/18/2024</a:t>
            </a:fld>
            <a:endParaRPr lang="en-US"/>
          </a:p>
        </p:txBody>
      </p:sp>
      <p:sp>
        <p:nvSpPr>
          <p:cNvPr id="4" name="Footer Placeholder 3">
            <a:extLst>
              <a:ext uri="{FF2B5EF4-FFF2-40B4-BE49-F238E27FC236}">
                <a16:creationId xmlns:a16="http://schemas.microsoft.com/office/drawing/2014/main" id="{0D021FA6-4114-0DC4-1EAD-D97105717E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22D90F-2301-5646-089A-15799D5DDAE5}"/>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1206085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DE31C-6609-C6DC-F9C0-F5E1DF556113}"/>
              </a:ext>
            </a:extLst>
          </p:cNvPr>
          <p:cNvSpPr>
            <a:spLocks noGrp="1"/>
          </p:cNvSpPr>
          <p:nvPr>
            <p:ph type="title" hasCustomPrompt="1"/>
          </p:nvPr>
        </p:nvSpPr>
        <p:spPr/>
        <p:txBody>
          <a:bodyPr/>
          <a:lstStyle>
            <a:lvl1pPr>
              <a:defRPr/>
            </a:lvl1pPr>
          </a:lstStyle>
          <a:p>
            <a:r>
              <a:rPr lang="en-US"/>
              <a:t>4 Next Steps</a:t>
            </a:r>
          </a:p>
        </p:txBody>
      </p:sp>
      <p:sp>
        <p:nvSpPr>
          <p:cNvPr id="18" name="Arrow: Pentagon 17">
            <a:extLst>
              <a:ext uri="{FF2B5EF4-FFF2-40B4-BE49-F238E27FC236}">
                <a16:creationId xmlns:a16="http://schemas.microsoft.com/office/drawing/2014/main" id="{802634EB-41FB-47A9-90B8-D5B67ECA480E}"/>
              </a:ext>
              <a:ext uri="{C183D7F6-B498-43B3-948B-1728B52AA6E4}">
                <adec:decorative xmlns:adec="http://schemas.microsoft.com/office/drawing/2017/decorative" val="1"/>
              </a:ext>
            </a:extLst>
          </p:cNvPr>
          <p:cNvSpPr/>
          <p:nvPr userDrawn="1"/>
        </p:nvSpPr>
        <p:spPr>
          <a:xfrm>
            <a:off x="8891740" y="2321757"/>
            <a:ext cx="3280289" cy="741810"/>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Pentagon 16">
            <a:extLst>
              <a:ext uri="{FF2B5EF4-FFF2-40B4-BE49-F238E27FC236}">
                <a16:creationId xmlns:a16="http://schemas.microsoft.com/office/drawing/2014/main" id="{F045E949-6266-1CAD-E7A7-9450C57CADF8}"/>
              </a:ext>
              <a:ext uri="{C183D7F6-B498-43B3-948B-1728B52AA6E4}">
                <adec:decorative xmlns:adec="http://schemas.microsoft.com/office/drawing/2017/decorative" val="1"/>
              </a:ext>
            </a:extLst>
          </p:cNvPr>
          <p:cNvSpPr/>
          <p:nvPr userDrawn="1"/>
        </p:nvSpPr>
        <p:spPr>
          <a:xfrm>
            <a:off x="6097305" y="2321757"/>
            <a:ext cx="3280289" cy="741810"/>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Pentagon 14">
            <a:extLst>
              <a:ext uri="{FF2B5EF4-FFF2-40B4-BE49-F238E27FC236}">
                <a16:creationId xmlns:a16="http://schemas.microsoft.com/office/drawing/2014/main" id="{DA06CD06-4D6D-87A4-E68A-6C89B2E099E1}"/>
              </a:ext>
              <a:ext uri="{C183D7F6-B498-43B3-948B-1728B52AA6E4}">
                <adec:decorative xmlns:adec="http://schemas.microsoft.com/office/drawing/2017/decorative" val="1"/>
              </a:ext>
            </a:extLst>
          </p:cNvPr>
          <p:cNvSpPr/>
          <p:nvPr userDrawn="1"/>
        </p:nvSpPr>
        <p:spPr>
          <a:xfrm>
            <a:off x="3302869" y="2321757"/>
            <a:ext cx="3280289" cy="741810"/>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DED3FED6-6B60-C5B0-B887-6760BB56C5CE}"/>
              </a:ext>
            </a:extLst>
          </p:cNvPr>
          <p:cNvSpPr>
            <a:spLocks noGrp="1"/>
          </p:cNvSpPr>
          <p:nvPr>
            <p:ph type="body" sz="quarter" idx="13"/>
          </p:nvPr>
        </p:nvSpPr>
        <p:spPr>
          <a:xfrm>
            <a:off x="727473" y="3063567"/>
            <a:ext cx="2542060" cy="287178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6">
            <a:extLst>
              <a:ext uri="{FF2B5EF4-FFF2-40B4-BE49-F238E27FC236}">
                <a16:creationId xmlns:a16="http://schemas.microsoft.com/office/drawing/2014/main" id="{0C2ECC64-F8C6-1345-ED8F-EF6B7ED43595}"/>
              </a:ext>
            </a:extLst>
          </p:cNvPr>
          <p:cNvSpPr>
            <a:spLocks noGrp="1"/>
          </p:cNvSpPr>
          <p:nvPr>
            <p:ph type="body" sz="quarter" idx="14"/>
          </p:nvPr>
        </p:nvSpPr>
        <p:spPr>
          <a:xfrm>
            <a:off x="3561929" y="3063567"/>
            <a:ext cx="2542060" cy="287178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Text Placeholder 6">
            <a:extLst>
              <a:ext uri="{FF2B5EF4-FFF2-40B4-BE49-F238E27FC236}">
                <a16:creationId xmlns:a16="http://schemas.microsoft.com/office/drawing/2014/main" id="{DAA068DB-E13C-E9D3-ACC4-FBE6A247017E}"/>
              </a:ext>
            </a:extLst>
          </p:cNvPr>
          <p:cNvSpPr>
            <a:spLocks noGrp="1"/>
          </p:cNvSpPr>
          <p:nvPr>
            <p:ph type="body" sz="quarter" idx="16"/>
          </p:nvPr>
        </p:nvSpPr>
        <p:spPr>
          <a:xfrm>
            <a:off x="6396385" y="3045354"/>
            <a:ext cx="2542060" cy="287178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6">
            <a:extLst>
              <a:ext uri="{FF2B5EF4-FFF2-40B4-BE49-F238E27FC236}">
                <a16:creationId xmlns:a16="http://schemas.microsoft.com/office/drawing/2014/main" id="{042BF402-EB89-A8C6-734D-04F64BD91A94}"/>
              </a:ext>
            </a:extLst>
          </p:cNvPr>
          <p:cNvSpPr>
            <a:spLocks noGrp="1"/>
          </p:cNvSpPr>
          <p:nvPr>
            <p:ph type="body" sz="quarter" idx="17"/>
          </p:nvPr>
        </p:nvSpPr>
        <p:spPr>
          <a:xfrm>
            <a:off x="9230840" y="3063567"/>
            <a:ext cx="2542060" cy="287178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0" name="Freeform: Shape 19">
            <a:extLst>
              <a:ext uri="{FF2B5EF4-FFF2-40B4-BE49-F238E27FC236}">
                <a16:creationId xmlns:a16="http://schemas.microsoft.com/office/drawing/2014/main" id="{D97F83FC-33EB-8EC6-D420-85372100185C}"/>
              </a:ext>
              <a:ext uri="{C183D7F6-B498-43B3-948B-1728B52AA6E4}">
                <adec:decorative xmlns:adec="http://schemas.microsoft.com/office/drawing/2017/decorative" val="1"/>
              </a:ext>
            </a:extLst>
          </p:cNvPr>
          <p:cNvSpPr/>
          <p:nvPr userDrawn="1"/>
        </p:nvSpPr>
        <p:spPr>
          <a:xfrm>
            <a:off x="508433" y="2321757"/>
            <a:ext cx="3280289" cy="741810"/>
          </a:xfrm>
          <a:custGeom>
            <a:avLst/>
            <a:gdLst>
              <a:gd name="connsiteX0" fmla="*/ 0 w 2725153"/>
              <a:gd name="connsiteY0" fmla="*/ 0 h 741810"/>
              <a:gd name="connsiteX1" fmla="*/ 2354248 w 2725153"/>
              <a:gd name="connsiteY1" fmla="*/ 0 h 741810"/>
              <a:gd name="connsiteX2" fmla="*/ 2725153 w 2725153"/>
              <a:gd name="connsiteY2" fmla="*/ 370905 h 741810"/>
              <a:gd name="connsiteX3" fmla="*/ 2354248 w 2725153"/>
              <a:gd name="connsiteY3" fmla="*/ 741810 h 741810"/>
              <a:gd name="connsiteX4" fmla="*/ 111009 w 2725153"/>
              <a:gd name="connsiteY4" fmla="*/ 741810 h 741810"/>
              <a:gd name="connsiteX5" fmla="*/ 404657 w 2725153"/>
              <a:gd name="connsiteY5" fmla="*/ 381754 h 741810"/>
              <a:gd name="connsiteX6" fmla="*/ 102161 w 2725153"/>
              <a:gd name="connsiteY6" fmla="*/ 10849 h 741810"/>
              <a:gd name="connsiteX7" fmla="*/ 0 w 2725153"/>
              <a:gd name="connsiteY7" fmla="*/ 10849 h 741810"/>
              <a:gd name="connsiteX0" fmla="*/ 98474 w 2725153"/>
              <a:gd name="connsiteY0" fmla="*/ 14068 h 741810"/>
              <a:gd name="connsiteX1" fmla="*/ 2354248 w 2725153"/>
              <a:gd name="connsiteY1" fmla="*/ 0 h 741810"/>
              <a:gd name="connsiteX2" fmla="*/ 2725153 w 2725153"/>
              <a:gd name="connsiteY2" fmla="*/ 370905 h 741810"/>
              <a:gd name="connsiteX3" fmla="*/ 2354248 w 2725153"/>
              <a:gd name="connsiteY3" fmla="*/ 741810 h 741810"/>
              <a:gd name="connsiteX4" fmla="*/ 111009 w 2725153"/>
              <a:gd name="connsiteY4" fmla="*/ 741810 h 741810"/>
              <a:gd name="connsiteX5" fmla="*/ 404657 w 2725153"/>
              <a:gd name="connsiteY5" fmla="*/ 381754 h 741810"/>
              <a:gd name="connsiteX6" fmla="*/ 102161 w 2725153"/>
              <a:gd name="connsiteY6" fmla="*/ 10849 h 741810"/>
              <a:gd name="connsiteX7" fmla="*/ 0 w 2725153"/>
              <a:gd name="connsiteY7" fmla="*/ 10849 h 741810"/>
              <a:gd name="connsiteX8" fmla="*/ 98474 w 2725153"/>
              <a:gd name="connsiteY8" fmla="*/ 14068 h 741810"/>
              <a:gd name="connsiteX0" fmla="*/ 98474 w 2725153"/>
              <a:gd name="connsiteY0" fmla="*/ 0 h 741810"/>
              <a:gd name="connsiteX1" fmla="*/ 2354248 w 2725153"/>
              <a:gd name="connsiteY1" fmla="*/ 0 h 741810"/>
              <a:gd name="connsiteX2" fmla="*/ 2725153 w 2725153"/>
              <a:gd name="connsiteY2" fmla="*/ 370905 h 741810"/>
              <a:gd name="connsiteX3" fmla="*/ 2354248 w 2725153"/>
              <a:gd name="connsiteY3" fmla="*/ 741810 h 741810"/>
              <a:gd name="connsiteX4" fmla="*/ 111009 w 2725153"/>
              <a:gd name="connsiteY4" fmla="*/ 741810 h 741810"/>
              <a:gd name="connsiteX5" fmla="*/ 404657 w 2725153"/>
              <a:gd name="connsiteY5" fmla="*/ 381754 h 741810"/>
              <a:gd name="connsiteX6" fmla="*/ 102161 w 2725153"/>
              <a:gd name="connsiteY6" fmla="*/ 10849 h 741810"/>
              <a:gd name="connsiteX7" fmla="*/ 0 w 2725153"/>
              <a:gd name="connsiteY7" fmla="*/ 10849 h 741810"/>
              <a:gd name="connsiteX8" fmla="*/ 98474 w 2725153"/>
              <a:gd name="connsiteY8" fmla="*/ 0 h 741810"/>
              <a:gd name="connsiteX0" fmla="*/ 0 w 2626679"/>
              <a:gd name="connsiteY0" fmla="*/ 0 h 741810"/>
              <a:gd name="connsiteX1" fmla="*/ 2255774 w 2626679"/>
              <a:gd name="connsiteY1" fmla="*/ 0 h 741810"/>
              <a:gd name="connsiteX2" fmla="*/ 2626679 w 2626679"/>
              <a:gd name="connsiteY2" fmla="*/ 370905 h 741810"/>
              <a:gd name="connsiteX3" fmla="*/ 2255774 w 2626679"/>
              <a:gd name="connsiteY3" fmla="*/ 741810 h 741810"/>
              <a:gd name="connsiteX4" fmla="*/ 12535 w 2626679"/>
              <a:gd name="connsiteY4" fmla="*/ 741810 h 741810"/>
              <a:gd name="connsiteX5" fmla="*/ 306183 w 2626679"/>
              <a:gd name="connsiteY5" fmla="*/ 381754 h 741810"/>
              <a:gd name="connsiteX6" fmla="*/ 3687 w 2626679"/>
              <a:gd name="connsiteY6" fmla="*/ 10849 h 741810"/>
              <a:gd name="connsiteX7" fmla="*/ 3126 w 2626679"/>
              <a:gd name="connsiteY7" fmla="*/ 4499 h 741810"/>
              <a:gd name="connsiteX8" fmla="*/ 0 w 2626679"/>
              <a:gd name="connsiteY8" fmla="*/ 0 h 7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6679" h="741810">
                <a:moveTo>
                  <a:pt x="0" y="0"/>
                </a:moveTo>
                <a:lnTo>
                  <a:pt x="2255774" y="0"/>
                </a:lnTo>
                <a:lnTo>
                  <a:pt x="2626679" y="370905"/>
                </a:lnTo>
                <a:lnTo>
                  <a:pt x="2255774" y="741810"/>
                </a:lnTo>
                <a:lnTo>
                  <a:pt x="12535" y="741810"/>
                </a:lnTo>
                <a:lnTo>
                  <a:pt x="306183" y="381754"/>
                </a:lnTo>
                <a:lnTo>
                  <a:pt x="3687" y="10849"/>
                </a:lnTo>
                <a:lnTo>
                  <a:pt x="3126" y="4499"/>
                </a:lnTo>
                <a:cubicBezTo>
                  <a:pt x="3126" y="883"/>
                  <a:pt x="0" y="3616"/>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Date Placeholder 2">
            <a:extLst>
              <a:ext uri="{FF2B5EF4-FFF2-40B4-BE49-F238E27FC236}">
                <a16:creationId xmlns:a16="http://schemas.microsoft.com/office/drawing/2014/main" id="{39EC2D50-BE4D-F99C-0B0C-BE3D87C3A951}"/>
              </a:ext>
            </a:extLst>
          </p:cNvPr>
          <p:cNvSpPr>
            <a:spLocks noGrp="1"/>
          </p:cNvSpPr>
          <p:nvPr>
            <p:ph type="dt" sz="half" idx="10"/>
          </p:nvPr>
        </p:nvSpPr>
        <p:spPr/>
        <p:txBody>
          <a:bodyPr/>
          <a:lstStyle/>
          <a:p>
            <a:fld id="{8B2256DE-71AA-4E74-8EC3-825DD6B6375A}" type="datetimeFigureOut">
              <a:rPr lang="en-US" smtClean="0"/>
              <a:t>6/18/2024</a:t>
            </a:fld>
            <a:endParaRPr lang="en-US"/>
          </a:p>
        </p:txBody>
      </p:sp>
      <p:sp>
        <p:nvSpPr>
          <p:cNvPr id="4" name="Footer Placeholder 3">
            <a:extLst>
              <a:ext uri="{FF2B5EF4-FFF2-40B4-BE49-F238E27FC236}">
                <a16:creationId xmlns:a16="http://schemas.microsoft.com/office/drawing/2014/main" id="{0D021FA6-4114-0DC4-1EAD-D97105717E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22D90F-2301-5646-089A-15799D5DDAE5}"/>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5386876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5D06D-DA63-4DDC-82A9-6354941E7D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EDF4B1-44D8-438C-A0D2-5E50A2270DFA}"/>
              </a:ext>
            </a:extLst>
          </p:cNvPr>
          <p:cNvSpPr>
            <a:spLocks noGrp="1"/>
          </p:cNvSpPr>
          <p:nvPr>
            <p:ph sz="half" idx="1"/>
          </p:nvPr>
        </p:nvSpPr>
        <p:spPr>
          <a:xfrm>
            <a:off x="399393" y="1535167"/>
            <a:ext cx="5181600" cy="4351338"/>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63605E-63A3-44EF-8FE0-D7C81552DEC7}"/>
              </a:ext>
            </a:extLst>
          </p:cNvPr>
          <p:cNvSpPr>
            <a:spLocks noGrp="1"/>
          </p:cNvSpPr>
          <p:nvPr>
            <p:ph sz="half" idx="2"/>
          </p:nvPr>
        </p:nvSpPr>
        <p:spPr>
          <a:xfrm>
            <a:off x="6481572" y="1535167"/>
            <a:ext cx="5181600" cy="4351338"/>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37BA6D-103A-4630-B671-67CDA59CEC86}"/>
              </a:ext>
            </a:extLst>
          </p:cNvPr>
          <p:cNvSpPr>
            <a:spLocks noGrp="1"/>
          </p:cNvSpPr>
          <p:nvPr>
            <p:ph type="dt" sz="half" idx="10"/>
          </p:nvPr>
        </p:nvSpPr>
        <p:spPr/>
        <p:txBody>
          <a:bodyPr/>
          <a:lstStyle/>
          <a:p>
            <a:fld id="{8B2256DE-71AA-4E74-8EC3-825DD6B6375A}" type="datetimeFigureOut">
              <a:rPr lang="en-US" smtClean="0"/>
              <a:t>6/18/2024</a:t>
            </a:fld>
            <a:endParaRPr lang="en-US"/>
          </a:p>
        </p:txBody>
      </p:sp>
      <p:sp>
        <p:nvSpPr>
          <p:cNvPr id="6" name="Footer Placeholder 5">
            <a:extLst>
              <a:ext uri="{FF2B5EF4-FFF2-40B4-BE49-F238E27FC236}">
                <a16:creationId xmlns:a16="http://schemas.microsoft.com/office/drawing/2014/main" id="{25C2AB32-BE43-4FB9-9458-D139DB524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5EDC1-6DD2-47C3-AD8C-9CFFD2028E9C}"/>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8848244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Resources 1">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1AF0C642-93E9-6E11-7804-AB49D668D9F4}"/>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19200" y="4262436"/>
            <a:ext cx="1257300" cy="1257301"/>
          </a:xfrm>
          <a:prstGeom prst="rect">
            <a:avLst/>
          </a:prstGeom>
        </p:spPr>
      </p:pic>
      <p:pic>
        <p:nvPicPr>
          <p:cNvPr id="32" name="Picture 31">
            <a:extLst>
              <a:ext uri="{FF2B5EF4-FFF2-40B4-BE49-F238E27FC236}">
                <a16:creationId xmlns:a16="http://schemas.microsoft.com/office/drawing/2014/main" id="{A5FCB0D7-35B3-A912-3B03-EBE51C2B33F0}"/>
              </a:ext>
              <a:ext uri="{C183D7F6-B498-43B3-948B-1728B52AA6E4}">
                <adec:decorative xmlns:adec="http://schemas.microsoft.com/office/drawing/2017/decorative" val="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686048" y="4262436"/>
            <a:ext cx="1257301" cy="1257302"/>
          </a:xfrm>
          <a:prstGeom prst="rect">
            <a:avLst/>
          </a:prstGeom>
        </p:spPr>
      </p:pic>
      <p:pic>
        <p:nvPicPr>
          <p:cNvPr id="35" name="Picture 34">
            <a:extLst>
              <a:ext uri="{FF2B5EF4-FFF2-40B4-BE49-F238E27FC236}">
                <a16:creationId xmlns:a16="http://schemas.microsoft.com/office/drawing/2014/main" id="{B8ABA6DB-E6F7-37AC-A674-619CFA4D6B0C}"/>
              </a:ext>
              <a:ext uri="{C183D7F6-B498-43B3-948B-1728B52AA6E4}">
                <adec:decorative xmlns:adec="http://schemas.microsoft.com/office/drawing/2017/decorative" val="1"/>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219198" y="2800350"/>
            <a:ext cx="1257302" cy="1257300"/>
          </a:xfrm>
          <a:prstGeom prst="rect">
            <a:avLst/>
          </a:prstGeom>
        </p:spPr>
      </p:pic>
      <p:pic>
        <p:nvPicPr>
          <p:cNvPr id="34" name="Picture 33">
            <a:extLst>
              <a:ext uri="{FF2B5EF4-FFF2-40B4-BE49-F238E27FC236}">
                <a16:creationId xmlns:a16="http://schemas.microsoft.com/office/drawing/2014/main" id="{C6198966-CE12-DCC5-F55A-355062FA55BA}"/>
              </a:ext>
              <a:ext uri="{C183D7F6-B498-43B3-948B-1728B52AA6E4}">
                <adec:decorative xmlns:adec="http://schemas.microsoft.com/office/drawing/2017/decorative" val="1"/>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686048" y="2800350"/>
            <a:ext cx="1257301" cy="1257300"/>
          </a:xfrm>
          <a:prstGeom prst="rect">
            <a:avLst/>
          </a:prstGeom>
        </p:spPr>
      </p:pic>
      <p:pic>
        <p:nvPicPr>
          <p:cNvPr id="36" name="Picture 35">
            <a:extLst>
              <a:ext uri="{FF2B5EF4-FFF2-40B4-BE49-F238E27FC236}">
                <a16:creationId xmlns:a16="http://schemas.microsoft.com/office/drawing/2014/main" id="{8DC4B292-0318-A190-EE08-2F61493781AD}"/>
              </a:ext>
              <a:ext uri="{C183D7F6-B498-43B3-948B-1728B52AA6E4}">
                <adec:decorative xmlns:adec="http://schemas.microsoft.com/office/drawing/2017/decorative" val="1"/>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2686049" y="1338262"/>
            <a:ext cx="1257300" cy="1257300"/>
          </a:xfrm>
          <a:prstGeom prst="rect">
            <a:avLst/>
          </a:prstGeom>
        </p:spPr>
      </p:pic>
      <p:pic>
        <p:nvPicPr>
          <p:cNvPr id="37" name="Picture 36">
            <a:extLst>
              <a:ext uri="{FF2B5EF4-FFF2-40B4-BE49-F238E27FC236}">
                <a16:creationId xmlns:a16="http://schemas.microsoft.com/office/drawing/2014/main" id="{BB60BAB3-870E-FB30-D4C9-C4BBFAD955B7}"/>
              </a:ext>
              <a:ext uri="{C183D7F6-B498-43B3-948B-1728B52AA6E4}">
                <adec:decorative xmlns:adec="http://schemas.microsoft.com/office/drawing/2017/decorative" val="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219200" y="1338262"/>
            <a:ext cx="1257300" cy="1257300"/>
          </a:xfrm>
          <a:prstGeom prst="rect">
            <a:avLst/>
          </a:prstGeom>
        </p:spPr>
      </p:pic>
      <p:sp>
        <p:nvSpPr>
          <p:cNvPr id="2" name="Title 1">
            <a:extLst>
              <a:ext uri="{FF2B5EF4-FFF2-40B4-BE49-F238E27FC236}">
                <a16:creationId xmlns:a16="http://schemas.microsoft.com/office/drawing/2014/main" id="{66AF5D44-D639-CCCB-44C7-156E786124A5}"/>
              </a:ext>
            </a:extLst>
          </p:cNvPr>
          <p:cNvSpPr>
            <a:spLocks noGrp="1"/>
          </p:cNvSpPr>
          <p:nvPr>
            <p:ph type="title" hasCustomPrompt="1"/>
          </p:nvPr>
        </p:nvSpPr>
        <p:spPr>
          <a:xfrm>
            <a:off x="4295773" y="365125"/>
            <a:ext cx="7466241" cy="930275"/>
          </a:xfrm>
        </p:spPr>
        <p:txBody>
          <a:bodyPr anchor="b">
            <a:noAutofit/>
          </a:bodyPr>
          <a:lstStyle>
            <a:lvl1pPr>
              <a:defRPr sz="4000"/>
            </a:lvl1pPr>
          </a:lstStyle>
          <a:p>
            <a:r>
              <a:rPr lang="en-US"/>
              <a:t>Additional Resources</a:t>
            </a:r>
          </a:p>
        </p:txBody>
      </p:sp>
      <p:sp>
        <p:nvSpPr>
          <p:cNvPr id="14" name="Rectangle 13">
            <a:extLst>
              <a:ext uri="{FF2B5EF4-FFF2-40B4-BE49-F238E27FC236}">
                <a16:creationId xmlns:a16="http://schemas.microsoft.com/office/drawing/2014/main" id="{F15AB1F5-14E7-BCBA-5F70-ED0BFAEB3CF1}"/>
              </a:ext>
              <a:ext uri="{C183D7F6-B498-43B3-948B-1728B52AA6E4}">
                <adec:decorative xmlns:adec="http://schemas.microsoft.com/office/drawing/2017/decorative" val="1"/>
              </a:ext>
            </a:extLst>
          </p:cNvPr>
          <p:cNvSpPr/>
          <p:nvPr userDrawn="1"/>
        </p:nvSpPr>
        <p:spPr>
          <a:xfrm>
            <a:off x="0" y="0"/>
            <a:ext cx="1009650" cy="1133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4F5D85E-E874-E3F3-7516-F52DE6BBF235}"/>
              </a:ext>
              <a:ext uri="{C183D7F6-B498-43B3-948B-1728B52AA6E4}">
                <adec:decorative xmlns:adec="http://schemas.microsoft.com/office/drawing/2017/decorative" val="1"/>
              </a:ext>
            </a:extLst>
          </p:cNvPr>
          <p:cNvSpPr/>
          <p:nvPr userDrawn="1"/>
        </p:nvSpPr>
        <p:spPr>
          <a:xfrm>
            <a:off x="1219200" y="0"/>
            <a:ext cx="1257300" cy="113347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13009B4-7AA6-A4D7-EC78-A8F67F63E3F1}"/>
              </a:ext>
              <a:ext uri="{C183D7F6-B498-43B3-948B-1728B52AA6E4}">
                <adec:decorative xmlns:adec="http://schemas.microsoft.com/office/drawing/2017/decorative" val="1"/>
              </a:ext>
            </a:extLst>
          </p:cNvPr>
          <p:cNvSpPr/>
          <p:nvPr userDrawn="1"/>
        </p:nvSpPr>
        <p:spPr>
          <a:xfrm>
            <a:off x="0" y="1338262"/>
            <a:ext cx="1009650" cy="12573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D39A730-3BF7-D3A0-268C-DC78C9146522}"/>
              </a:ext>
              <a:ext uri="{C183D7F6-B498-43B3-948B-1728B52AA6E4}">
                <adec:decorative xmlns:adec="http://schemas.microsoft.com/office/drawing/2017/decorative" val="1"/>
              </a:ext>
            </a:extLst>
          </p:cNvPr>
          <p:cNvSpPr/>
          <p:nvPr userDrawn="1"/>
        </p:nvSpPr>
        <p:spPr>
          <a:xfrm>
            <a:off x="0" y="2800350"/>
            <a:ext cx="1009650" cy="1257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A7E7E3C-1494-4FF7-63BF-646EB2BFC53D}"/>
              </a:ext>
              <a:ext uri="{C183D7F6-B498-43B3-948B-1728B52AA6E4}">
                <adec:decorative xmlns:adec="http://schemas.microsoft.com/office/drawing/2017/decorative" val="1"/>
              </a:ext>
            </a:extLst>
          </p:cNvPr>
          <p:cNvSpPr/>
          <p:nvPr userDrawn="1"/>
        </p:nvSpPr>
        <p:spPr>
          <a:xfrm>
            <a:off x="0" y="4262438"/>
            <a:ext cx="1009650" cy="1257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863A899-D4C0-4970-01B1-B984455AD153}"/>
              </a:ext>
              <a:ext uri="{C183D7F6-B498-43B3-948B-1728B52AA6E4}">
                <adec:decorative xmlns:adec="http://schemas.microsoft.com/office/drawing/2017/decorative" val="1"/>
              </a:ext>
            </a:extLst>
          </p:cNvPr>
          <p:cNvSpPr/>
          <p:nvPr userDrawn="1"/>
        </p:nvSpPr>
        <p:spPr>
          <a:xfrm>
            <a:off x="0" y="5724526"/>
            <a:ext cx="1009650" cy="11334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06529B3-F23C-468C-14E9-294321324770}"/>
              </a:ext>
              <a:ext uri="{C183D7F6-B498-43B3-948B-1728B52AA6E4}">
                <adec:decorative xmlns:adec="http://schemas.microsoft.com/office/drawing/2017/decorative" val="1"/>
              </a:ext>
            </a:extLst>
          </p:cNvPr>
          <p:cNvSpPr/>
          <p:nvPr userDrawn="1"/>
        </p:nvSpPr>
        <p:spPr>
          <a:xfrm>
            <a:off x="1219200" y="5724526"/>
            <a:ext cx="1257300" cy="113347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01AFFAE-4D86-D553-9A75-0C41BE898498}"/>
              </a:ext>
              <a:ext uri="{C183D7F6-B498-43B3-948B-1728B52AA6E4}">
                <adec:decorative xmlns:adec="http://schemas.microsoft.com/office/drawing/2017/decorative" val="1"/>
              </a:ext>
            </a:extLst>
          </p:cNvPr>
          <p:cNvSpPr/>
          <p:nvPr userDrawn="1"/>
        </p:nvSpPr>
        <p:spPr>
          <a:xfrm>
            <a:off x="2686050" y="0"/>
            <a:ext cx="1257300" cy="11334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C3F2B64-6570-11BD-E018-809DF13EA827}"/>
              </a:ext>
              <a:ext uri="{C183D7F6-B498-43B3-948B-1728B52AA6E4}">
                <adec:decorative xmlns:adec="http://schemas.microsoft.com/office/drawing/2017/decorative" val="1"/>
              </a:ext>
            </a:extLst>
          </p:cNvPr>
          <p:cNvSpPr/>
          <p:nvPr userDrawn="1"/>
        </p:nvSpPr>
        <p:spPr>
          <a:xfrm>
            <a:off x="2686050" y="5724526"/>
            <a:ext cx="1257300" cy="1133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icture Placeholder 38">
            <a:extLst>
              <a:ext uri="{FF2B5EF4-FFF2-40B4-BE49-F238E27FC236}">
                <a16:creationId xmlns:a16="http://schemas.microsoft.com/office/drawing/2014/main" id="{EB90E9DD-5234-5F99-66F5-A8BD23CD29AE}"/>
              </a:ext>
              <a:ext uri="{C183D7F6-B498-43B3-948B-1728B52AA6E4}">
                <adec:decorative xmlns:adec="http://schemas.microsoft.com/office/drawing/2017/decorative" val="0"/>
              </a:ext>
            </a:extLst>
          </p:cNvPr>
          <p:cNvSpPr>
            <a:spLocks noGrp="1"/>
          </p:cNvSpPr>
          <p:nvPr>
            <p:ph type="pic" sz="quarter" idx="10" hasCustomPrompt="1"/>
          </p:nvPr>
        </p:nvSpPr>
        <p:spPr>
          <a:xfrm>
            <a:off x="4295773" y="1338263"/>
            <a:ext cx="3467100" cy="4181474"/>
          </a:xfrm>
          <a:effectLst>
            <a:outerShdw blurRad="50800" dist="38100" dir="2700000" algn="tl" rotWithShape="0">
              <a:prstClr val="black">
                <a:alpha val="40000"/>
              </a:prstClr>
            </a:outerShdw>
          </a:effectLst>
        </p:spPr>
        <p:txBody>
          <a:bodyPr>
            <a:noAutofit/>
          </a:bodyPr>
          <a:lstStyle>
            <a:lvl1pPr marL="0" indent="0">
              <a:lnSpc>
                <a:spcPct val="100000"/>
              </a:lnSpc>
              <a:buNone/>
              <a:defRPr/>
            </a:lvl1pPr>
          </a:lstStyle>
          <a:p>
            <a:r>
              <a:rPr lang="en-US"/>
              <a:t>Click to add a picture</a:t>
            </a:r>
          </a:p>
        </p:txBody>
      </p:sp>
      <p:sp>
        <p:nvSpPr>
          <p:cNvPr id="41" name="Text Placeholder 40">
            <a:extLst>
              <a:ext uri="{FF2B5EF4-FFF2-40B4-BE49-F238E27FC236}">
                <a16:creationId xmlns:a16="http://schemas.microsoft.com/office/drawing/2014/main" id="{3BDDD3C8-488F-A7F5-E1B7-734B3B92862F}"/>
              </a:ext>
            </a:extLst>
          </p:cNvPr>
          <p:cNvSpPr>
            <a:spLocks noGrp="1"/>
          </p:cNvSpPr>
          <p:nvPr>
            <p:ph type="body" sz="quarter" idx="11"/>
          </p:nvPr>
        </p:nvSpPr>
        <p:spPr>
          <a:xfrm>
            <a:off x="4295999" y="5724526"/>
            <a:ext cx="3467100" cy="581024"/>
          </a:xfrm>
        </p:spPr>
        <p:txBody>
          <a:bodyPr>
            <a:noAutofit/>
          </a:bodyPr>
          <a:lstStyle>
            <a:lvl1pPr marL="0" indent="0" algn="ctr">
              <a:lnSpc>
                <a:spcPct val="100000"/>
              </a:lnSpc>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3" name="Picture Placeholder 42">
            <a:extLst>
              <a:ext uri="{FF2B5EF4-FFF2-40B4-BE49-F238E27FC236}">
                <a16:creationId xmlns:a16="http://schemas.microsoft.com/office/drawing/2014/main" id="{85A9A164-A36C-A30F-5DE6-15D8D22AD773}"/>
              </a:ext>
            </a:extLst>
          </p:cNvPr>
          <p:cNvSpPr>
            <a:spLocks noGrp="1"/>
          </p:cNvSpPr>
          <p:nvPr>
            <p:ph type="pic" sz="quarter" idx="12" hasCustomPrompt="1"/>
          </p:nvPr>
        </p:nvSpPr>
        <p:spPr>
          <a:xfrm>
            <a:off x="8294914" y="1338263"/>
            <a:ext cx="3467100" cy="4181474"/>
          </a:xfrm>
          <a:effectLst>
            <a:outerShdw blurRad="50800" dist="38100" dir="2700000" algn="tl" rotWithShape="0">
              <a:prstClr val="black">
                <a:alpha val="40000"/>
              </a:prstClr>
            </a:outerShdw>
          </a:effectLst>
        </p:spPr>
        <p:txBody>
          <a:bodyPr/>
          <a:lstStyle>
            <a:lvl1pPr marL="0" indent="0">
              <a:buNone/>
              <a:defRPr/>
            </a:lvl1pPr>
          </a:lstStyle>
          <a:p>
            <a:r>
              <a:rPr lang="en-US"/>
              <a:t>Click to add a picture</a:t>
            </a:r>
          </a:p>
        </p:txBody>
      </p:sp>
      <p:sp>
        <p:nvSpPr>
          <p:cNvPr id="45" name="Text Placeholder 44">
            <a:extLst>
              <a:ext uri="{FF2B5EF4-FFF2-40B4-BE49-F238E27FC236}">
                <a16:creationId xmlns:a16="http://schemas.microsoft.com/office/drawing/2014/main" id="{1B6D1238-618B-508F-C948-4903EEDFC0E2}"/>
              </a:ext>
            </a:extLst>
          </p:cNvPr>
          <p:cNvSpPr>
            <a:spLocks noGrp="1"/>
          </p:cNvSpPr>
          <p:nvPr>
            <p:ph type="body" sz="quarter" idx="13"/>
          </p:nvPr>
        </p:nvSpPr>
        <p:spPr>
          <a:xfrm>
            <a:off x="8294914" y="5724525"/>
            <a:ext cx="3467100" cy="581025"/>
          </a:xfrm>
        </p:spPr>
        <p:txBody>
          <a:bodyPr>
            <a:noAutofit/>
          </a:bodyPr>
          <a:lstStyle>
            <a:lvl1pPr marL="0" indent="0" algn="ctr">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Tree>
    <p:extLst>
      <p:ext uri="{BB962C8B-B14F-4D97-AF65-F5344CB8AC3E}">
        <p14:creationId xmlns:p14="http://schemas.microsoft.com/office/powerpoint/2010/main" val="2692245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5D06D-DA63-4DDC-82A9-6354941E7D7A}"/>
              </a:ext>
            </a:extLst>
          </p:cNvPr>
          <p:cNvSpPr>
            <a:spLocks noGrp="1"/>
          </p:cNvSpPr>
          <p:nvPr>
            <p:ph type="title"/>
          </p:nvPr>
        </p:nvSpPr>
        <p:spPr/>
        <p:txBody>
          <a:bodyPr/>
          <a:lstStyle/>
          <a:p>
            <a:r>
              <a:rPr lang="en-US"/>
              <a:t>Click to edit Master title style</a:t>
            </a:r>
          </a:p>
        </p:txBody>
      </p:sp>
      <p:sp>
        <p:nvSpPr>
          <p:cNvPr id="9" name="Text Placeholder 8">
            <a:extLst>
              <a:ext uri="{FF2B5EF4-FFF2-40B4-BE49-F238E27FC236}">
                <a16:creationId xmlns:a16="http://schemas.microsoft.com/office/drawing/2014/main" id="{E4294DEE-7E53-B288-B730-B6FF616B7106}"/>
              </a:ext>
            </a:extLst>
          </p:cNvPr>
          <p:cNvSpPr>
            <a:spLocks noGrp="1"/>
          </p:cNvSpPr>
          <p:nvPr>
            <p:ph type="body" sz="quarter" idx="13"/>
          </p:nvPr>
        </p:nvSpPr>
        <p:spPr>
          <a:xfrm>
            <a:off x="399393" y="1535168"/>
            <a:ext cx="5181600" cy="4351337"/>
          </a:xfrm>
        </p:spPr>
        <p:txBody>
          <a:bodyPr anchor="ctr"/>
          <a:lstStyle>
            <a:lvl1pPr algn="l">
              <a:defRPr lang="en-US" dirty="0" smtClean="0"/>
            </a:lvl1pPr>
            <a:lvl2pPr algn="l">
              <a:defRPr lang="en-US" dirty="0" smtClean="0"/>
            </a:lvl2pPr>
            <a:lvl3pPr algn="l">
              <a:defRPr lang="en-US" dirty="0" smtClean="0"/>
            </a:lvl3pPr>
            <a:lvl4pPr algn="l">
              <a:defRPr lang="en-US" dirty="0" smtClean="0"/>
            </a:lvl4pPr>
            <a:lvl5pPr algn="l">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a:extLst>
              <a:ext uri="{FF2B5EF4-FFF2-40B4-BE49-F238E27FC236}">
                <a16:creationId xmlns:a16="http://schemas.microsoft.com/office/drawing/2014/main" id="{083D5243-1485-5EB7-7CB3-993AC216F3F9}"/>
              </a:ext>
            </a:extLst>
          </p:cNvPr>
          <p:cNvSpPr>
            <a:spLocks noGrp="1"/>
          </p:cNvSpPr>
          <p:nvPr>
            <p:ph type="body" sz="quarter" idx="14"/>
          </p:nvPr>
        </p:nvSpPr>
        <p:spPr>
          <a:xfrm>
            <a:off x="6481572" y="1535168"/>
            <a:ext cx="5181600" cy="4351337"/>
          </a:xfrm>
        </p:spPr>
        <p:txBody>
          <a:bodyPr anchor="ctr"/>
          <a:lstStyle>
            <a:lvl1pPr algn="l">
              <a:defRPr lang="en-US" dirty="0" smtClean="0"/>
            </a:lvl1pPr>
            <a:lvl2pPr algn="l">
              <a:defRPr lang="en-US" dirty="0" smtClean="0"/>
            </a:lvl2pPr>
            <a:lvl3pPr algn="l">
              <a:defRPr lang="en-US" dirty="0" smtClean="0"/>
            </a:lvl3pPr>
            <a:lvl4pPr algn="l">
              <a:defRPr lang="en-US" dirty="0" smtClean="0"/>
            </a:lvl4pPr>
            <a:lvl5pPr algn="l">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37BA6D-103A-4630-B671-67CDA59CEC86}"/>
              </a:ext>
            </a:extLst>
          </p:cNvPr>
          <p:cNvSpPr>
            <a:spLocks noGrp="1"/>
          </p:cNvSpPr>
          <p:nvPr>
            <p:ph type="dt" sz="half" idx="10"/>
          </p:nvPr>
        </p:nvSpPr>
        <p:spPr/>
        <p:txBody>
          <a:bodyPr/>
          <a:lstStyle/>
          <a:p>
            <a:fld id="{8B2256DE-71AA-4E74-8EC3-825DD6B6375A}" type="datetimeFigureOut">
              <a:rPr lang="en-US" smtClean="0"/>
              <a:t>6/18/2024</a:t>
            </a:fld>
            <a:endParaRPr lang="en-US"/>
          </a:p>
        </p:txBody>
      </p:sp>
      <p:sp>
        <p:nvSpPr>
          <p:cNvPr id="6" name="Footer Placeholder 5">
            <a:extLst>
              <a:ext uri="{FF2B5EF4-FFF2-40B4-BE49-F238E27FC236}">
                <a16:creationId xmlns:a16="http://schemas.microsoft.com/office/drawing/2014/main" id="{25C2AB32-BE43-4FB9-9458-D139DB524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5EDC1-6DD2-47C3-AD8C-9CFFD2028E9C}"/>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7356472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lor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F299F-6EDE-9B56-A220-20B2339DA565}"/>
              </a:ext>
            </a:extLst>
          </p:cNvPr>
          <p:cNvSpPr>
            <a:spLocks noGrp="1"/>
          </p:cNvSpPr>
          <p:nvPr>
            <p:ph type="title"/>
          </p:nvPr>
        </p:nvSpPr>
        <p:spPr>
          <a:xfrm>
            <a:off x="838200" y="940525"/>
            <a:ext cx="4008120" cy="5172891"/>
          </a:xfrm>
        </p:spPr>
        <p:txBody>
          <a:bodyPr/>
          <a:lstStyle/>
          <a:p>
            <a:r>
              <a:rPr lang="en-US"/>
              <a:t>Click to edit Master title style</a:t>
            </a:r>
          </a:p>
        </p:txBody>
      </p:sp>
      <p:sp>
        <p:nvSpPr>
          <p:cNvPr id="10" name="Text Placeholder 9">
            <a:extLst>
              <a:ext uri="{FF2B5EF4-FFF2-40B4-BE49-F238E27FC236}">
                <a16:creationId xmlns:a16="http://schemas.microsoft.com/office/drawing/2014/main" id="{DB871C65-ED77-71D1-9717-9DE57C25E125}"/>
              </a:ext>
            </a:extLst>
          </p:cNvPr>
          <p:cNvSpPr>
            <a:spLocks noGrp="1"/>
          </p:cNvSpPr>
          <p:nvPr>
            <p:ph type="body" sz="quarter" idx="10" hasCustomPrompt="1"/>
          </p:nvPr>
        </p:nvSpPr>
        <p:spPr>
          <a:xfrm>
            <a:off x="5238750" y="0"/>
            <a:ext cx="6953250" cy="2286000"/>
          </a:xfrm>
          <a:solidFill>
            <a:schemeClr val="accent1"/>
          </a:solidFill>
          <a:ln>
            <a:noFill/>
          </a:ln>
        </p:spPr>
        <p:txBody>
          <a:bodyPr lIns="457200" rIns="457200" anchor="ctr"/>
          <a:lstStyle>
            <a:lvl1pPr algn="l">
              <a:defRPr>
                <a:solidFill>
                  <a:schemeClr val="bg1"/>
                </a:solidFill>
              </a:defRPr>
            </a:lvl1pPr>
          </a:lstStyle>
          <a:p>
            <a:pPr lvl="0"/>
            <a:r>
              <a:rPr lang="en-US"/>
              <a:t>CLICK TO EDIT MASTER TITLE STYLE</a:t>
            </a:r>
          </a:p>
        </p:txBody>
      </p:sp>
      <p:sp>
        <p:nvSpPr>
          <p:cNvPr id="11" name="Text Placeholder 9">
            <a:extLst>
              <a:ext uri="{FF2B5EF4-FFF2-40B4-BE49-F238E27FC236}">
                <a16:creationId xmlns:a16="http://schemas.microsoft.com/office/drawing/2014/main" id="{1ACC8D40-D7A9-E8D8-07D5-B459EC2B313F}"/>
              </a:ext>
            </a:extLst>
          </p:cNvPr>
          <p:cNvSpPr>
            <a:spLocks noGrp="1"/>
          </p:cNvSpPr>
          <p:nvPr>
            <p:ph type="body" sz="quarter" idx="11" hasCustomPrompt="1"/>
          </p:nvPr>
        </p:nvSpPr>
        <p:spPr>
          <a:xfrm>
            <a:off x="5238750" y="2286000"/>
            <a:ext cx="6953250" cy="2286000"/>
          </a:xfrm>
          <a:solidFill>
            <a:schemeClr val="accent4"/>
          </a:solidFill>
          <a:ln>
            <a:noFill/>
          </a:ln>
        </p:spPr>
        <p:txBody>
          <a:bodyPr lIns="457200" rIns="457200" anchor="ctr"/>
          <a:lstStyle>
            <a:lvl1pPr algn="l">
              <a:defRPr>
                <a:solidFill>
                  <a:schemeClr val="bg1"/>
                </a:solidFill>
              </a:defRPr>
            </a:lvl1pPr>
          </a:lstStyle>
          <a:p>
            <a:pPr lvl="0"/>
            <a:r>
              <a:rPr lang="en-US"/>
              <a:t>CLICK TO EDIT MASTER TITLE STYLE</a:t>
            </a:r>
          </a:p>
        </p:txBody>
      </p:sp>
      <p:sp>
        <p:nvSpPr>
          <p:cNvPr id="12" name="Text Placeholder 9">
            <a:extLst>
              <a:ext uri="{FF2B5EF4-FFF2-40B4-BE49-F238E27FC236}">
                <a16:creationId xmlns:a16="http://schemas.microsoft.com/office/drawing/2014/main" id="{88093A9A-0FD1-C513-FD50-947FC69C08EB}"/>
              </a:ext>
            </a:extLst>
          </p:cNvPr>
          <p:cNvSpPr>
            <a:spLocks noGrp="1"/>
          </p:cNvSpPr>
          <p:nvPr>
            <p:ph type="body" sz="quarter" idx="12" hasCustomPrompt="1"/>
          </p:nvPr>
        </p:nvSpPr>
        <p:spPr>
          <a:xfrm>
            <a:off x="5238750" y="4572000"/>
            <a:ext cx="6953250" cy="2286000"/>
          </a:xfrm>
          <a:solidFill>
            <a:schemeClr val="accent5"/>
          </a:solidFill>
          <a:ln>
            <a:noFill/>
          </a:ln>
        </p:spPr>
        <p:txBody>
          <a:bodyPr lIns="457200" rIns="457200" anchor="ctr"/>
          <a:lstStyle>
            <a:lvl1pPr algn="l">
              <a:defRPr>
                <a:solidFill>
                  <a:schemeClr val="bg1"/>
                </a:solidFill>
              </a:defRPr>
            </a:lvl1pPr>
          </a:lstStyle>
          <a:p>
            <a:pPr lvl="0"/>
            <a:r>
              <a:rPr lang="en-US"/>
              <a:t>CLICK TO EDIT MASTER TITLE STYLE</a:t>
            </a:r>
          </a:p>
        </p:txBody>
      </p:sp>
    </p:spTree>
    <p:extLst>
      <p:ext uri="{BB962C8B-B14F-4D97-AF65-F5344CB8AC3E}">
        <p14:creationId xmlns:p14="http://schemas.microsoft.com/office/powerpoint/2010/main" val="658084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A Transition">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278E72E2-0F49-4EC9-902A-6AFEF475C09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descr="A teacher teaching her students&#10;&#10;Description automatically generated with low confidence">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14523" r="9266"/>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solidFill>
                  <a:schemeClr val="tx1">
                    <a:lumMod val="75000"/>
                    <a:lumOff val="25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9634399-321C-463E-B129-6E425AD68658}"/>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2" name="Picture 11">
            <a:extLst>
              <a:ext uri="{FF2B5EF4-FFF2-40B4-BE49-F238E27FC236}">
                <a16:creationId xmlns:a16="http://schemas.microsoft.com/office/drawing/2014/main" id="{0890E8C4-E9D9-181C-2D28-68A183C255D9}"/>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25075527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urvey">
    <p:spTree>
      <p:nvGrpSpPr>
        <p:cNvPr id="1" name=""/>
        <p:cNvGrpSpPr/>
        <p:nvPr/>
      </p:nvGrpSpPr>
      <p:grpSpPr>
        <a:xfrm>
          <a:off x="0" y="0"/>
          <a:ext cx="0" cy="0"/>
          <a:chOff x="0" y="0"/>
          <a:chExt cx="0" cy="0"/>
        </a:xfrm>
      </p:grpSpPr>
      <p:pic>
        <p:nvPicPr>
          <p:cNvPr id="10" name="Picture 9" descr="Person writing on notebook">
            <a:extLst>
              <a:ext uri="{FF2B5EF4-FFF2-40B4-BE49-F238E27FC236}">
                <a16:creationId xmlns:a16="http://schemas.microsoft.com/office/drawing/2014/main" id="{782E93BA-CFC5-8CC1-1F8F-4C7D456A96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8085139" cy="6858000"/>
          </a:xfrm>
          <a:prstGeom prst="rect">
            <a:avLst/>
          </a:prstGeom>
        </p:spPr>
      </p:pic>
      <p:pic>
        <p:nvPicPr>
          <p:cNvPr id="4" name="Picture 3" descr="Person writing on notebook">
            <a:extLst>
              <a:ext uri="{FF2B5EF4-FFF2-40B4-BE49-F238E27FC236}">
                <a16:creationId xmlns:a16="http://schemas.microsoft.com/office/drawing/2014/main" id="{FFDDC1BA-C2EF-D839-B25F-73510621F22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761537" y="4288040"/>
            <a:ext cx="1257301" cy="1231696"/>
          </a:xfrm>
          <a:prstGeom prst="rect">
            <a:avLst/>
          </a:prstGeom>
        </p:spPr>
      </p:pic>
      <p:pic>
        <p:nvPicPr>
          <p:cNvPr id="5" name="Picture 4" descr="Person writing on notebook">
            <a:extLst>
              <a:ext uri="{FF2B5EF4-FFF2-40B4-BE49-F238E27FC236}">
                <a16:creationId xmlns:a16="http://schemas.microsoft.com/office/drawing/2014/main" id="{A37A1FB0-70C1-39A7-A80C-DFD6F03C77A2}"/>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294689" y="4262434"/>
            <a:ext cx="1257301" cy="1257302"/>
          </a:xfrm>
          <a:prstGeom prst="rect">
            <a:avLst/>
          </a:prstGeom>
        </p:spPr>
      </p:pic>
      <p:pic>
        <p:nvPicPr>
          <p:cNvPr id="6" name="Picture 5" descr="Person writing on notebook">
            <a:extLst>
              <a:ext uri="{FF2B5EF4-FFF2-40B4-BE49-F238E27FC236}">
                <a16:creationId xmlns:a16="http://schemas.microsoft.com/office/drawing/2014/main" id="{7C5E7DE4-5895-6755-6BF0-6E6018927FFD}"/>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9761537" y="2749146"/>
            <a:ext cx="1257302" cy="1257298"/>
          </a:xfrm>
          <a:prstGeom prst="rect">
            <a:avLst/>
          </a:prstGeom>
        </p:spPr>
      </p:pic>
      <p:pic>
        <p:nvPicPr>
          <p:cNvPr id="7" name="Picture 6" descr="Person writing on notebook">
            <a:extLst>
              <a:ext uri="{FF2B5EF4-FFF2-40B4-BE49-F238E27FC236}">
                <a16:creationId xmlns:a16="http://schemas.microsoft.com/office/drawing/2014/main" id="{2BA7C8EC-23B6-4E5C-DB33-1349A71242B0}"/>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8294689" y="2749148"/>
            <a:ext cx="1257300" cy="1257299"/>
          </a:xfrm>
          <a:prstGeom prst="rect">
            <a:avLst/>
          </a:prstGeom>
        </p:spPr>
      </p:pic>
      <p:pic>
        <p:nvPicPr>
          <p:cNvPr id="8" name="Picture 7" descr="Person writing on notebook">
            <a:extLst>
              <a:ext uri="{FF2B5EF4-FFF2-40B4-BE49-F238E27FC236}">
                <a16:creationId xmlns:a16="http://schemas.microsoft.com/office/drawing/2014/main" id="{3E782554-D1D7-9039-CDAB-6D14D845B8A5}"/>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9761537" y="1312662"/>
            <a:ext cx="1257302" cy="1257299"/>
          </a:xfrm>
          <a:prstGeom prst="rect">
            <a:avLst/>
          </a:prstGeom>
        </p:spPr>
      </p:pic>
      <p:pic>
        <p:nvPicPr>
          <p:cNvPr id="9" name="Picture 8" descr="Person writing on notebook">
            <a:extLst>
              <a:ext uri="{FF2B5EF4-FFF2-40B4-BE49-F238E27FC236}">
                <a16:creationId xmlns:a16="http://schemas.microsoft.com/office/drawing/2014/main" id="{EDA1DAFE-C11D-2B49-716F-AB203823C37E}"/>
              </a:ext>
            </a:extLst>
          </p:cNvPr>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8294689" y="1312662"/>
            <a:ext cx="1257301" cy="1257299"/>
          </a:xfrm>
          <a:prstGeom prst="rect">
            <a:avLst/>
          </a:prstGeom>
        </p:spPr>
      </p:pic>
      <p:sp>
        <p:nvSpPr>
          <p:cNvPr id="2" name="Title 1">
            <a:extLst>
              <a:ext uri="{FF2B5EF4-FFF2-40B4-BE49-F238E27FC236}">
                <a16:creationId xmlns:a16="http://schemas.microsoft.com/office/drawing/2014/main" id="{66AF5D44-D639-CCCB-44C7-156E786124A5}"/>
              </a:ext>
            </a:extLst>
          </p:cNvPr>
          <p:cNvSpPr>
            <a:spLocks noGrp="1"/>
          </p:cNvSpPr>
          <p:nvPr>
            <p:ph type="title" hasCustomPrompt="1"/>
          </p:nvPr>
        </p:nvSpPr>
        <p:spPr>
          <a:xfrm>
            <a:off x="562651" y="1312663"/>
            <a:ext cx="7732034" cy="1282900"/>
          </a:xfrm>
          <a:solidFill>
            <a:schemeClr val="bg1">
              <a:alpha val="53000"/>
            </a:schemeClr>
          </a:solidFill>
        </p:spPr>
        <p:txBody>
          <a:bodyPr lIns="457200" rIns="457200" anchor="ctr" anchorCtr="0">
            <a:noAutofit/>
          </a:bodyPr>
          <a:lstStyle>
            <a:lvl1pPr>
              <a:defRPr sz="4000">
                <a:solidFill>
                  <a:schemeClr val="accent5"/>
                </a:solidFill>
              </a:defRPr>
            </a:lvl1pPr>
          </a:lstStyle>
          <a:p>
            <a:r>
              <a:rPr lang="en-US"/>
              <a:t>Click to edit Master title style </a:t>
            </a:r>
          </a:p>
        </p:txBody>
      </p:sp>
      <p:sp>
        <p:nvSpPr>
          <p:cNvPr id="14" name="Rectangle 13">
            <a:extLst>
              <a:ext uri="{FF2B5EF4-FFF2-40B4-BE49-F238E27FC236}">
                <a16:creationId xmlns:a16="http://schemas.microsoft.com/office/drawing/2014/main" id="{F15AB1F5-14E7-BCBA-5F70-ED0BFAEB3CF1}"/>
              </a:ext>
              <a:ext uri="{C183D7F6-B498-43B3-948B-1728B52AA6E4}">
                <adec:decorative xmlns:adec="http://schemas.microsoft.com/office/drawing/2017/decorative" val="1"/>
              </a:ext>
            </a:extLst>
          </p:cNvPr>
          <p:cNvSpPr/>
          <p:nvPr userDrawn="1"/>
        </p:nvSpPr>
        <p:spPr>
          <a:xfrm>
            <a:off x="11182350" y="0"/>
            <a:ext cx="1009650" cy="1133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4F5D85E-E874-E3F3-7516-F52DE6BBF235}"/>
              </a:ext>
              <a:ext uri="{C183D7F6-B498-43B3-948B-1728B52AA6E4}">
                <adec:decorative xmlns:adec="http://schemas.microsoft.com/office/drawing/2017/decorative" val="1"/>
              </a:ext>
            </a:extLst>
          </p:cNvPr>
          <p:cNvSpPr/>
          <p:nvPr userDrawn="1"/>
        </p:nvSpPr>
        <p:spPr>
          <a:xfrm>
            <a:off x="8294690" y="0"/>
            <a:ext cx="1257300" cy="113347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13009B4-7AA6-A4D7-EC78-A8F67F63E3F1}"/>
              </a:ext>
              <a:ext uri="{C183D7F6-B498-43B3-948B-1728B52AA6E4}">
                <adec:decorative xmlns:adec="http://schemas.microsoft.com/office/drawing/2017/decorative" val="1"/>
              </a:ext>
            </a:extLst>
          </p:cNvPr>
          <p:cNvSpPr/>
          <p:nvPr userDrawn="1"/>
        </p:nvSpPr>
        <p:spPr>
          <a:xfrm>
            <a:off x="11182350" y="1338262"/>
            <a:ext cx="1009650" cy="12573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D39A730-3BF7-D3A0-268C-DC78C9146522}"/>
              </a:ext>
              <a:ext uri="{C183D7F6-B498-43B3-948B-1728B52AA6E4}">
                <adec:decorative xmlns:adec="http://schemas.microsoft.com/office/drawing/2017/decorative" val="1"/>
              </a:ext>
            </a:extLst>
          </p:cNvPr>
          <p:cNvSpPr/>
          <p:nvPr userDrawn="1"/>
        </p:nvSpPr>
        <p:spPr>
          <a:xfrm>
            <a:off x="11182350" y="5662613"/>
            <a:ext cx="1009650" cy="1257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A7E7E3C-1494-4FF7-63BF-646EB2BFC53D}"/>
              </a:ext>
              <a:ext uri="{C183D7F6-B498-43B3-948B-1728B52AA6E4}">
                <adec:decorative xmlns:adec="http://schemas.microsoft.com/office/drawing/2017/decorative" val="1"/>
              </a:ext>
            </a:extLst>
          </p:cNvPr>
          <p:cNvSpPr/>
          <p:nvPr userDrawn="1"/>
        </p:nvSpPr>
        <p:spPr>
          <a:xfrm>
            <a:off x="11182350" y="4275238"/>
            <a:ext cx="1009650" cy="1257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863A899-D4C0-4970-01B1-B984455AD153}"/>
              </a:ext>
              <a:ext uri="{C183D7F6-B498-43B3-948B-1728B52AA6E4}">
                <adec:decorative xmlns:adec="http://schemas.microsoft.com/office/drawing/2017/decorative" val="1"/>
              </a:ext>
            </a:extLst>
          </p:cNvPr>
          <p:cNvSpPr/>
          <p:nvPr userDrawn="1"/>
        </p:nvSpPr>
        <p:spPr>
          <a:xfrm>
            <a:off x="11182350" y="2749146"/>
            <a:ext cx="1009650" cy="12572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06529B3-F23C-468C-14E9-294321324770}"/>
              </a:ext>
              <a:ext uri="{C183D7F6-B498-43B3-948B-1728B52AA6E4}">
                <adec:decorative xmlns:adec="http://schemas.microsoft.com/office/drawing/2017/decorative" val="1"/>
              </a:ext>
            </a:extLst>
          </p:cNvPr>
          <p:cNvSpPr/>
          <p:nvPr userDrawn="1"/>
        </p:nvSpPr>
        <p:spPr>
          <a:xfrm>
            <a:off x="9761537" y="5724526"/>
            <a:ext cx="1257300" cy="113347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01AFFAE-4D86-D553-9A75-0C41BE898498}"/>
              </a:ext>
              <a:ext uri="{C183D7F6-B498-43B3-948B-1728B52AA6E4}">
                <adec:decorative xmlns:adec="http://schemas.microsoft.com/office/drawing/2017/decorative" val="1"/>
              </a:ext>
            </a:extLst>
          </p:cNvPr>
          <p:cNvSpPr/>
          <p:nvPr userDrawn="1"/>
        </p:nvSpPr>
        <p:spPr>
          <a:xfrm>
            <a:off x="9761540" y="0"/>
            <a:ext cx="1257300" cy="11334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C3F2B64-6570-11BD-E018-809DF13EA827}"/>
              </a:ext>
              <a:ext uri="{C183D7F6-B498-43B3-948B-1728B52AA6E4}">
                <adec:decorative xmlns:adec="http://schemas.microsoft.com/office/drawing/2017/decorative" val="1"/>
              </a:ext>
            </a:extLst>
          </p:cNvPr>
          <p:cNvSpPr/>
          <p:nvPr userDrawn="1"/>
        </p:nvSpPr>
        <p:spPr>
          <a:xfrm>
            <a:off x="8294689" y="5724526"/>
            <a:ext cx="1257300" cy="1133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7960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hank You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75"/>
            <a:ext cx="12192000" cy="6857850"/>
          </a:xfrm>
          <a:prstGeom prst="rect">
            <a:avLst/>
          </a:prstGeom>
        </p:spPr>
      </p:pic>
      <p:sp>
        <p:nvSpPr>
          <p:cNvPr id="4" name="Rectangle 3">
            <a:extLst>
              <a:ext uri="{FF2B5EF4-FFF2-40B4-BE49-F238E27FC236}">
                <a16:creationId xmlns:a16="http://schemas.microsoft.com/office/drawing/2014/main" id="{A2E8568D-A3F8-FEE7-436C-8A1572170AE8}"/>
              </a:ext>
            </a:extLst>
          </p:cNvPr>
          <p:cNvSpPr/>
          <p:nvPr userDrawn="1"/>
        </p:nvSpPr>
        <p:spPr>
          <a:xfrm>
            <a:off x="-2" y="3920093"/>
            <a:ext cx="8458201" cy="99480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hasCustomPrompt="1"/>
          </p:nvPr>
        </p:nvSpPr>
        <p:spPr>
          <a:xfrm>
            <a:off x="399393" y="2154054"/>
            <a:ext cx="7116976" cy="1528947"/>
          </a:xfrm>
        </p:spPr>
        <p:txBody>
          <a:bodyPr anchor="b">
            <a:normAutofit/>
          </a:bodyPr>
          <a:lstStyle>
            <a:lvl1pPr algn="l">
              <a:defRPr sz="8000"/>
            </a:lvl1pPr>
          </a:lstStyle>
          <a:p>
            <a:r>
              <a:rPr lang="en-US"/>
              <a:t>Thank You</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399393" y="4015342"/>
            <a:ext cx="7116976" cy="757826"/>
          </a:xfrm>
        </p:spPr>
        <p:txBody>
          <a:bodyPr>
            <a:noAutofit/>
          </a:bodyPr>
          <a:lstStyle>
            <a:lvl1pPr marL="0" indent="0" algn="l">
              <a:buNone/>
              <a:defRPr sz="24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Please take our quick 5 minute survey to let us know how we can improve this presentation in the future</a:t>
            </a:r>
          </a:p>
        </p:txBody>
      </p:sp>
      <p:cxnSp>
        <p:nvCxnSpPr>
          <p:cNvPr id="5" name="Straight Connector 4">
            <a:extLst>
              <a:ext uri="{FF2B5EF4-FFF2-40B4-BE49-F238E27FC236}">
                <a16:creationId xmlns:a16="http://schemas.microsoft.com/office/drawing/2014/main" id="{618CF2DD-3672-452A-AF90-3B5E374B711C}"/>
              </a:ext>
            </a:extLst>
          </p:cNvPr>
          <p:cNvCxnSpPr>
            <a:cxnSpLocks/>
          </p:cNvCxnSpPr>
          <p:nvPr userDrawn="1"/>
        </p:nvCxnSpPr>
        <p:spPr>
          <a:xfrm>
            <a:off x="548640" y="3683001"/>
            <a:ext cx="491947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30955D47-20DA-E00E-E1F2-7F0DC3D813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1449757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pact Slid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33AFCE-25D5-3148-2279-3AD3FED707AF}"/>
              </a:ext>
              <a:ext uri="{C183D7F6-B498-43B3-948B-1728B52AA6E4}">
                <adec:decorative xmlns:adec="http://schemas.microsoft.com/office/drawing/2017/decorative" val="1"/>
              </a:ext>
            </a:extLst>
          </p:cNvPr>
          <p:cNvSpPr/>
          <p:nvPr userDrawn="1"/>
        </p:nvSpPr>
        <p:spPr>
          <a:xfrm>
            <a:off x="0" y="0"/>
            <a:ext cx="6362700" cy="6858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E290475B-0479-1D6B-BE87-51B9C26409BF}"/>
              </a:ext>
            </a:extLst>
          </p:cNvPr>
          <p:cNvSpPr>
            <a:spLocks noGrp="1"/>
          </p:cNvSpPr>
          <p:nvPr>
            <p:ph type="title"/>
          </p:nvPr>
        </p:nvSpPr>
        <p:spPr>
          <a:xfrm>
            <a:off x="838200" y="365125"/>
            <a:ext cx="4419600" cy="6035675"/>
          </a:xfrm>
        </p:spPr>
        <p:txBody>
          <a:bodyPr/>
          <a:lstStyle>
            <a:lvl1pPr algn="ct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67460DA2-310B-3638-C368-932EE054672B}"/>
              </a:ext>
            </a:extLst>
          </p:cNvPr>
          <p:cNvSpPr>
            <a:spLocks noGrp="1"/>
          </p:cNvSpPr>
          <p:nvPr>
            <p:ph type="pic" sz="quarter" idx="11" hasCustomPrompt="1"/>
          </p:nvPr>
        </p:nvSpPr>
        <p:spPr>
          <a:xfrm>
            <a:off x="6096000" y="0"/>
            <a:ext cx="6096000" cy="6858000"/>
          </a:xfrm>
        </p:spPr>
        <p:txBody>
          <a:bodyPr anchor="ctr"/>
          <a:lstStyle>
            <a:lvl1pPr marL="0" indent="0" algn="ctr">
              <a:buNone/>
              <a:defRPr>
                <a:solidFill>
                  <a:schemeClr val="bg1"/>
                </a:solidFill>
              </a:defRPr>
            </a:lvl1pPr>
          </a:lstStyle>
          <a:p>
            <a:r>
              <a:rPr lang="en-US"/>
              <a:t>Click to Insert a Picture Here</a:t>
            </a:r>
          </a:p>
        </p:txBody>
      </p:sp>
    </p:spTree>
    <p:extLst>
      <p:ext uri="{BB962C8B-B14F-4D97-AF65-F5344CB8AC3E}">
        <p14:creationId xmlns:p14="http://schemas.microsoft.com/office/powerpoint/2010/main" val="32346331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Points w Text">
    <p:spTree>
      <p:nvGrpSpPr>
        <p:cNvPr id="1" name=""/>
        <p:cNvGrpSpPr/>
        <p:nvPr/>
      </p:nvGrpSpPr>
      <p:grpSpPr>
        <a:xfrm>
          <a:off x="0" y="0"/>
          <a:ext cx="0" cy="0"/>
          <a:chOff x="0" y="0"/>
          <a:chExt cx="0" cy="0"/>
        </a:xfrm>
      </p:grpSpPr>
      <p:sp>
        <p:nvSpPr>
          <p:cNvPr id="36" name="Title 35">
            <a:extLst>
              <a:ext uri="{FF2B5EF4-FFF2-40B4-BE49-F238E27FC236}">
                <a16:creationId xmlns:a16="http://schemas.microsoft.com/office/drawing/2014/main" id="{9E9F38D7-76B4-4892-E290-2932DA80368E}"/>
              </a:ext>
            </a:extLst>
          </p:cNvPr>
          <p:cNvSpPr>
            <a:spLocks noGrp="1"/>
          </p:cNvSpPr>
          <p:nvPr>
            <p:ph type="title" hasCustomPrompt="1"/>
          </p:nvPr>
        </p:nvSpPr>
        <p:spPr>
          <a:xfrm>
            <a:off x="440564" y="369062"/>
            <a:ext cx="4322762" cy="6119876"/>
          </a:xfrm>
        </p:spPr>
        <p:txBody>
          <a:bodyPr>
            <a:noAutofit/>
          </a:bodyPr>
          <a:lstStyle>
            <a:lvl1pPr>
              <a:lnSpc>
                <a:spcPct val="100000"/>
              </a:lnSpc>
              <a:defRPr>
                <a:solidFill>
                  <a:schemeClr val="accent1"/>
                </a:solidFill>
              </a:defRPr>
            </a:lvl1pPr>
          </a:lstStyle>
          <a:p>
            <a:r>
              <a:rPr lang="en-US"/>
              <a:t>Insert key takeaway from the four boxes.</a:t>
            </a:r>
          </a:p>
        </p:txBody>
      </p:sp>
      <p:sp>
        <p:nvSpPr>
          <p:cNvPr id="4" name="Rectangle 3">
            <a:extLst>
              <a:ext uri="{FF2B5EF4-FFF2-40B4-BE49-F238E27FC236}">
                <a16:creationId xmlns:a16="http://schemas.microsoft.com/office/drawing/2014/main" id="{E990894A-A67E-9E5A-901E-5504287D3D10}"/>
              </a:ext>
            </a:extLst>
          </p:cNvPr>
          <p:cNvSpPr/>
          <p:nvPr userDrawn="1"/>
        </p:nvSpPr>
        <p:spPr>
          <a:xfrm>
            <a:off x="5334000" y="0"/>
            <a:ext cx="3447288" cy="34472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t" anchorCtr="0">
            <a:noAutofit/>
          </a:bodyPr>
          <a:lstStyle/>
          <a:p>
            <a:pPr algn="ctr">
              <a:lnSpc>
                <a:spcPct val="100000"/>
              </a:lnSpc>
            </a:pPr>
            <a:endParaRPr lang="en-US"/>
          </a:p>
        </p:txBody>
      </p:sp>
      <p:sp>
        <p:nvSpPr>
          <p:cNvPr id="6" name="Rectangle 5">
            <a:extLst>
              <a:ext uri="{FF2B5EF4-FFF2-40B4-BE49-F238E27FC236}">
                <a16:creationId xmlns:a16="http://schemas.microsoft.com/office/drawing/2014/main" id="{FE2A6B06-536C-CC1F-617B-1960256E7E83}"/>
              </a:ext>
            </a:extLst>
          </p:cNvPr>
          <p:cNvSpPr/>
          <p:nvPr userDrawn="1"/>
        </p:nvSpPr>
        <p:spPr>
          <a:xfrm>
            <a:off x="8763000" y="0"/>
            <a:ext cx="3447288" cy="34472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t" anchorCtr="0">
            <a:noAutofit/>
          </a:bodyPr>
          <a:lstStyle/>
          <a:p>
            <a:pPr algn="ctr">
              <a:lnSpc>
                <a:spcPct val="100000"/>
              </a:lnSpc>
            </a:pPr>
            <a:endParaRPr lang="en-US"/>
          </a:p>
        </p:txBody>
      </p:sp>
      <p:sp>
        <p:nvSpPr>
          <p:cNvPr id="7" name="Rectangle 6">
            <a:extLst>
              <a:ext uri="{FF2B5EF4-FFF2-40B4-BE49-F238E27FC236}">
                <a16:creationId xmlns:a16="http://schemas.microsoft.com/office/drawing/2014/main" id="{93EC897F-39FB-16DE-BD62-75D1DE5EFF33}"/>
              </a:ext>
            </a:extLst>
          </p:cNvPr>
          <p:cNvSpPr/>
          <p:nvPr userDrawn="1"/>
        </p:nvSpPr>
        <p:spPr>
          <a:xfrm>
            <a:off x="5334000" y="3447288"/>
            <a:ext cx="3447288" cy="34107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t" anchorCtr="0">
            <a:noAutofit/>
          </a:bodyPr>
          <a:lstStyle/>
          <a:p>
            <a:pPr algn="ctr">
              <a:lnSpc>
                <a:spcPct val="100000"/>
              </a:lnSpc>
            </a:pPr>
            <a:endParaRPr lang="en-US">
              <a:solidFill>
                <a:schemeClr val="bg1"/>
              </a:solidFill>
            </a:endParaRPr>
          </a:p>
        </p:txBody>
      </p:sp>
      <p:sp>
        <p:nvSpPr>
          <p:cNvPr id="8" name="Rectangle 7">
            <a:extLst>
              <a:ext uri="{FF2B5EF4-FFF2-40B4-BE49-F238E27FC236}">
                <a16:creationId xmlns:a16="http://schemas.microsoft.com/office/drawing/2014/main" id="{7866FAF2-15F4-D7C3-7961-7884B3F5EC61}"/>
              </a:ext>
            </a:extLst>
          </p:cNvPr>
          <p:cNvSpPr/>
          <p:nvPr userDrawn="1"/>
        </p:nvSpPr>
        <p:spPr>
          <a:xfrm>
            <a:off x="8763000" y="3447288"/>
            <a:ext cx="3447288" cy="341071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t" anchorCtr="0">
            <a:noAutofit/>
          </a:bodyPr>
          <a:lstStyle/>
          <a:p>
            <a:pPr algn="ctr">
              <a:lnSpc>
                <a:spcPct val="100000"/>
              </a:lnSpc>
            </a:pPr>
            <a:endParaRPr lang="en-US"/>
          </a:p>
        </p:txBody>
      </p:sp>
      <p:sp>
        <p:nvSpPr>
          <p:cNvPr id="14" name="Text Placeholder 13">
            <a:extLst>
              <a:ext uri="{FF2B5EF4-FFF2-40B4-BE49-F238E27FC236}">
                <a16:creationId xmlns:a16="http://schemas.microsoft.com/office/drawing/2014/main" id="{FF2E665A-6A7E-E861-D044-42963B536980}"/>
              </a:ext>
            </a:extLst>
          </p:cNvPr>
          <p:cNvSpPr>
            <a:spLocks noGrp="1"/>
          </p:cNvSpPr>
          <p:nvPr>
            <p:ph type="body" sz="quarter" idx="11" hasCustomPrompt="1"/>
          </p:nvPr>
        </p:nvSpPr>
        <p:spPr>
          <a:xfrm>
            <a:off x="5713825" y="406400"/>
            <a:ext cx="2687638" cy="355600"/>
          </a:xfrm>
        </p:spPr>
        <p:txBody>
          <a:bodyPr>
            <a:noAutofit/>
          </a:bodyPr>
          <a:lstStyle>
            <a:lvl1pPr marL="0" indent="0" algn="ctr">
              <a:lnSpc>
                <a:spcPct val="100000"/>
              </a:lnSpc>
              <a:buFont typeface="Arial" panose="020B0604020202020204" pitchFamily="34" charset="0"/>
              <a:buNone/>
              <a:defRPr sz="1800" b="1">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Title 1</a:t>
            </a:r>
          </a:p>
        </p:txBody>
      </p:sp>
      <p:sp>
        <p:nvSpPr>
          <p:cNvPr id="16" name="Text Placeholder 15">
            <a:extLst>
              <a:ext uri="{FF2B5EF4-FFF2-40B4-BE49-F238E27FC236}">
                <a16:creationId xmlns:a16="http://schemas.microsoft.com/office/drawing/2014/main" id="{652A3FFA-4749-F2C2-D19B-5D7837348EEB}"/>
              </a:ext>
            </a:extLst>
          </p:cNvPr>
          <p:cNvSpPr>
            <a:spLocks noGrp="1"/>
          </p:cNvSpPr>
          <p:nvPr>
            <p:ph type="body" sz="quarter" idx="12" hasCustomPrompt="1"/>
          </p:nvPr>
        </p:nvSpPr>
        <p:spPr>
          <a:xfrm>
            <a:off x="5713825" y="887413"/>
            <a:ext cx="2687638" cy="2201862"/>
          </a:xfrm>
        </p:spPr>
        <p:txBody>
          <a:bodyPr>
            <a:noAutofit/>
          </a:bodyPr>
          <a:lstStyle>
            <a:lvl1pPr marL="0" indent="0">
              <a:lnSpc>
                <a:spcPct val="100000"/>
              </a:lnSpc>
              <a:buFont typeface="Arial" panose="020B0604020202020204" pitchFamily="34" charse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body copy.</a:t>
            </a:r>
          </a:p>
        </p:txBody>
      </p:sp>
      <p:sp>
        <p:nvSpPr>
          <p:cNvPr id="18" name="Text Placeholder 17">
            <a:extLst>
              <a:ext uri="{FF2B5EF4-FFF2-40B4-BE49-F238E27FC236}">
                <a16:creationId xmlns:a16="http://schemas.microsoft.com/office/drawing/2014/main" id="{FC5B3794-5CE7-4BA5-72A3-825FD3512236}"/>
              </a:ext>
            </a:extLst>
          </p:cNvPr>
          <p:cNvSpPr>
            <a:spLocks noGrp="1"/>
          </p:cNvSpPr>
          <p:nvPr>
            <p:ph type="body" sz="quarter" idx="13" hasCustomPrompt="1"/>
          </p:nvPr>
        </p:nvSpPr>
        <p:spPr>
          <a:xfrm>
            <a:off x="5713826" y="3853688"/>
            <a:ext cx="2687637" cy="356362"/>
          </a:xfrm>
        </p:spPr>
        <p:txBody>
          <a:bodyPr>
            <a:noAutofit/>
          </a:bodyPr>
          <a:lstStyle>
            <a:lvl1pPr marL="0" indent="0" algn="ctr">
              <a:lnSpc>
                <a:spcPct val="100000"/>
              </a:lnSpc>
              <a:buFont typeface="Arial" panose="020B0604020202020204" pitchFamily="34" charset="0"/>
              <a:buNone/>
              <a:defRPr sz="1800" b="1">
                <a:solidFill>
                  <a:schemeClr val="bg1"/>
                </a:solidFill>
              </a:defRPr>
            </a:lvl1pPr>
          </a:lstStyle>
          <a:p>
            <a:pPr lvl="0"/>
            <a:r>
              <a:rPr lang="en-US"/>
              <a:t>Title 2</a:t>
            </a:r>
          </a:p>
        </p:txBody>
      </p:sp>
      <p:sp>
        <p:nvSpPr>
          <p:cNvPr id="23" name="Text Placeholder 22">
            <a:extLst>
              <a:ext uri="{FF2B5EF4-FFF2-40B4-BE49-F238E27FC236}">
                <a16:creationId xmlns:a16="http://schemas.microsoft.com/office/drawing/2014/main" id="{B4B77898-291B-AD10-62B4-E4FBF29CF593}"/>
              </a:ext>
            </a:extLst>
          </p:cNvPr>
          <p:cNvSpPr>
            <a:spLocks noGrp="1"/>
          </p:cNvSpPr>
          <p:nvPr>
            <p:ph type="body" sz="quarter" idx="14" hasCustomPrompt="1"/>
          </p:nvPr>
        </p:nvSpPr>
        <p:spPr>
          <a:xfrm>
            <a:off x="5713825" y="4334701"/>
            <a:ext cx="2687638" cy="2201862"/>
          </a:xfrm>
        </p:spPr>
        <p:txBody>
          <a:bodyPr>
            <a:noAutofit/>
          </a:bodyPr>
          <a:lstStyle>
            <a:lvl1pPr marL="0" indent="0">
              <a:lnSpc>
                <a:spcPct val="100000"/>
              </a:lnSpc>
              <a:buNone/>
              <a:defRPr sz="1800">
                <a:solidFill>
                  <a:schemeClr val="bg1"/>
                </a:solidFill>
              </a:defRPr>
            </a:lvl1pPr>
          </a:lstStyle>
          <a:p>
            <a:pPr lvl="0"/>
            <a:r>
              <a:rPr lang="en-US"/>
              <a:t>Insert body copy.</a:t>
            </a:r>
          </a:p>
        </p:txBody>
      </p:sp>
      <p:sp>
        <p:nvSpPr>
          <p:cNvPr id="29" name="Text Placeholder 28">
            <a:extLst>
              <a:ext uri="{FF2B5EF4-FFF2-40B4-BE49-F238E27FC236}">
                <a16:creationId xmlns:a16="http://schemas.microsoft.com/office/drawing/2014/main" id="{4DBE8B74-B786-7C38-D7AE-EC012B0F2313}"/>
              </a:ext>
            </a:extLst>
          </p:cNvPr>
          <p:cNvSpPr>
            <a:spLocks noGrp="1"/>
          </p:cNvSpPr>
          <p:nvPr>
            <p:ph type="body" sz="quarter" idx="15" hasCustomPrompt="1"/>
          </p:nvPr>
        </p:nvSpPr>
        <p:spPr>
          <a:xfrm>
            <a:off x="9161113" y="405638"/>
            <a:ext cx="2687638" cy="356362"/>
          </a:xfrm>
        </p:spPr>
        <p:txBody>
          <a:bodyPr>
            <a:noAutofit/>
          </a:bodyPr>
          <a:lstStyle>
            <a:lvl1pPr marL="0" indent="0" algn="ctr">
              <a:lnSpc>
                <a:spcPct val="100000"/>
              </a:lnSpc>
              <a:buNone/>
              <a:defRPr sz="1800" b="1">
                <a:solidFill>
                  <a:schemeClr val="bg1"/>
                </a:solidFill>
              </a:defRPr>
            </a:lvl1pPr>
          </a:lstStyle>
          <a:p>
            <a:pPr lvl="0"/>
            <a:r>
              <a:rPr lang="en-US"/>
              <a:t>Title 3</a:t>
            </a:r>
          </a:p>
        </p:txBody>
      </p:sp>
      <p:sp>
        <p:nvSpPr>
          <p:cNvPr id="31" name="Text Placeholder 30">
            <a:extLst>
              <a:ext uri="{FF2B5EF4-FFF2-40B4-BE49-F238E27FC236}">
                <a16:creationId xmlns:a16="http://schemas.microsoft.com/office/drawing/2014/main" id="{B4690822-F56C-7FAC-D186-466191D79889}"/>
              </a:ext>
            </a:extLst>
          </p:cNvPr>
          <p:cNvSpPr>
            <a:spLocks noGrp="1"/>
          </p:cNvSpPr>
          <p:nvPr>
            <p:ph type="body" sz="quarter" idx="16" hasCustomPrompt="1"/>
          </p:nvPr>
        </p:nvSpPr>
        <p:spPr>
          <a:xfrm>
            <a:off x="9161113" y="887414"/>
            <a:ext cx="2687638" cy="2201862"/>
          </a:xfrm>
        </p:spPr>
        <p:txBody>
          <a:bodyPr>
            <a:noAutofit/>
          </a:bodyPr>
          <a:lstStyle>
            <a:lvl1pPr marL="0" indent="0">
              <a:lnSpc>
                <a:spcPct val="100000"/>
              </a:lnSpc>
              <a:buNone/>
              <a:defRPr sz="1800">
                <a:solidFill>
                  <a:schemeClr val="bg1"/>
                </a:solidFill>
              </a:defRPr>
            </a:lvl1pPr>
          </a:lstStyle>
          <a:p>
            <a:pPr lvl="0"/>
            <a:r>
              <a:rPr lang="en-US"/>
              <a:t>Insert body copy.</a:t>
            </a:r>
          </a:p>
        </p:txBody>
      </p:sp>
      <p:sp>
        <p:nvSpPr>
          <p:cNvPr id="33" name="Text Placeholder 32">
            <a:extLst>
              <a:ext uri="{FF2B5EF4-FFF2-40B4-BE49-F238E27FC236}">
                <a16:creationId xmlns:a16="http://schemas.microsoft.com/office/drawing/2014/main" id="{29130065-49AC-EA31-1C6F-41BF533AEE62}"/>
              </a:ext>
            </a:extLst>
          </p:cNvPr>
          <p:cNvSpPr>
            <a:spLocks noGrp="1"/>
          </p:cNvSpPr>
          <p:nvPr>
            <p:ph type="body" sz="quarter" idx="17" hasCustomPrompt="1"/>
          </p:nvPr>
        </p:nvSpPr>
        <p:spPr>
          <a:xfrm>
            <a:off x="9161113" y="3852926"/>
            <a:ext cx="2687638" cy="357124"/>
          </a:xfrm>
        </p:spPr>
        <p:txBody>
          <a:bodyPr>
            <a:noAutofit/>
          </a:bodyPr>
          <a:lstStyle>
            <a:lvl1pPr marL="0" indent="0" algn="ctr">
              <a:lnSpc>
                <a:spcPct val="100000"/>
              </a:lnSpc>
              <a:buNone/>
              <a:defRPr sz="1800" b="1">
                <a:solidFill>
                  <a:schemeClr val="bg1"/>
                </a:solidFill>
              </a:defRPr>
            </a:lvl1pPr>
          </a:lstStyle>
          <a:p>
            <a:pPr lvl="0"/>
            <a:r>
              <a:rPr lang="en-US"/>
              <a:t>Title 4</a:t>
            </a:r>
          </a:p>
        </p:txBody>
      </p:sp>
      <p:sp>
        <p:nvSpPr>
          <p:cNvPr id="35" name="Text Placeholder 34">
            <a:extLst>
              <a:ext uri="{FF2B5EF4-FFF2-40B4-BE49-F238E27FC236}">
                <a16:creationId xmlns:a16="http://schemas.microsoft.com/office/drawing/2014/main" id="{E3E80F79-B39E-E7BB-EE09-B161FD786792}"/>
              </a:ext>
            </a:extLst>
          </p:cNvPr>
          <p:cNvSpPr>
            <a:spLocks noGrp="1"/>
          </p:cNvSpPr>
          <p:nvPr>
            <p:ph type="body" sz="quarter" idx="18" hasCustomPrompt="1"/>
          </p:nvPr>
        </p:nvSpPr>
        <p:spPr>
          <a:xfrm>
            <a:off x="9161113" y="4334701"/>
            <a:ext cx="2687987" cy="2301049"/>
          </a:xfrm>
        </p:spPr>
        <p:txBody>
          <a:bodyPr>
            <a:noAutofit/>
          </a:bodyPr>
          <a:lstStyle>
            <a:lvl1pPr marL="0" indent="0">
              <a:lnSpc>
                <a:spcPct val="100000"/>
              </a:lnSpc>
              <a:buNone/>
              <a:defRPr sz="1800">
                <a:solidFill>
                  <a:schemeClr val="bg1"/>
                </a:solidFill>
              </a:defRPr>
            </a:lvl1pPr>
          </a:lstStyle>
          <a:p>
            <a:pPr lvl="0"/>
            <a:r>
              <a:rPr lang="en-US"/>
              <a:t>Insert body copy.</a:t>
            </a:r>
          </a:p>
        </p:txBody>
      </p:sp>
    </p:spTree>
    <p:extLst>
      <p:ext uri="{BB962C8B-B14F-4D97-AF65-F5344CB8AC3E}">
        <p14:creationId xmlns:p14="http://schemas.microsoft.com/office/powerpoint/2010/main" val="1340257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esources 1">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1AF0C642-93E9-6E11-7804-AB49D668D9F4}"/>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19200" y="4262436"/>
            <a:ext cx="1257300" cy="1257301"/>
          </a:xfrm>
          <a:prstGeom prst="rect">
            <a:avLst/>
          </a:prstGeom>
        </p:spPr>
      </p:pic>
      <p:pic>
        <p:nvPicPr>
          <p:cNvPr id="32" name="Picture 31">
            <a:extLst>
              <a:ext uri="{FF2B5EF4-FFF2-40B4-BE49-F238E27FC236}">
                <a16:creationId xmlns:a16="http://schemas.microsoft.com/office/drawing/2014/main" id="{A5FCB0D7-35B3-A912-3B03-EBE51C2B33F0}"/>
              </a:ext>
              <a:ext uri="{C183D7F6-B498-43B3-948B-1728B52AA6E4}">
                <adec:decorative xmlns:adec="http://schemas.microsoft.com/office/drawing/2017/decorative" val="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686048" y="4262436"/>
            <a:ext cx="1257301" cy="1257302"/>
          </a:xfrm>
          <a:prstGeom prst="rect">
            <a:avLst/>
          </a:prstGeom>
        </p:spPr>
      </p:pic>
      <p:pic>
        <p:nvPicPr>
          <p:cNvPr id="35" name="Picture 34">
            <a:extLst>
              <a:ext uri="{FF2B5EF4-FFF2-40B4-BE49-F238E27FC236}">
                <a16:creationId xmlns:a16="http://schemas.microsoft.com/office/drawing/2014/main" id="{B8ABA6DB-E6F7-37AC-A674-619CFA4D6B0C}"/>
              </a:ext>
              <a:ext uri="{C183D7F6-B498-43B3-948B-1728B52AA6E4}">
                <adec:decorative xmlns:adec="http://schemas.microsoft.com/office/drawing/2017/decorative" val="1"/>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219198" y="2800350"/>
            <a:ext cx="1257302" cy="1257300"/>
          </a:xfrm>
          <a:prstGeom prst="rect">
            <a:avLst/>
          </a:prstGeom>
        </p:spPr>
      </p:pic>
      <p:pic>
        <p:nvPicPr>
          <p:cNvPr id="34" name="Picture 33">
            <a:extLst>
              <a:ext uri="{FF2B5EF4-FFF2-40B4-BE49-F238E27FC236}">
                <a16:creationId xmlns:a16="http://schemas.microsoft.com/office/drawing/2014/main" id="{C6198966-CE12-DCC5-F55A-355062FA55BA}"/>
              </a:ext>
              <a:ext uri="{C183D7F6-B498-43B3-948B-1728B52AA6E4}">
                <adec:decorative xmlns:adec="http://schemas.microsoft.com/office/drawing/2017/decorative" val="1"/>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686048" y="2800350"/>
            <a:ext cx="1257301" cy="1257300"/>
          </a:xfrm>
          <a:prstGeom prst="rect">
            <a:avLst/>
          </a:prstGeom>
        </p:spPr>
      </p:pic>
      <p:pic>
        <p:nvPicPr>
          <p:cNvPr id="36" name="Picture 35">
            <a:extLst>
              <a:ext uri="{FF2B5EF4-FFF2-40B4-BE49-F238E27FC236}">
                <a16:creationId xmlns:a16="http://schemas.microsoft.com/office/drawing/2014/main" id="{8DC4B292-0318-A190-EE08-2F61493781AD}"/>
              </a:ext>
              <a:ext uri="{C183D7F6-B498-43B3-948B-1728B52AA6E4}">
                <adec:decorative xmlns:adec="http://schemas.microsoft.com/office/drawing/2017/decorative" val="1"/>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2686049" y="1338262"/>
            <a:ext cx="1257300" cy="1257300"/>
          </a:xfrm>
          <a:prstGeom prst="rect">
            <a:avLst/>
          </a:prstGeom>
        </p:spPr>
      </p:pic>
      <p:pic>
        <p:nvPicPr>
          <p:cNvPr id="37" name="Picture 36">
            <a:extLst>
              <a:ext uri="{FF2B5EF4-FFF2-40B4-BE49-F238E27FC236}">
                <a16:creationId xmlns:a16="http://schemas.microsoft.com/office/drawing/2014/main" id="{BB60BAB3-870E-FB30-D4C9-C4BBFAD955B7}"/>
              </a:ext>
              <a:ext uri="{C183D7F6-B498-43B3-948B-1728B52AA6E4}">
                <adec:decorative xmlns:adec="http://schemas.microsoft.com/office/drawing/2017/decorative" val="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219200" y="1338262"/>
            <a:ext cx="1257300" cy="1257300"/>
          </a:xfrm>
          <a:prstGeom prst="rect">
            <a:avLst/>
          </a:prstGeom>
        </p:spPr>
      </p:pic>
      <p:sp>
        <p:nvSpPr>
          <p:cNvPr id="2" name="Title 1">
            <a:extLst>
              <a:ext uri="{FF2B5EF4-FFF2-40B4-BE49-F238E27FC236}">
                <a16:creationId xmlns:a16="http://schemas.microsoft.com/office/drawing/2014/main" id="{66AF5D44-D639-CCCB-44C7-156E786124A5}"/>
              </a:ext>
            </a:extLst>
          </p:cNvPr>
          <p:cNvSpPr>
            <a:spLocks noGrp="1"/>
          </p:cNvSpPr>
          <p:nvPr>
            <p:ph type="title" hasCustomPrompt="1"/>
          </p:nvPr>
        </p:nvSpPr>
        <p:spPr>
          <a:xfrm>
            <a:off x="4295773" y="365125"/>
            <a:ext cx="7466241" cy="930275"/>
          </a:xfrm>
        </p:spPr>
        <p:txBody>
          <a:bodyPr anchor="b">
            <a:noAutofit/>
          </a:bodyPr>
          <a:lstStyle>
            <a:lvl1pPr>
              <a:defRPr sz="4000"/>
            </a:lvl1pPr>
          </a:lstStyle>
          <a:p>
            <a:r>
              <a:rPr lang="en-US"/>
              <a:t>Additional Resources</a:t>
            </a:r>
          </a:p>
        </p:txBody>
      </p:sp>
      <p:sp>
        <p:nvSpPr>
          <p:cNvPr id="14" name="Rectangle 13">
            <a:extLst>
              <a:ext uri="{FF2B5EF4-FFF2-40B4-BE49-F238E27FC236}">
                <a16:creationId xmlns:a16="http://schemas.microsoft.com/office/drawing/2014/main" id="{F15AB1F5-14E7-BCBA-5F70-ED0BFAEB3CF1}"/>
              </a:ext>
              <a:ext uri="{C183D7F6-B498-43B3-948B-1728B52AA6E4}">
                <adec:decorative xmlns:adec="http://schemas.microsoft.com/office/drawing/2017/decorative" val="1"/>
              </a:ext>
            </a:extLst>
          </p:cNvPr>
          <p:cNvSpPr/>
          <p:nvPr userDrawn="1"/>
        </p:nvSpPr>
        <p:spPr>
          <a:xfrm>
            <a:off x="0" y="0"/>
            <a:ext cx="1009650" cy="1133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4F5D85E-E874-E3F3-7516-F52DE6BBF235}"/>
              </a:ext>
              <a:ext uri="{C183D7F6-B498-43B3-948B-1728B52AA6E4}">
                <adec:decorative xmlns:adec="http://schemas.microsoft.com/office/drawing/2017/decorative" val="1"/>
              </a:ext>
            </a:extLst>
          </p:cNvPr>
          <p:cNvSpPr/>
          <p:nvPr userDrawn="1"/>
        </p:nvSpPr>
        <p:spPr>
          <a:xfrm>
            <a:off x="1219200" y="0"/>
            <a:ext cx="1257300" cy="113347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13009B4-7AA6-A4D7-EC78-A8F67F63E3F1}"/>
              </a:ext>
              <a:ext uri="{C183D7F6-B498-43B3-948B-1728B52AA6E4}">
                <adec:decorative xmlns:adec="http://schemas.microsoft.com/office/drawing/2017/decorative" val="1"/>
              </a:ext>
            </a:extLst>
          </p:cNvPr>
          <p:cNvSpPr/>
          <p:nvPr userDrawn="1"/>
        </p:nvSpPr>
        <p:spPr>
          <a:xfrm>
            <a:off x="0" y="1338262"/>
            <a:ext cx="1009650" cy="12573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D39A730-3BF7-D3A0-268C-DC78C9146522}"/>
              </a:ext>
              <a:ext uri="{C183D7F6-B498-43B3-948B-1728B52AA6E4}">
                <adec:decorative xmlns:adec="http://schemas.microsoft.com/office/drawing/2017/decorative" val="1"/>
              </a:ext>
            </a:extLst>
          </p:cNvPr>
          <p:cNvSpPr/>
          <p:nvPr userDrawn="1"/>
        </p:nvSpPr>
        <p:spPr>
          <a:xfrm>
            <a:off x="0" y="2800350"/>
            <a:ext cx="1009650" cy="1257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A7E7E3C-1494-4FF7-63BF-646EB2BFC53D}"/>
              </a:ext>
              <a:ext uri="{C183D7F6-B498-43B3-948B-1728B52AA6E4}">
                <adec:decorative xmlns:adec="http://schemas.microsoft.com/office/drawing/2017/decorative" val="1"/>
              </a:ext>
            </a:extLst>
          </p:cNvPr>
          <p:cNvSpPr/>
          <p:nvPr userDrawn="1"/>
        </p:nvSpPr>
        <p:spPr>
          <a:xfrm>
            <a:off x="0" y="4262438"/>
            <a:ext cx="1009650" cy="1257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863A899-D4C0-4970-01B1-B984455AD153}"/>
              </a:ext>
              <a:ext uri="{C183D7F6-B498-43B3-948B-1728B52AA6E4}">
                <adec:decorative xmlns:adec="http://schemas.microsoft.com/office/drawing/2017/decorative" val="1"/>
              </a:ext>
            </a:extLst>
          </p:cNvPr>
          <p:cNvSpPr/>
          <p:nvPr userDrawn="1"/>
        </p:nvSpPr>
        <p:spPr>
          <a:xfrm>
            <a:off x="0" y="5724526"/>
            <a:ext cx="1009650" cy="11334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06529B3-F23C-468C-14E9-294321324770}"/>
              </a:ext>
              <a:ext uri="{C183D7F6-B498-43B3-948B-1728B52AA6E4}">
                <adec:decorative xmlns:adec="http://schemas.microsoft.com/office/drawing/2017/decorative" val="1"/>
              </a:ext>
            </a:extLst>
          </p:cNvPr>
          <p:cNvSpPr/>
          <p:nvPr userDrawn="1"/>
        </p:nvSpPr>
        <p:spPr>
          <a:xfrm>
            <a:off x="1219200" y="5724526"/>
            <a:ext cx="1257300" cy="113347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01AFFAE-4D86-D553-9A75-0C41BE898498}"/>
              </a:ext>
              <a:ext uri="{C183D7F6-B498-43B3-948B-1728B52AA6E4}">
                <adec:decorative xmlns:adec="http://schemas.microsoft.com/office/drawing/2017/decorative" val="1"/>
              </a:ext>
            </a:extLst>
          </p:cNvPr>
          <p:cNvSpPr/>
          <p:nvPr userDrawn="1"/>
        </p:nvSpPr>
        <p:spPr>
          <a:xfrm>
            <a:off x="2686050" y="0"/>
            <a:ext cx="1257300" cy="11334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C3F2B64-6570-11BD-E018-809DF13EA827}"/>
              </a:ext>
              <a:ext uri="{C183D7F6-B498-43B3-948B-1728B52AA6E4}">
                <adec:decorative xmlns:adec="http://schemas.microsoft.com/office/drawing/2017/decorative" val="1"/>
              </a:ext>
            </a:extLst>
          </p:cNvPr>
          <p:cNvSpPr/>
          <p:nvPr userDrawn="1"/>
        </p:nvSpPr>
        <p:spPr>
          <a:xfrm>
            <a:off x="2686050" y="5724526"/>
            <a:ext cx="1257300" cy="1133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icture Placeholder 38">
            <a:extLst>
              <a:ext uri="{FF2B5EF4-FFF2-40B4-BE49-F238E27FC236}">
                <a16:creationId xmlns:a16="http://schemas.microsoft.com/office/drawing/2014/main" id="{EB90E9DD-5234-5F99-66F5-A8BD23CD29AE}"/>
              </a:ext>
              <a:ext uri="{C183D7F6-B498-43B3-948B-1728B52AA6E4}">
                <adec:decorative xmlns:adec="http://schemas.microsoft.com/office/drawing/2017/decorative" val="0"/>
              </a:ext>
            </a:extLst>
          </p:cNvPr>
          <p:cNvSpPr>
            <a:spLocks noGrp="1"/>
          </p:cNvSpPr>
          <p:nvPr>
            <p:ph type="pic" sz="quarter" idx="10" hasCustomPrompt="1"/>
          </p:nvPr>
        </p:nvSpPr>
        <p:spPr>
          <a:xfrm>
            <a:off x="4295773" y="1338263"/>
            <a:ext cx="3467100" cy="4181474"/>
          </a:xfrm>
          <a:effectLst>
            <a:outerShdw blurRad="50800" dist="38100" dir="2700000" algn="tl" rotWithShape="0">
              <a:prstClr val="black">
                <a:alpha val="40000"/>
              </a:prstClr>
            </a:outerShdw>
          </a:effectLst>
        </p:spPr>
        <p:txBody>
          <a:bodyPr>
            <a:noAutofit/>
          </a:bodyPr>
          <a:lstStyle>
            <a:lvl1pPr marL="0" indent="0">
              <a:lnSpc>
                <a:spcPct val="100000"/>
              </a:lnSpc>
              <a:buNone/>
              <a:defRPr/>
            </a:lvl1pPr>
          </a:lstStyle>
          <a:p>
            <a:r>
              <a:rPr lang="en-US"/>
              <a:t>Click to add a picture</a:t>
            </a:r>
          </a:p>
        </p:txBody>
      </p:sp>
      <p:sp>
        <p:nvSpPr>
          <p:cNvPr id="41" name="Text Placeholder 40">
            <a:extLst>
              <a:ext uri="{FF2B5EF4-FFF2-40B4-BE49-F238E27FC236}">
                <a16:creationId xmlns:a16="http://schemas.microsoft.com/office/drawing/2014/main" id="{3BDDD3C8-488F-A7F5-E1B7-734B3B92862F}"/>
              </a:ext>
            </a:extLst>
          </p:cNvPr>
          <p:cNvSpPr>
            <a:spLocks noGrp="1"/>
          </p:cNvSpPr>
          <p:nvPr>
            <p:ph type="body" sz="quarter" idx="11"/>
          </p:nvPr>
        </p:nvSpPr>
        <p:spPr>
          <a:xfrm>
            <a:off x="4295999" y="5724526"/>
            <a:ext cx="3467100" cy="581024"/>
          </a:xfrm>
        </p:spPr>
        <p:txBody>
          <a:bodyPr>
            <a:noAutofit/>
          </a:bodyPr>
          <a:lstStyle>
            <a:lvl1pPr marL="0" indent="0" algn="ctr">
              <a:lnSpc>
                <a:spcPct val="100000"/>
              </a:lnSpc>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3" name="Picture Placeholder 42">
            <a:extLst>
              <a:ext uri="{FF2B5EF4-FFF2-40B4-BE49-F238E27FC236}">
                <a16:creationId xmlns:a16="http://schemas.microsoft.com/office/drawing/2014/main" id="{85A9A164-A36C-A30F-5DE6-15D8D22AD773}"/>
              </a:ext>
            </a:extLst>
          </p:cNvPr>
          <p:cNvSpPr>
            <a:spLocks noGrp="1"/>
          </p:cNvSpPr>
          <p:nvPr>
            <p:ph type="pic" sz="quarter" idx="12" hasCustomPrompt="1"/>
          </p:nvPr>
        </p:nvSpPr>
        <p:spPr>
          <a:xfrm>
            <a:off x="8294914" y="1338263"/>
            <a:ext cx="3467100" cy="4181474"/>
          </a:xfrm>
          <a:effectLst>
            <a:outerShdw blurRad="50800" dist="38100" dir="2700000" algn="tl" rotWithShape="0">
              <a:prstClr val="black">
                <a:alpha val="40000"/>
              </a:prstClr>
            </a:outerShdw>
          </a:effectLst>
        </p:spPr>
        <p:txBody>
          <a:bodyPr/>
          <a:lstStyle>
            <a:lvl1pPr marL="0" indent="0">
              <a:buNone/>
              <a:defRPr/>
            </a:lvl1pPr>
          </a:lstStyle>
          <a:p>
            <a:r>
              <a:rPr lang="en-US"/>
              <a:t>Click to add a picture</a:t>
            </a:r>
          </a:p>
        </p:txBody>
      </p:sp>
      <p:sp>
        <p:nvSpPr>
          <p:cNvPr id="45" name="Text Placeholder 44">
            <a:extLst>
              <a:ext uri="{FF2B5EF4-FFF2-40B4-BE49-F238E27FC236}">
                <a16:creationId xmlns:a16="http://schemas.microsoft.com/office/drawing/2014/main" id="{1B6D1238-618B-508F-C948-4903EEDFC0E2}"/>
              </a:ext>
            </a:extLst>
          </p:cNvPr>
          <p:cNvSpPr>
            <a:spLocks noGrp="1"/>
          </p:cNvSpPr>
          <p:nvPr>
            <p:ph type="body" sz="quarter" idx="13"/>
          </p:nvPr>
        </p:nvSpPr>
        <p:spPr>
          <a:xfrm>
            <a:off x="8294914" y="5724525"/>
            <a:ext cx="3467100" cy="581025"/>
          </a:xfrm>
        </p:spPr>
        <p:txBody>
          <a:bodyPr>
            <a:noAutofit/>
          </a:bodyPr>
          <a:lstStyle>
            <a:lvl1pPr marL="0" indent="0" algn="ctr">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Tree>
    <p:extLst>
      <p:ext uri="{BB962C8B-B14F-4D97-AF65-F5344CB8AC3E}">
        <p14:creationId xmlns:p14="http://schemas.microsoft.com/office/powerpoint/2010/main" val="7506360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lor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F299F-6EDE-9B56-A220-20B2339DA565}"/>
              </a:ext>
            </a:extLst>
          </p:cNvPr>
          <p:cNvSpPr>
            <a:spLocks noGrp="1"/>
          </p:cNvSpPr>
          <p:nvPr>
            <p:ph type="title"/>
          </p:nvPr>
        </p:nvSpPr>
        <p:spPr>
          <a:xfrm>
            <a:off x="838200" y="940525"/>
            <a:ext cx="4008120" cy="5172891"/>
          </a:xfrm>
        </p:spPr>
        <p:txBody>
          <a:bodyPr/>
          <a:lstStyle/>
          <a:p>
            <a:r>
              <a:rPr lang="en-US"/>
              <a:t>Click to edit Master title style</a:t>
            </a:r>
          </a:p>
        </p:txBody>
      </p:sp>
      <p:sp>
        <p:nvSpPr>
          <p:cNvPr id="10" name="Text Placeholder 9">
            <a:extLst>
              <a:ext uri="{FF2B5EF4-FFF2-40B4-BE49-F238E27FC236}">
                <a16:creationId xmlns:a16="http://schemas.microsoft.com/office/drawing/2014/main" id="{DB871C65-ED77-71D1-9717-9DE57C25E125}"/>
              </a:ext>
            </a:extLst>
          </p:cNvPr>
          <p:cNvSpPr>
            <a:spLocks noGrp="1"/>
          </p:cNvSpPr>
          <p:nvPr>
            <p:ph type="body" sz="quarter" idx="10" hasCustomPrompt="1"/>
          </p:nvPr>
        </p:nvSpPr>
        <p:spPr>
          <a:xfrm>
            <a:off x="5238750" y="0"/>
            <a:ext cx="6953250" cy="2286000"/>
          </a:xfrm>
          <a:solidFill>
            <a:schemeClr val="accent1"/>
          </a:solidFill>
          <a:ln>
            <a:noFill/>
          </a:ln>
        </p:spPr>
        <p:txBody>
          <a:bodyPr lIns="457200" rIns="457200" anchor="ctr"/>
          <a:lstStyle>
            <a:lvl1pPr algn="l">
              <a:defRPr>
                <a:solidFill>
                  <a:schemeClr val="bg1"/>
                </a:solidFill>
              </a:defRPr>
            </a:lvl1pPr>
          </a:lstStyle>
          <a:p>
            <a:pPr lvl="0"/>
            <a:r>
              <a:rPr lang="en-US"/>
              <a:t>CLICK TO EDIT MASTER TITLE STYLE</a:t>
            </a:r>
          </a:p>
        </p:txBody>
      </p:sp>
      <p:sp>
        <p:nvSpPr>
          <p:cNvPr id="11" name="Text Placeholder 9">
            <a:extLst>
              <a:ext uri="{FF2B5EF4-FFF2-40B4-BE49-F238E27FC236}">
                <a16:creationId xmlns:a16="http://schemas.microsoft.com/office/drawing/2014/main" id="{1ACC8D40-D7A9-E8D8-07D5-B459EC2B313F}"/>
              </a:ext>
            </a:extLst>
          </p:cNvPr>
          <p:cNvSpPr>
            <a:spLocks noGrp="1"/>
          </p:cNvSpPr>
          <p:nvPr>
            <p:ph type="body" sz="quarter" idx="11" hasCustomPrompt="1"/>
          </p:nvPr>
        </p:nvSpPr>
        <p:spPr>
          <a:xfrm>
            <a:off x="5238750" y="2286000"/>
            <a:ext cx="6953250" cy="2286000"/>
          </a:xfrm>
          <a:solidFill>
            <a:schemeClr val="accent4"/>
          </a:solidFill>
          <a:ln>
            <a:noFill/>
          </a:ln>
        </p:spPr>
        <p:txBody>
          <a:bodyPr lIns="457200" rIns="457200" anchor="ctr"/>
          <a:lstStyle>
            <a:lvl1pPr algn="l">
              <a:defRPr>
                <a:solidFill>
                  <a:schemeClr val="bg1"/>
                </a:solidFill>
              </a:defRPr>
            </a:lvl1pPr>
          </a:lstStyle>
          <a:p>
            <a:pPr lvl="0"/>
            <a:r>
              <a:rPr lang="en-US"/>
              <a:t>CLICK TO EDIT MASTER TITLE STYLE</a:t>
            </a:r>
          </a:p>
        </p:txBody>
      </p:sp>
      <p:sp>
        <p:nvSpPr>
          <p:cNvPr id="12" name="Text Placeholder 9">
            <a:extLst>
              <a:ext uri="{FF2B5EF4-FFF2-40B4-BE49-F238E27FC236}">
                <a16:creationId xmlns:a16="http://schemas.microsoft.com/office/drawing/2014/main" id="{88093A9A-0FD1-C513-FD50-947FC69C08EB}"/>
              </a:ext>
            </a:extLst>
          </p:cNvPr>
          <p:cNvSpPr>
            <a:spLocks noGrp="1"/>
          </p:cNvSpPr>
          <p:nvPr>
            <p:ph type="body" sz="quarter" idx="12" hasCustomPrompt="1"/>
          </p:nvPr>
        </p:nvSpPr>
        <p:spPr>
          <a:xfrm>
            <a:off x="5238750" y="4572000"/>
            <a:ext cx="6953250" cy="2286000"/>
          </a:xfrm>
          <a:solidFill>
            <a:schemeClr val="accent5"/>
          </a:solidFill>
          <a:ln>
            <a:noFill/>
          </a:ln>
        </p:spPr>
        <p:txBody>
          <a:bodyPr lIns="457200" rIns="457200" anchor="ctr"/>
          <a:lstStyle>
            <a:lvl1pPr algn="l">
              <a:defRPr>
                <a:solidFill>
                  <a:schemeClr val="bg1"/>
                </a:solidFill>
              </a:defRPr>
            </a:lvl1pPr>
          </a:lstStyle>
          <a:p>
            <a:pPr lvl="0"/>
            <a:r>
              <a:rPr lang="en-US"/>
              <a:t>CLICK TO EDIT MASTER TITLE STYLE</a:t>
            </a:r>
          </a:p>
        </p:txBody>
      </p:sp>
    </p:spTree>
    <p:extLst>
      <p:ext uri="{BB962C8B-B14F-4D97-AF65-F5344CB8AC3E}">
        <p14:creationId xmlns:p14="http://schemas.microsoft.com/office/powerpoint/2010/main" val="41711248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urvey">
    <p:spTree>
      <p:nvGrpSpPr>
        <p:cNvPr id="1" name=""/>
        <p:cNvGrpSpPr/>
        <p:nvPr/>
      </p:nvGrpSpPr>
      <p:grpSpPr>
        <a:xfrm>
          <a:off x="0" y="0"/>
          <a:ext cx="0" cy="0"/>
          <a:chOff x="0" y="0"/>
          <a:chExt cx="0" cy="0"/>
        </a:xfrm>
      </p:grpSpPr>
      <p:pic>
        <p:nvPicPr>
          <p:cNvPr id="10" name="Picture 9" descr="Person writing on notebook">
            <a:extLst>
              <a:ext uri="{FF2B5EF4-FFF2-40B4-BE49-F238E27FC236}">
                <a16:creationId xmlns:a16="http://schemas.microsoft.com/office/drawing/2014/main" id="{782E93BA-CFC5-8CC1-1F8F-4C7D456A96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8085139" cy="6858000"/>
          </a:xfrm>
          <a:prstGeom prst="rect">
            <a:avLst/>
          </a:prstGeom>
        </p:spPr>
      </p:pic>
      <p:pic>
        <p:nvPicPr>
          <p:cNvPr id="4" name="Picture 3" descr="Person writing on notebook">
            <a:extLst>
              <a:ext uri="{FF2B5EF4-FFF2-40B4-BE49-F238E27FC236}">
                <a16:creationId xmlns:a16="http://schemas.microsoft.com/office/drawing/2014/main" id="{FFDDC1BA-C2EF-D839-B25F-73510621F22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761537" y="4288040"/>
            <a:ext cx="1257301" cy="1231696"/>
          </a:xfrm>
          <a:prstGeom prst="rect">
            <a:avLst/>
          </a:prstGeom>
        </p:spPr>
      </p:pic>
      <p:pic>
        <p:nvPicPr>
          <p:cNvPr id="5" name="Picture 4" descr="Person writing on notebook">
            <a:extLst>
              <a:ext uri="{FF2B5EF4-FFF2-40B4-BE49-F238E27FC236}">
                <a16:creationId xmlns:a16="http://schemas.microsoft.com/office/drawing/2014/main" id="{A37A1FB0-70C1-39A7-A80C-DFD6F03C77A2}"/>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294689" y="4262434"/>
            <a:ext cx="1257301" cy="1257302"/>
          </a:xfrm>
          <a:prstGeom prst="rect">
            <a:avLst/>
          </a:prstGeom>
        </p:spPr>
      </p:pic>
      <p:pic>
        <p:nvPicPr>
          <p:cNvPr id="6" name="Picture 5" descr="Person writing on notebook">
            <a:extLst>
              <a:ext uri="{FF2B5EF4-FFF2-40B4-BE49-F238E27FC236}">
                <a16:creationId xmlns:a16="http://schemas.microsoft.com/office/drawing/2014/main" id="{7C5E7DE4-5895-6755-6BF0-6E6018927FFD}"/>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9761537" y="2749146"/>
            <a:ext cx="1257302" cy="1257298"/>
          </a:xfrm>
          <a:prstGeom prst="rect">
            <a:avLst/>
          </a:prstGeom>
        </p:spPr>
      </p:pic>
      <p:pic>
        <p:nvPicPr>
          <p:cNvPr id="7" name="Picture 6" descr="Person writing on notebook">
            <a:extLst>
              <a:ext uri="{FF2B5EF4-FFF2-40B4-BE49-F238E27FC236}">
                <a16:creationId xmlns:a16="http://schemas.microsoft.com/office/drawing/2014/main" id="{2BA7C8EC-23B6-4E5C-DB33-1349A71242B0}"/>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8294689" y="2749148"/>
            <a:ext cx="1257300" cy="1257299"/>
          </a:xfrm>
          <a:prstGeom prst="rect">
            <a:avLst/>
          </a:prstGeom>
        </p:spPr>
      </p:pic>
      <p:pic>
        <p:nvPicPr>
          <p:cNvPr id="8" name="Picture 7" descr="Person writing on notebook">
            <a:extLst>
              <a:ext uri="{FF2B5EF4-FFF2-40B4-BE49-F238E27FC236}">
                <a16:creationId xmlns:a16="http://schemas.microsoft.com/office/drawing/2014/main" id="{3E782554-D1D7-9039-CDAB-6D14D845B8A5}"/>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9761537" y="1312662"/>
            <a:ext cx="1257302" cy="1257299"/>
          </a:xfrm>
          <a:prstGeom prst="rect">
            <a:avLst/>
          </a:prstGeom>
        </p:spPr>
      </p:pic>
      <p:pic>
        <p:nvPicPr>
          <p:cNvPr id="9" name="Picture 8" descr="Person writing on notebook">
            <a:extLst>
              <a:ext uri="{FF2B5EF4-FFF2-40B4-BE49-F238E27FC236}">
                <a16:creationId xmlns:a16="http://schemas.microsoft.com/office/drawing/2014/main" id="{EDA1DAFE-C11D-2B49-716F-AB203823C37E}"/>
              </a:ext>
            </a:extLst>
          </p:cNvPr>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8294689" y="1312662"/>
            <a:ext cx="1257301" cy="1257299"/>
          </a:xfrm>
          <a:prstGeom prst="rect">
            <a:avLst/>
          </a:prstGeom>
        </p:spPr>
      </p:pic>
      <p:sp>
        <p:nvSpPr>
          <p:cNvPr id="2" name="Title 1">
            <a:extLst>
              <a:ext uri="{FF2B5EF4-FFF2-40B4-BE49-F238E27FC236}">
                <a16:creationId xmlns:a16="http://schemas.microsoft.com/office/drawing/2014/main" id="{66AF5D44-D639-CCCB-44C7-156E786124A5}"/>
              </a:ext>
            </a:extLst>
          </p:cNvPr>
          <p:cNvSpPr>
            <a:spLocks noGrp="1"/>
          </p:cNvSpPr>
          <p:nvPr>
            <p:ph type="title" hasCustomPrompt="1"/>
          </p:nvPr>
        </p:nvSpPr>
        <p:spPr>
          <a:xfrm>
            <a:off x="562651" y="1312663"/>
            <a:ext cx="7732034" cy="1282900"/>
          </a:xfrm>
          <a:solidFill>
            <a:schemeClr val="bg1">
              <a:alpha val="53000"/>
            </a:schemeClr>
          </a:solidFill>
        </p:spPr>
        <p:txBody>
          <a:bodyPr lIns="457200" rIns="457200" anchor="ctr" anchorCtr="0">
            <a:noAutofit/>
          </a:bodyPr>
          <a:lstStyle>
            <a:lvl1pPr>
              <a:defRPr sz="4000">
                <a:solidFill>
                  <a:schemeClr val="accent5"/>
                </a:solidFill>
              </a:defRPr>
            </a:lvl1pPr>
          </a:lstStyle>
          <a:p>
            <a:r>
              <a:rPr lang="en-US"/>
              <a:t>Click to edit Master title style </a:t>
            </a:r>
          </a:p>
        </p:txBody>
      </p:sp>
      <p:sp>
        <p:nvSpPr>
          <p:cNvPr id="14" name="Rectangle 13">
            <a:extLst>
              <a:ext uri="{FF2B5EF4-FFF2-40B4-BE49-F238E27FC236}">
                <a16:creationId xmlns:a16="http://schemas.microsoft.com/office/drawing/2014/main" id="{F15AB1F5-14E7-BCBA-5F70-ED0BFAEB3CF1}"/>
              </a:ext>
              <a:ext uri="{C183D7F6-B498-43B3-948B-1728B52AA6E4}">
                <adec:decorative xmlns:adec="http://schemas.microsoft.com/office/drawing/2017/decorative" val="1"/>
              </a:ext>
            </a:extLst>
          </p:cNvPr>
          <p:cNvSpPr/>
          <p:nvPr userDrawn="1"/>
        </p:nvSpPr>
        <p:spPr>
          <a:xfrm>
            <a:off x="11182350" y="0"/>
            <a:ext cx="1009650" cy="1133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4F5D85E-E874-E3F3-7516-F52DE6BBF235}"/>
              </a:ext>
              <a:ext uri="{C183D7F6-B498-43B3-948B-1728B52AA6E4}">
                <adec:decorative xmlns:adec="http://schemas.microsoft.com/office/drawing/2017/decorative" val="1"/>
              </a:ext>
            </a:extLst>
          </p:cNvPr>
          <p:cNvSpPr/>
          <p:nvPr userDrawn="1"/>
        </p:nvSpPr>
        <p:spPr>
          <a:xfrm>
            <a:off x="8294690" y="0"/>
            <a:ext cx="1257300" cy="113347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13009B4-7AA6-A4D7-EC78-A8F67F63E3F1}"/>
              </a:ext>
              <a:ext uri="{C183D7F6-B498-43B3-948B-1728B52AA6E4}">
                <adec:decorative xmlns:adec="http://schemas.microsoft.com/office/drawing/2017/decorative" val="1"/>
              </a:ext>
            </a:extLst>
          </p:cNvPr>
          <p:cNvSpPr/>
          <p:nvPr userDrawn="1"/>
        </p:nvSpPr>
        <p:spPr>
          <a:xfrm>
            <a:off x="11182350" y="1338262"/>
            <a:ext cx="1009650" cy="12573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D39A730-3BF7-D3A0-268C-DC78C9146522}"/>
              </a:ext>
              <a:ext uri="{C183D7F6-B498-43B3-948B-1728B52AA6E4}">
                <adec:decorative xmlns:adec="http://schemas.microsoft.com/office/drawing/2017/decorative" val="1"/>
              </a:ext>
            </a:extLst>
          </p:cNvPr>
          <p:cNvSpPr/>
          <p:nvPr userDrawn="1"/>
        </p:nvSpPr>
        <p:spPr>
          <a:xfrm>
            <a:off x="11182350" y="5662613"/>
            <a:ext cx="1009650" cy="1257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A7E7E3C-1494-4FF7-63BF-646EB2BFC53D}"/>
              </a:ext>
              <a:ext uri="{C183D7F6-B498-43B3-948B-1728B52AA6E4}">
                <adec:decorative xmlns:adec="http://schemas.microsoft.com/office/drawing/2017/decorative" val="1"/>
              </a:ext>
            </a:extLst>
          </p:cNvPr>
          <p:cNvSpPr/>
          <p:nvPr userDrawn="1"/>
        </p:nvSpPr>
        <p:spPr>
          <a:xfrm>
            <a:off x="11182350" y="4275238"/>
            <a:ext cx="1009650" cy="1257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863A899-D4C0-4970-01B1-B984455AD153}"/>
              </a:ext>
              <a:ext uri="{C183D7F6-B498-43B3-948B-1728B52AA6E4}">
                <adec:decorative xmlns:adec="http://schemas.microsoft.com/office/drawing/2017/decorative" val="1"/>
              </a:ext>
            </a:extLst>
          </p:cNvPr>
          <p:cNvSpPr/>
          <p:nvPr userDrawn="1"/>
        </p:nvSpPr>
        <p:spPr>
          <a:xfrm>
            <a:off x="11182350" y="2749146"/>
            <a:ext cx="1009650" cy="12572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06529B3-F23C-468C-14E9-294321324770}"/>
              </a:ext>
              <a:ext uri="{C183D7F6-B498-43B3-948B-1728B52AA6E4}">
                <adec:decorative xmlns:adec="http://schemas.microsoft.com/office/drawing/2017/decorative" val="1"/>
              </a:ext>
            </a:extLst>
          </p:cNvPr>
          <p:cNvSpPr/>
          <p:nvPr userDrawn="1"/>
        </p:nvSpPr>
        <p:spPr>
          <a:xfrm>
            <a:off x="9761537" y="5724526"/>
            <a:ext cx="1257300" cy="113347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01AFFAE-4D86-D553-9A75-0C41BE898498}"/>
              </a:ext>
              <a:ext uri="{C183D7F6-B498-43B3-948B-1728B52AA6E4}">
                <adec:decorative xmlns:adec="http://schemas.microsoft.com/office/drawing/2017/decorative" val="1"/>
              </a:ext>
            </a:extLst>
          </p:cNvPr>
          <p:cNvSpPr/>
          <p:nvPr userDrawn="1"/>
        </p:nvSpPr>
        <p:spPr>
          <a:xfrm>
            <a:off x="9761540" y="0"/>
            <a:ext cx="1257300" cy="11334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C3F2B64-6570-11BD-E018-809DF13EA827}"/>
              </a:ext>
              <a:ext uri="{C183D7F6-B498-43B3-948B-1728B52AA6E4}">
                <adec:decorative xmlns:adec="http://schemas.microsoft.com/office/drawing/2017/decorative" val="1"/>
              </a:ext>
            </a:extLst>
          </p:cNvPr>
          <p:cNvSpPr/>
          <p:nvPr userDrawn="1"/>
        </p:nvSpPr>
        <p:spPr>
          <a:xfrm>
            <a:off x="8294689" y="5724526"/>
            <a:ext cx="1257300" cy="1133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14155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10" name="Picture 9" descr="A group of children and a teacher&#10;&#10;Description automatically generated">
            <a:extLst>
              <a:ext uri="{FF2B5EF4-FFF2-40B4-BE49-F238E27FC236}">
                <a16:creationId xmlns:a16="http://schemas.microsoft.com/office/drawing/2014/main" id="{F56D9705-CED0-A768-7C39-4B6C2FD1AE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054" r="6243"/>
          <a:stretch/>
        </p:blipFill>
        <p:spPr>
          <a:xfrm>
            <a:off x="4152892" y="-8542"/>
            <a:ext cx="8039108" cy="6896634"/>
          </a:xfrm>
          <a:prstGeom prst="rect">
            <a:avLst/>
          </a:prstGeom>
        </p:spPr>
      </p:pic>
      <p:pic>
        <p:nvPicPr>
          <p:cNvPr id="5" name="Picture 4" descr="A group of children and a teacher&#10;&#10;Description automatically generated">
            <a:extLst>
              <a:ext uri="{FF2B5EF4-FFF2-40B4-BE49-F238E27FC236}">
                <a16:creationId xmlns:a16="http://schemas.microsoft.com/office/drawing/2014/main" id="{E472B7F6-B786-1F43-B465-796240B23C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820" t="69932" r="37136"/>
          <a:stretch/>
        </p:blipFill>
        <p:spPr>
          <a:xfrm>
            <a:off x="2686044" y="4262432"/>
            <a:ext cx="1257302" cy="1257302"/>
          </a:xfrm>
          <a:prstGeom prst="rect">
            <a:avLst/>
          </a:prstGeom>
        </p:spPr>
      </p:pic>
      <p:pic>
        <p:nvPicPr>
          <p:cNvPr id="6" name="Picture 5" descr="A group of children and a teacher&#10;&#10;Description automatically generated">
            <a:extLst>
              <a:ext uri="{FF2B5EF4-FFF2-40B4-BE49-F238E27FC236}">
                <a16:creationId xmlns:a16="http://schemas.microsoft.com/office/drawing/2014/main" id="{AB7B02EF-2F3D-E093-5F67-5912A2079D0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437" t="69931" r="60519"/>
          <a:stretch/>
        </p:blipFill>
        <p:spPr>
          <a:xfrm>
            <a:off x="1219194" y="4262424"/>
            <a:ext cx="1257304" cy="1257310"/>
          </a:xfrm>
          <a:prstGeom prst="rect">
            <a:avLst/>
          </a:prstGeom>
        </p:spPr>
      </p:pic>
      <p:pic>
        <p:nvPicPr>
          <p:cNvPr id="7" name="Picture 6" descr="A group of children and a teacher&#10;&#10;Description automatically generated">
            <a:extLst>
              <a:ext uri="{FF2B5EF4-FFF2-40B4-BE49-F238E27FC236}">
                <a16:creationId xmlns:a16="http://schemas.microsoft.com/office/drawing/2014/main" id="{0F54E0AB-7557-6872-63D9-707C4CF41B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436" t="34967" r="60521" b="34965"/>
          <a:stretch/>
        </p:blipFill>
        <p:spPr>
          <a:xfrm>
            <a:off x="1219198" y="2800344"/>
            <a:ext cx="1257300" cy="1257298"/>
          </a:xfrm>
          <a:prstGeom prst="rect">
            <a:avLst/>
          </a:prstGeom>
        </p:spPr>
      </p:pic>
      <p:pic>
        <p:nvPicPr>
          <p:cNvPr id="8" name="Picture 7" descr="A group of children and a teacher&#10;&#10;Description automatically generated">
            <a:extLst>
              <a:ext uri="{FF2B5EF4-FFF2-40B4-BE49-F238E27FC236}">
                <a16:creationId xmlns:a16="http://schemas.microsoft.com/office/drawing/2014/main" id="{C258F41E-5989-A478-4A93-26B33449B8B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821" r="37135" b="69931"/>
          <a:stretch/>
        </p:blipFill>
        <p:spPr>
          <a:xfrm>
            <a:off x="2686046" y="1338260"/>
            <a:ext cx="1257300" cy="1257292"/>
          </a:xfrm>
          <a:prstGeom prst="rect">
            <a:avLst/>
          </a:prstGeom>
        </p:spPr>
      </p:pic>
      <p:pic>
        <p:nvPicPr>
          <p:cNvPr id="9" name="Picture 8" descr="A group of children and a teacher&#10;&#10;Description automatically generated">
            <a:extLst>
              <a:ext uri="{FF2B5EF4-FFF2-40B4-BE49-F238E27FC236}">
                <a16:creationId xmlns:a16="http://schemas.microsoft.com/office/drawing/2014/main" id="{C49C1EC2-8D71-9CB5-4736-A7307635C5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436" r="60521" b="69932"/>
          <a:stretch/>
        </p:blipFill>
        <p:spPr>
          <a:xfrm>
            <a:off x="1219198" y="1338260"/>
            <a:ext cx="1257300" cy="1257298"/>
          </a:xfrm>
          <a:prstGeom prst="rect">
            <a:avLst/>
          </a:prstGeom>
        </p:spPr>
      </p:pic>
      <p:pic>
        <p:nvPicPr>
          <p:cNvPr id="4" name="Picture 3" descr="A group of children and a teacher&#10;&#10;Description automatically generated">
            <a:extLst>
              <a:ext uri="{FF2B5EF4-FFF2-40B4-BE49-F238E27FC236}">
                <a16:creationId xmlns:a16="http://schemas.microsoft.com/office/drawing/2014/main" id="{31AA0DF5-3C1F-83F8-0E1B-E95966C544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820" t="34967" r="37136" b="34965"/>
          <a:stretch/>
        </p:blipFill>
        <p:spPr>
          <a:xfrm>
            <a:off x="2686044" y="2800344"/>
            <a:ext cx="1257302" cy="1257296"/>
          </a:xfrm>
          <a:prstGeom prst="rect">
            <a:avLst/>
          </a:prstGeom>
        </p:spPr>
      </p:pic>
      <p:sp>
        <p:nvSpPr>
          <p:cNvPr id="2" name="Title 1">
            <a:extLst>
              <a:ext uri="{FF2B5EF4-FFF2-40B4-BE49-F238E27FC236}">
                <a16:creationId xmlns:a16="http://schemas.microsoft.com/office/drawing/2014/main" id="{66AF5D44-D639-CCCB-44C7-156E786124A5}"/>
              </a:ext>
            </a:extLst>
          </p:cNvPr>
          <p:cNvSpPr>
            <a:spLocks noGrp="1"/>
          </p:cNvSpPr>
          <p:nvPr>
            <p:ph type="title"/>
          </p:nvPr>
        </p:nvSpPr>
        <p:spPr>
          <a:xfrm>
            <a:off x="3943347" y="4262424"/>
            <a:ext cx="7818668" cy="1257302"/>
          </a:xfrm>
          <a:solidFill>
            <a:schemeClr val="bg1">
              <a:alpha val="70000"/>
            </a:schemeClr>
          </a:solidFill>
        </p:spPr>
        <p:txBody>
          <a:bodyPr lIns="457200" rIns="457200" anchor="ctr">
            <a:noAutofit/>
          </a:bodyPr>
          <a:lstStyle>
            <a:lvl1pPr algn="ctr">
              <a:defRPr sz="5400"/>
            </a:lvl1pPr>
          </a:lstStyle>
          <a:p>
            <a:r>
              <a:rPr lang="en-US"/>
              <a:t>Click to edit Master title style</a:t>
            </a:r>
          </a:p>
        </p:txBody>
      </p:sp>
      <p:sp>
        <p:nvSpPr>
          <p:cNvPr id="14" name="Rectangle 13">
            <a:extLst>
              <a:ext uri="{FF2B5EF4-FFF2-40B4-BE49-F238E27FC236}">
                <a16:creationId xmlns:a16="http://schemas.microsoft.com/office/drawing/2014/main" id="{F15AB1F5-14E7-BCBA-5F70-ED0BFAEB3CF1}"/>
              </a:ext>
              <a:ext uri="{C183D7F6-B498-43B3-948B-1728B52AA6E4}">
                <adec:decorative xmlns:adec="http://schemas.microsoft.com/office/drawing/2017/decorative" val="1"/>
              </a:ext>
            </a:extLst>
          </p:cNvPr>
          <p:cNvSpPr/>
          <p:nvPr userDrawn="1"/>
        </p:nvSpPr>
        <p:spPr>
          <a:xfrm>
            <a:off x="0" y="0"/>
            <a:ext cx="1009650" cy="1133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4F5D85E-E874-E3F3-7516-F52DE6BBF235}"/>
              </a:ext>
              <a:ext uri="{C183D7F6-B498-43B3-948B-1728B52AA6E4}">
                <adec:decorative xmlns:adec="http://schemas.microsoft.com/office/drawing/2017/decorative" val="1"/>
              </a:ext>
            </a:extLst>
          </p:cNvPr>
          <p:cNvSpPr/>
          <p:nvPr userDrawn="1"/>
        </p:nvSpPr>
        <p:spPr>
          <a:xfrm>
            <a:off x="1219200" y="0"/>
            <a:ext cx="1257300" cy="113347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13009B4-7AA6-A4D7-EC78-A8F67F63E3F1}"/>
              </a:ext>
              <a:ext uri="{C183D7F6-B498-43B3-948B-1728B52AA6E4}">
                <adec:decorative xmlns:adec="http://schemas.microsoft.com/office/drawing/2017/decorative" val="1"/>
              </a:ext>
            </a:extLst>
          </p:cNvPr>
          <p:cNvSpPr/>
          <p:nvPr userDrawn="1"/>
        </p:nvSpPr>
        <p:spPr>
          <a:xfrm>
            <a:off x="0" y="1338262"/>
            <a:ext cx="1009650" cy="12573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D39A730-3BF7-D3A0-268C-DC78C9146522}"/>
              </a:ext>
              <a:ext uri="{C183D7F6-B498-43B3-948B-1728B52AA6E4}">
                <adec:decorative xmlns:adec="http://schemas.microsoft.com/office/drawing/2017/decorative" val="1"/>
              </a:ext>
            </a:extLst>
          </p:cNvPr>
          <p:cNvSpPr/>
          <p:nvPr userDrawn="1"/>
        </p:nvSpPr>
        <p:spPr>
          <a:xfrm>
            <a:off x="0" y="2800350"/>
            <a:ext cx="1009650" cy="1257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A7E7E3C-1494-4FF7-63BF-646EB2BFC53D}"/>
              </a:ext>
              <a:ext uri="{C183D7F6-B498-43B3-948B-1728B52AA6E4}">
                <adec:decorative xmlns:adec="http://schemas.microsoft.com/office/drawing/2017/decorative" val="1"/>
              </a:ext>
            </a:extLst>
          </p:cNvPr>
          <p:cNvSpPr/>
          <p:nvPr userDrawn="1"/>
        </p:nvSpPr>
        <p:spPr>
          <a:xfrm>
            <a:off x="0" y="4262438"/>
            <a:ext cx="1009650" cy="1257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863A899-D4C0-4970-01B1-B984455AD153}"/>
              </a:ext>
              <a:ext uri="{C183D7F6-B498-43B3-948B-1728B52AA6E4}">
                <adec:decorative xmlns:adec="http://schemas.microsoft.com/office/drawing/2017/decorative" val="1"/>
              </a:ext>
            </a:extLst>
          </p:cNvPr>
          <p:cNvSpPr/>
          <p:nvPr userDrawn="1"/>
        </p:nvSpPr>
        <p:spPr>
          <a:xfrm>
            <a:off x="0" y="5724526"/>
            <a:ext cx="1009650" cy="11334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06529B3-F23C-468C-14E9-294321324770}"/>
              </a:ext>
              <a:ext uri="{C183D7F6-B498-43B3-948B-1728B52AA6E4}">
                <adec:decorative xmlns:adec="http://schemas.microsoft.com/office/drawing/2017/decorative" val="1"/>
              </a:ext>
            </a:extLst>
          </p:cNvPr>
          <p:cNvSpPr/>
          <p:nvPr userDrawn="1"/>
        </p:nvSpPr>
        <p:spPr>
          <a:xfrm>
            <a:off x="1219200" y="5724526"/>
            <a:ext cx="1257300" cy="113347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01AFFAE-4D86-D553-9A75-0C41BE898498}"/>
              </a:ext>
              <a:ext uri="{C183D7F6-B498-43B3-948B-1728B52AA6E4}">
                <adec:decorative xmlns:adec="http://schemas.microsoft.com/office/drawing/2017/decorative" val="1"/>
              </a:ext>
            </a:extLst>
          </p:cNvPr>
          <p:cNvSpPr/>
          <p:nvPr userDrawn="1"/>
        </p:nvSpPr>
        <p:spPr>
          <a:xfrm>
            <a:off x="2686050" y="0"/>
            <a:ext cx="1257300" cy="11334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C3F2B64-6570-11BD-E018-809DF13EA827}"/>
              </a:ext>
              <a:ext uri="{C183D7F6-B498-43B3-948B-1728B52AA6E4}">
                <adec:decorative xmlns:adec="http://schemas.microsoft.com/office/drawing/2017/decorative" val="1"/>
              </a:ext>
            </a:extLst>
          </p:cNvPr>
          <p:cNvSpPr/>
          <p:nvPr userDrawn="1"/>
        </p:nvSpPr>
        <p:spPr>
          <a:xfrm>
            <a:off x="2686050" y="5724526"/>
            <a:ext cx="1257300" cy="1133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4995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79015-6037-42AB-A911-E14A4A51C6B6}"/>
              </a:ext>
            </a:extLst>
          </p:cNvPr>
          <p:cNvSpPr>
            <a:spLocks noGrp="1"/>
          </p:cNvSpPr>
          <p:nvPr>
            <p:ph type="title"/>
          </p:nvPr>
        </p:nvSpPr>
        <p:spPr>
          <a:xfrm>
            <a:off x="401170" y="262444"/>
            <a:ext cx="9188155" cy="79683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965E1D-5246-4BD8-9B82-F25D6124E479}"/>
              </a:ext>
            </a:extLst>
          </p:cNvPr>
          <p:cNvSpPr>
            <a:spLocks noGrp="1"/>
          </p:cNvSpPr>
          <p:nvPr>
            <p:ph type="body" idx="1" hasCustomPrompt="1"/>
          </p:nvPr>
        </p:nvSpPr>
        <p:spPr>
          <a:xfrm>
            <a:off x="413045" y="1459502"/>
            <a:ext cx="5157787" cy="823912"/>
          </a:xfrm>
        </p:spPr>
        <p:txBody>
          <a:bodyPr anchor="b">
            <a:noAutofit/>
          </a:bodyPr>
          <a:lstStyle>
            <a:lvl1pPr marL="0" indent="0" algn="l">
              <a:lnSpc>
                <a:spcPct val="100000"/>
              </a:lnSpc>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7E00139B-3F01-4FDB-BA7A-CD6796ECA166}"/>
              </a:ext>
            </a:extLst>
          </p:cNvPr>
          <p:cNvSpPr>
            <a:spLocks noGrp="1"/>
          </p:cNvSpPr>
          <p:nvPr>
            <p:ph type="body" sz="quarter" idx="3" hasCustomPrompt="1"/>
          </p:nvPr>
        </p:nvSpPr>
        <p:spPr>
          <a:xfrm>
            <a:off x="6589712" y="1459502"/>
            <a:ext cx="5183188" cy="823912"/>
          </a:xfrm>
        </p:spPr>
        <p:txBody>
          <a:bodyPr anchor="b">
            <a:noAutofit/>
          </a:bodyPr>
          <a:lstStyle>
            <a:lvl1pPr marL="0" indent="0" algn="l">
              <a:lnSpc>
                <a:spcPct val="100000"/>
              </a:lnSpc>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CE2A867-B7F9-400F-B53F-72E20DC489DB}"/>
              </a:ext>
            </a:extLst>
          </p:cNvPr>
          <p:cNvSpPr>
            <a:spLocks noGrp="1"/>
          </p:cNvSpPr>
          <p:nvPr>
            <p:ph type="dt" sz="half" idx="10"/>
          </p:nvPr>
        </p:nvSpPr>
        <p:spPr/>
        <p:txBody>
          <a:bodyPr/>
          <a:lstStyle/>
          <a:p>
            <a:fld id="{8B2256DE-71AA-4E74-8EC3-825DD6B6375A}" type="datetimeFigureOut">
              <a:rPr lang="en-US" smtClean="0"/>
              <a:t>6/18/2024</a:t>
            </a:fld>
            <a:endParaRPr lang="en-US"/>
          </a:p>
        </p:txBody>
      </p:sp>
      <p:sp>
        <p:nvSpPr>
          <p:cNvPr id="8" name="Footer Placeholder 7">
            <a:extLst>
              <a:ext uri="{FF2B5EF4-FFF2-40B4-BE49-F238E27FC236}">
                <a16:creationId xmlns:a16="http://schemas.microsoft.com/office/drawing/2014/main" id="{2D133E19-47CE-4A9D-9597-EBC712FBC2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C1FDE4-045D-4151-A400-75E6F6485691}"/>
              </a:ext>
            </a:extLst>
          </p:cNvPr>
          <p:cNvSpPr>
            <a:spLocks noGrp="1"/>
          </p:cNvSpPr>
          <p:nvPr>
            <p:ph type="sldNum" sz="quarter" idx="12"/>
          </p:nvPr>
        </p:nvSpPr>
        <p:spPr/>
        <p:txBody>
          <a:bodyPr/>
          <a:lstStyle/>
          <a:p>
            <a:fld id="{C6E4BDD0-73F1-41FC-8F97-117C328D350D}" type="slidenum">
              <a:rPr lang="en-US" smtClean="0"/>
              <a:t>‹#›</a:t>
            </a:fld>
            <a:endParaRPr lang="en-US"/>
          </a:p>
        </p:txBody>
      </p:sp>
      <p:cxnSp>
        <p:nvCxnSpPr>
          <p:cNvPr id="10" name="Straight Connector 9">
            <a:extLst>
              <a:ext uri="{FF2B5EF4-FFF2-40B4-BE49-F238E27FC236}">
                <a16:creationId xmlns:a16="http://schemas.microsoft.com/office/drawing/2014/main" id="{7B5A145B-F29E-006D-1556-1F96678A7A09}"/>
              </a:ext>
            </a:extLst>
          </p:cNvPr>
          <p:cNvCxnSpPr>
            <a:cxnSpLocks/>
          </p:cNvCxnSpPr>
          <p:nvPr userDrawn="1"/>
        </p:nvCxnSpPr>
        <p:spPr>
          <a:xfrm>
            <a:off x="6096000" y="1459502"/>
            <a:ext cx="0" cy="4636498"/>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6AB97350-CB5E-57CE-30F6-80DE41BACA97}"/>
              </a:ext>
            </a:extLst>
          </p:cNvPr>
          <p:cNvSpPr>
            <a:spLocks noGrp="1"/>
          </p:cNvSpPr>
          <p:nvPr>
            <p:ph type="body" sz="quarter" idx="13"/>
          </p:nvPr>
        </p:nvSpPr>
        <p:spPr>
          <a:xfrm>
            <a:off x="400049" y="2487168"/>
            <a:ext cx="5221287" cy="3480245"/>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33592C20-541F-B723-3084-86DF47342010}"/>
              </a:ext>
            </a:extLst>
          </p:cNvPr>
          <p:cNvSpPr>
            <a:spLocks noGrp="1"/>
          </p:cNvSpPr>
          <p:nvPr>
            <p:ph type="body" sz="quarter" idx="14"/>
          </p:nvPr>
        </p:nvSpPr>
        <p:spPr>
          <a:xfrm>
            <a:off x="6570662" y="2487168"/>
            <a:ext cx="5202238" cy="3480245"/>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13220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8DD-6B59-4B23-BB8D-81BFC88853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1ECD42-B28C-4148-898C-0C0A605C8A33}"/>
              </a:ext>
            </a:extLst>
          </p:cNvPr>
          <p:cNvSpPr>
            <a:spLocks noGrp="1"/>
          </p:cNvSpPr>
          <p:nvPr>
            <p:ph type="dt" sz="half" idx="10"/>
          </p:nvPr>
        </p:nvSpPr>
        <p:spPr/>
        <p:txBody>
          <a:bodyPr/>
          <a:lstStyle/>
          <a:p>
            <a:fld id="{8B2256DE-71AA-4E74-8EC3-825DD6B6375A}" type="datetimeFigureOut">
              <a:rPr lang="en-US" smtClean="0"/>
              <a:t>6/18/2024</a:t>
            </a:fld>
            <a:endParaRPr lang="en-US"/>
          </a:p>
        </p:txBody>
      </p:sp>
      <p:sp>
        <p:nvSpPr>
          <p:cNvPr id="4" name="Footer Placeholder 3">
            <a:extLst>
              <a:ext uri="{FF2B5EF4-FFF2-40B4-BE49-F238E27FC236}">
                <a16:creationId xmlns:a16="http://schemas.microsoft.com/office/drawing/2014/main" id="{D324CAD1-3CCD-44D3-9310-1D604CEB5A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B27571-686F-4B4E-8694-A351E868E733}"/>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28833640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A Transition">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278E72E2-0F49-4EC9-902A-6AFEF475C09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descr="A teacher teaching her students&#10;&#10;Description automatically generated with low confidence">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14523" r="9266"/>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solidFill>
                  <a:schemeClr val="tx1">
                    <a:lumMod val="75000"/>
                    <a:lumOff val="25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9634399-321C-463E-B129-6E425AD68658}"/>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2" name="Picture 11">
            <a:extLst>
              <a:ext uri="{FF2B5EF4-FFF2-40B4-BE49-F238E27FC236}">
                <a16:creationId xmlns:a16="http://schemas.microsoft.com/office/drawing/2014/main" id="{0890E8C4-E9D9-181C-2D28-68A183C255D9}"/>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524560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B418D-15F1-4236-86D3-6539C675F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6B6B5-BC8C-433B-81B9-9C57FABEBF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78FAA-4420-4285-8D95-A050BC74994F}"/>
              </a:ext>
            </a:extLst>
          </p:cNvPr>
          <p:cNvSpPr>
            <a:spLocks noGrp="1"/>
          </p:cNvSpPr>
          <p:nvPr>
            <p:ph type="dt" sz="half" idx="10"/>
          </p:nvPr>
        </p:nvSpPr>
        <p:spPr/>
        <p:txBody>
          <a:bodyPr/>
          <a:lstStyle/>
          <a:p>
            <a:fld id="{8B2256DE-71AA-4E74-8EC3-825DD6B6375A}" type="datetimeFigureOut">
              <a:rPr lang="en-US" smtClean="0"/>
              <a:t>6/18/2024</a:t>
            </a:fld>
            <a:endParaRPr lang="en-US"/>
          </a:p>
        </p:txBody>
      </p:sp>
      <p:sp>
        <p:nvSpPr>
          <p:cNvPr id="5" name="Footer Placeholder 4">
            <a:extLst>
              <a:ext uri="{FF2B5EF4-FFF2-40B4-BE49-F238E27FC236}">
                <a16:creationId xmlns:a16="http://schemas.microsoft.com/office/drawing/2014/main" id="{808C59C6-696E-4645-BF2F-2A33B0C2E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5A9AF-AD14-4EF5-B3BC-132EE02F7A44}"/>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42656091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5D06D-DA63-4DDC-82A9-6354941E7D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EDF4B1-44D8-438C-A0D2-5E50A2270DFA}"/>
              </a:ext>
            </a:extLst>
          </p:cNvPr>
          <p:cNvSpPr>
            <a:spLocks noGrp="1"/>
          </p:cNvSpPr>
          <p:nvPr>
            <p:ph sz="half" idx="1"/>
          </p:nvPr>
        </p:nvSpPr>
        <p:spPr>
          <a:xfrm>
            <a:off x="399393" y="1535167"/>
            <a:ext cx="5181600" cy="4351338"/>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63605E-63A3-44EF-8FE0-D7C81552DEC7}"/>
              </a:ext>
            </a:extLst>
          </p:cNvPr>
          <p:cNvSpPr>
            <a:spLocks noGrp="1"/>
          </p:cNvSpPr>
          <p:nvPr>
            <p:ph sz="half" idx="2"/>
          </p:nvPr>
        </p:nvSpPr>
        <p:spPr>
          <a:xfrm>
            <a:off x="6481572" y="1535167"/>
            <a:ext cx="5181600" cy="4351338"/>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37BA6D-103A-4630-B671-67CDA59CEC86}"/>
              </a:ext>
            </a:extLst>
          </p:cNvPr>
          <p:cNvSpPr>
            <a:spLocks noGrp="1"/>
          </p:cNvSpPr>
          <p:nvPr>
            <p:ph type="dt" sz="half" idx="10"/>
          </p:nvPr>
        </p:nvSpPr>
        <p:spPr/>
        <p:txBody>
          <a:bodyPr/>
          <a:lstStyle/>
          <a:p>
            <a:fld id="{8B2256DE-71AA-4E74-8EC3-825DD6B6375A}" type="datetimeFigureOut">
              <a:rPr lang="en-US" smtClean="0"/>
              <a:t>6/18/2024</a:t>
            </a:fld>
            <a:endParaRPr lang="en-US"/>
          </a:p>
        </p:txBody>
      </p:sp>
      <p:sp>
        <p:nvSpPr>
          <p:cNvPr id="6" name="Footer Placeholder 5">
            <a:extLst>
              <a:ext uri="{FF2B5EF4-FFF2-40B4-BE49-F238E27FC236}">
                <a16:creationId xmlns:a16="http://schemas.microsoft.com/office/drawing/2014/main" id="{25C2AB32-BE43-4FB9-9458-D139DB524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5EDC1-6DD2-47C3-AD8C-9CFFD2028E9C}"/>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7601193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79015-6037-42AB-A911-E14A4A51C6B6}"/>
              </a:ext>
            </a:extLst>
          </p:cNvPr>
          <p:cNvSpPr>
            <a:spLocks noGrp="1"/>
          </p:cNvSpPr>
          <p:nvPr>
            <p:ph type="title"/>
          </p:nvPr>
        </p:nvSpPr>
        <p:spPr>
          <a:xfrm>
            <a:off x="401170" y="262444"/>
            <a:ext cx="9188155" cy="79683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965E1D-5246-4BD8-9B82-F25D6124E479}"/>
              </a:ext>
            </a:extLst>
          </p:cNvPr>
          <p:cNvSpPr>
            <a:spLocks noGrp="1"/>
          </p:cNvSpPr>
          <p:nvPr>
            <p:ph type="body" idx="1" hasCustomPrompt="1"/>
          </p:nvPr>
        </p:nvSpPr>
        <p:spPr>
          <a:xfrm>
            <a:off x="413045" y="1459502"/>
            <a:ext cx="5157787"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E0532D-3DCA-435E-87F8-906FA800E892}"/>
              </a:ext>
            </a:extLst>
          </p:cNvPr>
          <p:cNvSpPr>
            <a:spLocks noGrp="1"/>
          </p:cNvSpPr>
          <p:nvPr>
            <p:ph sz="half" idx="2"/>
          </p:nvPr>
        </p:nvSpPr>
        <p:spPr>
          <a:xfrm>
            <a:off x="413045" y="2487168"/>
            <a:ext cx="5157787" cy="3480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00139B-3F01-4FDB-BA7A-CD6796ECA166}"/>
              </a:ext>
            </a:extLst>
          </p:cNvPr>
          <p:cNvSpPr>
            <a:spLocks noGrp="1"/>
          </p:cNvSpPr>
          <p:nvPr>
            <p:ph type="body" sz="quarter" idx="3" hasCustomPrompt="1"/>
          </p:nvPr>
        </p:nvSpPr>
        <p:spPr>
          <a:xfrm>
            <a:off x="6589712" y="1459502"/>
            <a:ext cx="5183188"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0BAEC4-DE7C-4193-B9FA-D5FE8DCA65D6}"/>
              </a:ext>
            </a:extLst>
          </p:cNvPr>
          <p:cNvSpPr>
            <a:spLocks noGrp="1"/>
          </p:cNvSpPr>
          <p:nvPr>
            <p:ph sz="quarter" idx="4"/>
          </p:nvPr>
        </p:nvSpPr>
        <p:spPr>
          <a:xfrm>
            <a:off x="6589712" y="2487168"/>
            <a:ext cx="5183188" cy="3480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E2A867-B7F9-400F-B53F-72E20DC489DB}"/>
              </a:ext>
            </a:extLst>
          </p:cNvPr>
          <p:cNvSpPr>
            <a:spLocks noGrp="1"/>
          </p:cNvSpPr>
          <p:nvPr>
            <p:ph type="dt" sz="half" idx="10"/>
          </p:nvPr>
        </p:nvSpPr>
        <p:spPr/>
        <p:txBody>
          <a:bodyPr/>
          <a:lstStyle/>
          <a:p>
            <a:fld id="{8B2256DE-71AA-4E74-8EC3-825DD6B6375A}" type="datetimeFigureOut">
              <a:rPr lang="en-US" smtClean="0"/>
              <a:t>6/18/2024</a:t>
            </a:fld>
            <a:endParaRPr lang="en-US"/>
          </a:p>
        </p:txBody>
      </p:sp>
      <p:sp>
        <p:nvSpPr>
          <p:cNvPr id="8" name="Footer Placeholder 7">
            <a:extLst>
              <a:ext uri="{FF2B5EF4-FFF2-40B4-BE49-F238E27FC236}">
                <a16:creationId xmlns:a16="http://schemas.microsoft.com/office/drawing/2014/main" id="{2D133E19-47CE-4A9D-9597-EBC712FBC2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C1FDE4-045D-4151-A400-75E6F6485691}"/>
              </a:ext>
            </a:extLst>
          </p:cNvPr>
          <p:cNvSpPr>
            <a:spLocks noGrp="1"/>
          </p:cNvSpPr>
          <p:nvPr>
            <p:ph type="sldNum" sz="quarter" idx="12"/>
          </p:nvPr>
        </p:nvSpPr>
        <p:spPr/>
        <p:txBody>
          <a:bodyPr/>
          <a:lstStyle/>
          <a:p>
            <a:fld id="{C6E4BDD0-73F1-41FC-8F97-117C328D350D}" type="slidenum">
              <a:rPr lang="en-US" smtClean="0"/>
              <a:t>‹#›</a:t>
            </a:fld>
            <a:endParaRPr lang="en-US"/>
          </a:p>
        </p:txBody>
      </p:sp>
      <p:cxnSp>
        <p:nvCxnSpPr>
          <p:cNvPr id="10" name="Straight Connector 9">
            <a:extLst>
              <a:ext uri="{FF2B5EF4-FFF2-40B4-BE49-F238E27FC236}">
                <a16:creationId xmlns:a16="http://schemas.microsoft.com/office/drawing/2014/main" id="{7B5A145B-F29E-006D-1556-1F96678A7A09}"/>
              </a:ext>
            </a:extLst>
          </p:cNvPr>
          <p:cNvCxnSpPr>
            <a:cxnSpLocks/>
          </p:cNvCxnSpPr>
          <p:nvPr userDrawn="1"/>
        </p:nvCxnSpPr>
        <p:spPr>
          <a:xfrm>
            <a:off x="6096000" y="1459502"/>
            <a:ext cx="0" cy="463649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45120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8DD-6B59-4B23-BB8D-81BFC88853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1ECD42-B28C-4148-898C-0C0A605C8A33}"/>
              </a:ext>
            </a:extLst>
          </p:cNvPr>
          <p:cNvSpPr>
            <a:spLocks noGrp="1"/>
          </p:cNvSpPr>
          <p:nvPr>
            <p:ph type="dt" sz="half" idx="10"/>
          </p:nvPr>
        </p:nvSpPr>
        <p:spPr/>
        <p:txBody>
          <a:bodyPr/>
          <a:lstStyle/>
          <a:p>
            <a:fld id="{8B2256DE-71AA-4E74-8EC3-825DD6B6375A}" type="datetimeFigureOut">
              <a:rPr lang="en-US" smtClean="0"/>
              <a:t>6/18/2024</a:t>
            </a:fld>
            <a:endParaRPr lang="en-US"/>
          </a:p>
        </p:txBody>
      </p:sp>
      <p:sp>
        <p:nvSpPr>
          <p:cNvPr id="4" name="Footer Placeholder 3">
            <a:extLst>
              <a:ext uri="{FF2B5EF4-FFF2-40B4-BE49-F238E27FC236}">
                <a16:creationId xmlns:a16="http://schemas.microsoft.com/office/drawing/2014/main" id="{D324CAD1-3CCD-44D3-9310-1D604CEB5A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B27571-686F-4B4E-8694-A351E868E733}"/>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21562491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C49F7-5585-466E-BE9D-CCDD8DAAFB18}"/>
              </a:ext>
            </a:extLst>
          </p:cNvPr>
          <p:cNvSpPr>
            <a:spLocks noGrp="1"/>
          </p:cNvSpPr>
          <p:nvPr>
            <p:ph type="title"/>
          </p:nvPr>
        </p:nvSpPr>
        <p:spPr>
          <a:xfrm>
            <a:off x="399394" y="262446"/>
            <a:ext cx="9201806" cy="801008"/>
          </a:xfrm>
        </p:spPr>
        <p:txBody>
          <a:bodyPr anchor="ctr">
            <a:normAutofit/>
          </a:bodyPr>
          <a:lstStyle>
            <a:lvl1pPr>
              <a:defRPr sz="4000"/>
            </a:lvl1pPr>
          </a:lstStyle>
          <a:p>
            <a:r>
              <a:rPr lang="en-US"/>
              <a:t>Click to edit Master title style</a:t>
            </a:r>
          </a:p>
        </p:txBody>
      </p:sp>
      <p:sp>
        <p:nvSpPr>
          <p:cNvPr id="4" name="Text Placeholder 3">
            <a:extLst>
              <a:ext uri="{FF2B5EF4-FFF2-40B4-BE49-F238E27FC236}">
                <a16:creationId xmlns:a16="http://schemas.microsoft.com/office/drawing/2014/main" id="{7C58B9A1-4D59-49B1-B440-BEF63D65E060}"/>
              </a:ext>
            </a:extLst>
          </p:cNvPr>
          <p:cNvSpPr>
            <a:spLocks noGrp="1"/>
          </p:cNvSpPr>
          <p:nvPr>
            <p:ph type="body" sz="half" idx="2" hasCustomPrompt="1"/>
          </p:nvPr>
        </p:nvSpPr>
        <p:spPr>
          <a:xfrm>
            <a:off x="399394" y="1397726"/>
            <a:ext cx="4372631" cy="4471262"/>
          </a:xfrm>
        </p:spPr>
        <p:txBody>
          <a:bodyPr lIns="457200" rIns="457200" anchor="ctr">
            <a:normAutofit/>
          </a:bodyPr>
          <a:lstStyle>
            <a:lvl1pPr marL="0" indent="0" algn="ctr">
              <a:lnSpc>
                <a:spcPct val="150000"/>
              </a:lnSpc>
              <a:buNone/>
              <a:defRPr sz="2800" b="1" spc="0">
                <a:solidFill>
                  <a:schemeClr val="accent1"/>
                </a:solidFill>
                <a:latin typeface="+mj-lt"/>
                <a:cs typeface="Calibri Light" panose="020F03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590E7228-DC76-4CB7-9466-801F41C7074F}"/>
              </a:ext>
            </a:extLst>
          </p:cNvPr>
          <p:cNvSpPr>
            <a:spLocks noGrp="1"/>
          </p:cNvSpPr>
          <p:nvPr>
            <p:ph idx="1" hasCustomPrompt="1"/>
          </p:nvPr>
        </p:nvSpPr>
        <p:spPr>
          <a:xfrm>
            <a:off x="5183188" y="1397726"/>
            <a:ext cx="6589712" cy="4463324"/>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Place image, graph, or chart here</a:t>
            </a:r>
          </a:p>
        </p:txBody>
      </p:sp>
      <p:sp>
        <p:nvSpPr>
          <p:cNvPr id="5" name="Date Placeholder 4">
            <a:extLst>
              <a:ext uri="{FF2B5EF4-FFF2-40B4-BE49-F238E27FC236}">
                <a16:creationId xmlns:a16="http://schemas.microsoft.com/office/drawing/2014/main" id="{941CD48F-F4F3-4AC1-A88D-544CC48BD0A3}"/>
              </a:ext>
            </a:extLst>
          </p:cNvPr>
          <p:cNvSpPr>
            <a:spLocks noGrp="1"/>
          </p:cNvSpPr>
          <p:nvPr>
            <p:ph type="dt" sz="half" idx="10"/>
          </p:nvPr>
        </p:nvSpPr>
        <p:spPr/>
        <p:txBody>
          <a:bodyPr/>
          <a:lstStyle/>
          <a:p>
            <a:fld id="{8B2256DE-71AA-4E74-8EC3-825DD6B6375A}" type="datetimeFigureOut">
              <a:rPr lang="en-US" smtClean="0"/>
              <a:t>6/18/2024</a:t>
            </a:fld>
            <a:endParaRPr lang="en-US"/>
          </a:p>
        </p:txBody>
      </p:sp>
      <p:sp>
        <p:nvSpPr>
          <p:cNvPr id="6" name="Footer Placeholder 5">
            <a:extLst>
              <a:ext uri="{FF2B5EF4-FFF2-40B4-BE49-F238E27FC236}">
                <a16:creationId xmlns:a16="http://schemas.microsoft.com/office/drawing/2014/main" id="{CDB3B703-D169-47A2-9C33-436FBCF3DC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F87DB5-9556-4540-80A2-A057C872523A}"/>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29492347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hank You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75"/>
            <a:ext cx="12192000" cy="6857850"/>
          </a:xfrm>
          <a:prstGeom prst="rect">
            <a:avLst/>
          </a:prstGeom>
        </p:spPr>
      </p:pic>
      <p:sp>
        <p:nvSpPr>
          <p:cNvPr id="4" name="Rectangle 3">
            <a:extLst>
              <a:ext uri="{FF2B5EF4-FFF2-40B4-BE49-F238E27FC236}">
                <a16:creationId xmlns:a16="http://schemas.microsoft.com/office/drawing/2014/main" id="{A2E8568D-A3F8-FEE7-436C-8A1572170AE8}"/>
              </a:ext>
            </a:extLst>
          </p:cNvPr>
          <p:cNvSpPr/>
          <p:nvPr userDrawn="1"/>
        </p:nvSpPr>
        <p:spPr>
          <a:xfrm>
            <a:off x="-2" y="3920093"/>
            <a:ext cx="8458201" cy="99480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hasCustomPrompt="1"/>
          </p:nvPr>
        </p:nvSpPr>
        <p:spPr>
          <a:xfrm>
            <a:off x="399393" y="2154054"/>
            <a:ext cx="7116976" cy="1528947"/>
          </a:xfrm>
        </p:spPr>
        <p:txBody>
          <a:bodyPr anchor="b">
            <a:normAutofit/>
          </a:bodyPr>
          <a:lstStyle>
            <a:lvl1pPr algn="l">
              <a:defRPr sz="8000"/>
            </a:lvl1pPr>
          </a:lstStyle>
          <a:p>
            <a:r>
              <a:rPr lang="en-US"/>
              <a:t>Thank You</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399393" y="4015342"/>
            <a:ext cx="7116976" cy="757826"/>
          </a:xfrm>
        </p:spPr>
        <p:txBody>
          <a:bodyPr>
            <a:noAutofit/>
          </a:bodyPr>
          <a:lstStyle>
            <a:lvl1pPr marL="0" indent="0" algn="l">
              <a:buNone/>
              <a:defRPr sz="24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Please take our quick 5 minute survey to let us know how we can improve this presentation in the future</a:t>
            </a:r>
          </a:p>
        </p:txBody>
      </p:sp>
      <p:cxnSp>
        <p:nvCxnSpPr>
          <p:cNvPr id="5" name="Straight Connector 4">
            <a:extLst>
              <a:ext uri="{FF2B5EF4-FFF2-40B4-BE49-F238E27FC236}">
                <a16:creationId xmlns:a16="http://schemas.microsoft.com/office/drawing/2014/main" id="{618CF2DD-3672-452A-AF90-3B5E374B711C}"/>
              </a:ext>
            </a:extLst>
          </p:cNvPr>
          <p:cNvCxnSpPr>
            <a:cxnSpLocks/>
          </p:cNvCxnSpPr>
          <p:nvPr userDrawn="1"/>
        </p:nvCxnSpPr>
        <p:spPr>
          <a:xfrm>
            <a:off x="548640" y="3683001"/>
            <a:ext cx="491947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30955D47-20DA-E00E-E1F2-7F0DC3D813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28045371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B418D-15F1-4236-86D3-6539C675F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6B6B5-BC8C-433B-81B9-9C57FABEBF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78FAA-4420-4285-8D95-A050BC74994F}"/>
              </a:ext>
            </a:extLst>
          </p:cNvPr>
          <p:cNvSpPr>
            <a:spLocks noGrp="1"/>
          </p:cNvSpPr>
          <p:nvPr>
            <p:ph type="dt" sz="half" idx="10"/>
          </p:nvPr>
        </p:nvSpPr>
        <p:spPr/>
        <p:txBody>
          <a:bodyPr/>
          <a:lstStyle/>
          <a:p>
            <a:fld id="{8B2256DE-71AA-4E74-8EC3-825DD6B6375A}" type="datetimeFigureOut">
              <a:rPr lang="en-US" smtClean="0"/>
              <a:t>6/18/2024</a:t>
            </a:fld>
            <a:endParaRPr lang="en-US"/>
          </a:p>
        </p:txBody>
      </p:sp>
      <p:sp>
        <p:nvSpPr>
          <p:cNvPr id="5" name="Footer Placeholder 4">
            <a:extLst>
              <a:ext uri="{FF2B5EF4-FFF2-40B4-BE49-F238E27FC236}">
                <a16:creationId xmlns:a16="http://schemas.microsoft.com/office/drawing/2014/main" id="{808C59C6-696E-4645-BF2F-2A33B0C2E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5A9AF-AD14-4EF5-B3BC-132EE02F7A44}"/>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13267089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5D06D-DA63-4DDC-82A9-6354941E7D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EDF4B1-44D8-438C-A0D2-5E50A2270DFA}"/>
              </a:ext>
            </a:extLst>
          </p:cNvPr>
          <p:cNvSpPr>
            <a:spLocks noGrp="1"/>
          </p:cNvSpPr>
          <p:nvPr>
            <p:ph sz="half" idx="1"/>
          </p:nvPr>
        </p:nvSpPr>
        <p:spPr>
          <a:xfrm>
            <a:off x="399393" y="1535167"/>
            <a:ext cx="5181600" cy="4351338"/>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63605E-63A3-44EF-8FE0-D7C81552DEC7}"/>
              </a:ext>
            </a:extLst>
          </p:cNvPr>
          <p:cNvSpPr>
            <a:spLocks noGrp="1"/>
          </p:cNvSpPr>
          <p:nvPr>
            <p:ph sz="half" idx="2"/>
          </p:nvPr>
        </p:nvSpPr>
        <p:spPr>
          <a:xfrm>
            <a:off x="6481572" y="1535167"/>
            <a:ext cx="5181600" cy="4351338"/>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37BA6D-103A-4630-B671-67CDA59CEC86}"/>
              </a:ext>
            </a:extLst>
          </p:cNvPr>
          <p:cNvSpPr>
            <a:spLocks noGrp="1"/>
          </p:cNvSpPr>
          <p:nvPr>
            <p:ph type="dt" sz="half" idx="10"/>
          </p:nvPr>
        </p:nvSpPr>
        <p:spPr/>
        <p:txBody>
          <a:bodyPr/>
          <a:lstStyle/>
          <a:p>
            <a:fld id="{8B2256DE-71AA-4E74-8EC3-825DD6B6375A}" type="datetimeFigureOut">
              <a:rPr lang="en-US" smtClean="0"/>
              <a:t>6/18/2024</a:t>
            </a:fld>
            <a:endParaRPr lang="en-US"/>
          </a:p>
        </p:txBody>
      </p:sp>
      <p:sp>
        <p:nvSpPr>
          <p:cNvPr id="6" name="Footer Placeholder 5">
            <a:extLst>
              <a:ext uri="{FF2B5EF4-FFF2-40B4-BE49-F238E27FC236}">
                <a16:creationId xmlns:a16="http://schemas.microsoft.com/office/drawing/2014/main" id="{25C2AB32-BE43-4FB9-9458-D139DB524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5EDC1-6DD2-47C3-AD8C-9CFFD2028E9C}"/>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2132768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8DD-6B59-4B23-BB8D-81BFC88853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1ECD42-B28C-4148-898C-0C0A605C8A33}"/>
              </a:ext>
            </a:extLst>
          </p:cNvPr>
          <p:cNvSpPr>
            <a:spLocks noGrp="1"/>
          </p:cNvSpPr>
          <p:nvPr>
            <p:ph type="dt" sz="half" idx="10"/>
          </p:nvPr>
        </p:nvSpPr>
        <p:spPr/>
        <p:txBody>
          <a:bodyPr/>
          <a:lstStyle/>
          <a:p>
            <a:fld id="{8B2256DE-71AA-4E74-8EC3-825DD6B6375A}" type="datetimeFigureOut">
              <a:rPr lang="en-US" smtClean="0"/>
              <a:t>6/18/2024</a:t>
            </a:fld>
            <a:endParaRPr lang="en-US"/>
          </a:p>
        </p:txBody>
      </p:sp>
      <p:sp>
        <p:nvSpPr>
          <p:cNvPr id="4" name="Footer Placeholder 3">
            <a:extLst>
              <a:ext uri="{FF2B5EF4-FFF2-40B4-BE49-F238E27FC236}">
                <a16:creationId xmlns:a16="http://schemas.microsoft.com/office/drawing/2014/main" id="{D324CAD1-3CCD-44D3-9310-1D604CEB5A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B27571-686F-4B4E-8694-A351E868E733}"/>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1569601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79015-6037-42AB-A911-E14A4A51C6B6}"/>
              </a:ext>
            </a:extLst>
          </p:cNvPr>
          <p:cNvSpPr>
            <a:spLocks noGrp="1"/>
          </p:cNvSpPr>
          <p:nvPr>
            <p:ph type="title"/>
          </p:nvPr>
        </p:nvSpPr>
        <p:spPr>
          <a:xfrm>
            <a:off x="401170" y="262444"/>
            <a:ext cx="9188155" cy="79683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965E1D-5246-4BD8-9B82-F25D6124E479}"/>
              </a:ext>
            </a:extLst>
          </p:cNvPr>
          <p:cNvSpPr>
            <a:spLocks noGrp="1"/>
          </p:cNvSpPr>
          <p:nvPr>
            <p:ph type="body" idx="1" hasCustomPrompt="1"/>
          </p:nvPr>
        </p:nvSpPr>
        <p:spPr>
          <a:xfrm>
            <a:off x="413045" y="1459502"/>
            <a:ext cx="5157787"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E0532D-3DCA-435E-87F8-906FA800E892}"/>
              </a:ext>
            </a:extLst>
          </p:cNvPr>
          <p:cNvSpPr>
            <a:spLocks noGrp="1"/>
          </p:cNvSpPr>
          <p:nvPr>
            <p:ph sz="half" idx="2"/>
          </p:nvPr>
        </p:nvSpPr>
        <p:spPr>
          <a:xfrm>
            <a:off x="413045" y="2487168"/>
            <a:ext cx="5157787" cy="3480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00139B-3F01-4FDB-BA7A-CD6796ECA166}"/>
              </a:ext>
            </a:extLst>
          </p:cNvPr>
          <p:cNvSpPr>
            <a:spLocks noGrp="1"/>
          </p:cNvSpPr>
          <p:nvPr>
            <p:ph type="body" sz="quarter" idx="3" hasCustomPrompt="1"/>
          </p:nvPr>
        </p:nvSpPr>
        <p:spPr>
          <a:xfrm>
            <a:off x="6589712" y="1459502"/>
            <a:ext cx="5183188"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0BAEC4-DE7C-4193-B9FA-D5FE8DCA65D6}"/>
              </a:ext>
            </a:extLst>
          </p:cNvPr>
          <p:cNvSpPr>
            <a:spLocks noGrp="1"/>
          </p:cNvSpPr>
          <p:nvPr>
            <p:ph sz="quarter" idx="4"/>
          </p:nvPr>
        </p:nvSpPr>
        <p:spPr>
          <a:xfrm>
            <a:off x="6589712" y="2487168"/>
            <a:ext cx="5183188" cy="3480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E2A867-B7F9-400F-B53F-72E20DC489DB}"/>
              </a:ext>
            </a:extLst>
          </p:cNvPr>
          <p:cNvSpPr>
            <a:spLocks noGrp="1"/>
          </p:cNvSpPr>
          <p:nvPr>
            <p:ph type="dt" sz="half" idx="10"/>
          </p:nvPr>
        </p:nvSpPr>
        <p:spPr/>
        <p:txBody>
          <a:bodyPr/>
          <a:lstStyle/>
          <a:p>
            <a:fld id="{8B2256DE-71AA-4E74-8EC3-825DD6B6375A}" type="datetimeFigureOut">
              <a:rPr lang="en-US" smtClean="0"/>
              <a:t>6/18/2024</a:t>
            </a:fld>
            <a:endParaRPr lang="en-US"/>
          </a:p>
        </p:txBody>
      </p:sp>
      <p:sp>
        <p:nvSpPr>
          <p:cNvPr id="8" name="Footer Placeholder 7">
            <a:extLst>
              <a:ext uri="{FF2B5EF4-FFF2-40B4-BE49-F238E27FC236}">
                <a16:creationId xmlns:a16="http://schemas.microsoft.com/office/drawing/2014/main" id="{2D133E19-47CE-4A9D-9597-EBC712FBC2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C1FDE4-045D-4151-A400-75E6F6485691}"/>
              </a:ext>
            </a:extLst>
          </p:cNvPr>
          <p:cNvSpPr>
            <a:spLocks noGrp="1"/>
          </p:cNvSpPr>
          <p:nvPr>
            <p:ph type="sldNum" sz="quarter" idx="12"/>
          </p:nvPr>
        </p:nvSpPr>
        <p:spPr/>
        <p:txBody>
          <a:bodyPr/>
          <a:lstStyle/>
          <a:p>
            <a:fld id="{C6E4BDD0-73F1-41FC-8F97-117C328D350D}" type="slidenum">
              <a:rPr lang="en-US" smtClean="0"/>
              <a:t>‹#›</a:t>
            </a:fld>
            <a:endParaRPr lang="en-US"/>
          </a:p>
        </p:txBody>
      </p:sp>
      <p:cxnSp>
        <p:nvCxnSpPr>
          <p:cNvPr id="10" name="Straight Connector 9">
            <a:extLst>
              <a:ext uri="{FF2B5EF4-FFF2-40B4-BE49-F238E27FC236}">
                <a16:creationId xmlns:a16="http://schemas.microsoft.com/office/drawing/2014/main" id="{7B5A145B-F29E-006D-1556-1F96678A7A09}"/>
              </a:ext>
            </a:extLst>
          </p:cNvPr>
          <p:cNvCxnSpPr>
            <a:cxnSpLocks/>
          </p:cNvCxnSpPr>
          <p:nvPr userDrawn="1"/>
        </p:nvCxnSpPr>
        <p:spPr>
          <a:xfrm>
            <a:off x="6096000" y="1459502"/>
            <a:ext cx="0" cy="463649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87752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8DD-6B59-4B23-BB8D-81BFC88853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1ECD42-B28C-4148-898C-0C0A605C8A33}"/>
              </a:ext>
            </a:extLst>
          </p:cNvPr>
          <p:cNvSpPr>
            <a:spLocks noGrp="1"/>
          </p:cNvSpPr>
          <p:nvPr>
            <p:ph type="dt" sz="half" idx="10"/>
          </p:nvPr>
        </p:nvSpPr>
        <p:spPr/>
        <p:txBody>
          <a:bodyPr/>
          <a:lstStyle/>
          <a:p>
            <a:fld id="{8B2256DE-71AA-4E74-8EC3-825DD6B6375A}" type="datetimeFigureOut">
              <a:rPr lang="en-US" smtClean="0"/>
              <a:t>6/18/2024</a:t>
            </a:fld>
            <a:endParaRPr lang="en-US"/>
          </a:p>
        </p:txBody>
      </p:sp>
      <p:sp>
        <p:nvSpPr>
          <p:cNvPr id="4" name="Footer Placeholder 3">
            <a:extLst>
              <a:ext uri="{FF2B5EF4-FFF2-40B4-BE49-F238E27FC236}">
                <a16:creationId xmlns:a16="http://schemas.microsoft.com/office/drawing/2014/main" id="{D324CAD1-3CCD-44D3-9310-1D604CEB5A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B27571-686F-4B4E-8694-A351E868E733}"/>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944211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C49F7-5585-466E-BE9D-CCDD8DAAFB18}"/>
              </a:ext>
            </a:extLst>
          </p:cNvPr>
          <p:cNvSpPr>
            <a:spLocks noGrp="1"/>
          </p:cNvSpPr>
          <p:nvPr>
            <p:ph type="title"/>
          </p:nvPr>
        </p:nvSpPr>
        <p:spPr>
          <a:xfrm>
            <a:off x="399394" y="262446"/>
            <a:ext cx="9201806" cy="801008"/>
          </a:xfrm>
        </p:spPr>
        <p:txBody>
          <a:bodyPr anchor="ctr">
            <a:normAutofit/>
          </a:bodyPr>
          <a:lstStyle>
            <a:lvl1pPr>
              <a:defRPr sz="4000"/>
            </a:lvl1pPr>
          </a:lstStyle>
          <a:p>
            <a:r>
              <a:rPr lang="en-US"/>
              <a:t>Click to edit Master title style</a:t>
            </a:r>
          </a:p>
        </p:txBody>
      </p:sp>
      <p:sp>
        <p:nvSpPr>
          <p:cNvPr id="4" name="Text Placeholder 3">
            <a:extLst>
              <a:ext uri="{FF2B5EF4-FFF2-40B4-BE49-F238E27FC236}">
                <a16:creationId xmlns:a16="http://schemas.microsoft.com/office/drawing/2014/main" id="{7C58B9A1-4D59-49B1-B440-BEF63D65E060}"/>
              </a:ext>
            </a:extLst>
          </p:cNvPr>
          <p:cNvSpPr>
            <a:spLocks noGrp="1"/>
          </p:cNvSpPr>
          <p:nvPr>
            <p:ph type="body" sz="half" idx="2" hasCustomPrompt="1"/>
          </p:nvPr>
        </p:nvSpPr>
        <p:spPr>
          <a:xfrm>
            <a:off x="399394" y="1397726"/>
            <a:ext cx="4372631" cy="4471262"/>
          </a:xfrm>
        </p:spPr>
        <p:txBody>
          <a:bodyPr lIns="457200" rIns="457200" anchor="ctr">
            <a:normAutofit/>
          </a:bodyPr>
          <a:lstStyle>
            <a:lvl1pPr marL="0" indent="0" algn="ctr">
              <a:lnSpc>
                <a:spcPct val="150000"/>
              </a:lnSpc>
              <a:buNone/>
              <a:defRPr sz="2800" b="1" spc="0">
                <a:solidFill>
                  <a:schemeClr val="accent1"/>
                </a:solidFill>
                <a:latin typeface="+mj-lt"/>
                <a:cs typeface="Calibri Light" panose="020F03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590E7228-DC76-4CB7-9466-801F41C7074F}"/>
              </a:ext>
            </a:extLst>
          </p:cNvPr>
          <p:cNvSpPr>
            <a:spLocks noGrp="1"/>
          </p:cNvSpPr>
          <p:nvPr>
            <p:ph idx="1" hasCustomPrompt="1"/>
          </p:nvPr>
        </p:nvSpPr>
        <p:spPr>
          <a:xfrm>
            <a:off x="5183188" y="1397726"/>
            <a:ext cx="6589712" cy="4463324"/>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Place image, graph, or chart here</a:t>
            </a:r>
          </a:p>
        </p:txBody>
      </p:sp>
      <p:sp>
        <p:nvSpPr>
          <p:cNvPr id="5" name="Date Placeholder 4">
            <a:extLst>
              <a:ext uri="{FF2B5EF4-FFF2-40B4-BE49-F238E27FC236}">
                <a16:creationId xmlns:a16="http://schemas.microsoft.com/office/drawing/2014/main" id="{941CD48F-F4F3-4AC1-A88D-544CC48BD0A3}"/>
              </a:ext>
            </a:extLst>
          </p:cNvPr>
          <p:cNvSpPr>
            <a:spLocks noGrp="1"/>
          </p:cNvSpPr>
          <p:nvPr>
            <p:ph type="dt" sz="half" idx="10"/>
          </p:nvPr>
        </p:nvSpPr>
        <p:spPr/>
        <p:txBody>
          <a:bodyPr/>
          <a:lstStyle/>
          <a:p>
            <a:fld id="{8B2256DE-71AA-4E74-8EC3-825DD6B6375A}" type="datetimeFigureOut">
              <a:rPr lang="en-US" smtClean="0"/>
              <a:t>6/18/2024</a:t>
            </a:fld>
            <a:endParaRPr lang="en-US"/>
          </a:p>
        </p:txBody>
      </p:sp>
      <p:sp>
        <p:nvSpPr>
          <p:cNvPr id="6" name="Footer Placeholder 5">
            <a:extLst>
              <a:ext uri="{FF2B5EF4-FFF2-40B4-BE49-F238E27FC236}">
                <a16:creationId xmlns:a16="http://schemas.microsoft.com/office/drawing/2014/main" id="{CDB3B703-D169-47A2-9C33-436FBCF3DC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F87DB5-9556-4540-80A2-A057C872523A}"/>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1865846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hank You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75"/>
            <a:ext cx="12192000" cy="6857850"/>
          </a:xfrm>
          <a:prstGeom prst="rect">
            <a:avLst/>
          </a:prstGeom>
        </p:spPr>
      </p:pic>
      <p:sp>
        <p:nvSpPr>
          <p:cNvPr id="4" name="Rectangle 3">
            <a:extLst>
              <a:ext uri="{FF2B5EF4-FFF2-40B4-BE49-F238E27FC236}">
                <a16:creationId xmlns:a16="http://schemas.microsoft.com/office/drawing/2014/main" id="{A2E8568D-A3F8-FEE7-436C-8A1572170AE8}"/>
              </a:ext>
            </a:extLst>
          </p:cNvPr>
          <p:cNvSpPr/>
          <p:nvPr userDrawn="1"/>
        </p:nvSpPr>
        <p:spPr>
          <a:xfrm>
            <a:off x="-2" y="3920093"/>
            <a:ext cx="8458201" cy="99480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hasCustomPrompt="1"/>
          </p:nvPr>
        </p:nvSpPr>
        <p:spPr>
          <a:xfrm>
            <a:off x="399393" y="2154054"/>
            <a:ext cx="7116976" cy="1528947"/>
          </a:xfrm>
        </p:spPr>
        <p:txBody>
          <a:bodyPr anchor="b">
            <a:normAutofit/>
          </a:bodyPr>
          <a:lstStyle>
            <a:lvl1pPr algn="l">
              <a:defRPr sz="8000"/>
            </a:lvl1pPr>
          </a:lstStyle>
          <a:p>
            <a:r>
              <a:rPr lang="en-US"/>
              <a:t>Thank You</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399393" y="4015342"/>
            <a:ext cx="7116976" cy="757826"/>
          </a:xfrm>
        </p:spPr>
        <p:txBody>
          <a:bodyPr>
            <a:noAutofit/>
          </a:bodyPr>
          <a:lstStyle>
            <a:lvl1pPr marL="0" indent="0" algn="l">
              <a:buNone/>
              <a:defRPr sz="24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Please take our quick 5 minute survey to let us know how we can improve this presentation in the future</a:t>
            </a:r>
          </a:p>
        </p:txBody>
      </p:sp>
      <p:cxnSp>
        <p:nvCxnSpPr>
          <p:cNvPr id="5" name="Straight Connector 4">
            <a:extLst>
              <a:ext uri="{FF2B5EF4-FFF2-40B4-BE49-F238E27FC236}">
                <a16:creationId xmlns:a16="http://schemas.microsoft.com/office/drawing/2014/main" id="{618CF2DD-3672-452A-AF90-3B5E374B711C}"/>
              </a:ext>
            </a:extLst>
          </p:cNvPr>
          <p:cNvCxnSpPr>
            <a:cxnSpLocks/>
          </p:cNvCxnSpPr>
          <p:nvPr userDrawn="1"/>
        </p:nvCxnSpPr>
        <p:spPr>
          <a:xfrm>
            <a:off x="548640" y="3683001"/>
            <a:ext cx="491947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30955D47-20DA-E00E-E1F2-7F0DC3D813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8557517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Q+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C9E8904-0136-685D-B93D-9A5A632B76F0}"/>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6F7F577-D0FD-0049-3E7B-D46BE2C5E66D}"/>
              </a:ext>
            </a:extLst>
          </p:cNvPr>
          <p:cNvSpPr>
            <a:spLocks noGrp="1"/>
          </p:cNvSpPr>
          <p:nvPr>
            <p:ph type="title"/>
          </p:nvPr>
        </p:nvSpPr>
        <p:spPr>
          <a:xfrm>
            <a:off x="399393" y="277792"/>
            <a:ext cx="9219169" cy="787530"/>
          </a:xfrm>
        </p:spPr>
        <p:txBody>
          <a:bodyPr>
            <a:normAutofit/>
          </a:bodyPr>
          <a:lstStyle>
            <a:lvl1pPr>
              <a:defRPr sz="4000">
                <a:solidFill>
                  <a:schemeClr val="bg1"/>
                </a:solidFill>
              </a:defRPr>
            </a:lvl1pPr>
          </a:lstStyle>
          <a:p>
            <a:r>
              <a:rPr lang="en-US"/>
              <a:t>Click to edit Master title style</a:t>
            </a:r>
          </a:p>
        </p:txBody>
      </p:sp>
      <p:sp>
        <p:nvSpPr>
          <p:cNvPr id="11" name="Isosceles Triangle 10">
            <a:extLst>
              <a:ext uri="{FF2B5EF4-FFF2-40B4-BE49-F238E27FC236}">
                <a16:creationId xmlns:a16="http://schemas.microsoft.com/office/drawing/2014/main" id="{7059954F-EEFA-4DC0-8275-C48E80E83615}"/>
              </a:ext>
            </a:extLst>
          </p:cNvPr>
          <p:cNvSpPr/>
          <p:nvPr userDrawn="1"/>
        </p:nvSpPr>
        <p:spPr>
          <a:xfrm rot="5400000">
            <a:off x="4279069" y="3696872"/>
            <a:ext cx="985911" cy="60491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87DBBAC-5AC1-CDD6-9403-E06C08A73FE4}"/>
              </a:ext>
            </a:extLst>
          </p:cNvPr>
          <p:cNvSpPr>
            <a:spLocks noGrp="1"/>
          </p:cNvSpPr>
          <p:nvPr>
            <p:ph type="body" sz="quarter" idx="14"/>
          </p:nvPr>
        </p:nvSpPr>
        <p:spPr>
          <a:xfrm>
            <a:off x="419100" y="1362075"/>
            <a:ext cx="4248150" cy="5151438"/>
          </a:xfrm>
          <a:solidFill>
            <a:schemeClr val="accent1"/>
          </a:solidFill>
        </p:spPr>
        <p:txBody>
          <a:bodyPr lIns="365760" rIns="274320" anchor="ctr"/>
          <a:lstStyle>
            <a:lvl1pPr marL="0" indent="0" algn="l">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38AE886-96A2-4116-A4A2-846D4ECCAEAF}"/>
              </a:ext>
            </a:extLst>
          </p:cNvPr>
          <p:cNvSpPr>
            <a:spLocks noGrp="1"/>
          </p:cNvSpPr>
          <p:nvPr>
            <p:ph type="body" sz="quarter" idx="13"/>
          </p:nvPr>
        </p:nvSpPr>
        <p:spPr>
          <a:xfrm>
            <a:off x="5183188" y="1362658"/>
            <a:ext cx="6589712" cy="5150684"/>
          </a:xfrm>
          <a:ln>
            <a:solidFill>
              <a:schemeClr val="accent1"/>
            </a:solidFill>
          </a:ln>
        </p:spPr>
        <p:txBody>
          <a:bodyPr lIns="182880" tIns="182880" rIns="182880" bIns="182880"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16" name="Picture 15">
            <a:extLst>
              <a:ext uri="{FF2B5EF4-FFF2-40B4-BE49-F238E27FC236}">
                <a16:creationId xmlns:a16="http://schemas.microsoft.com/office/drawing/2014/main" id="{7C0D7554-0848-4241-9D65-61693530A1D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307A3E75-62DD-E95F-8A1E-448C27B7CAE9}"/>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90770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B418D-15F1-4236-86D3-6539C675F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6B6B5-BC8C-433B-81B9-9C57FABEBF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78FAA-4420-4285-8D95-A050BC74994F}"/>
              </a:ext>
            </a:extLst>
          </p:cNvPr>
          <p:cNvSpPr>
            <a:spLocks noGrp="1"/>
          </p:cNvSpPr>
          <p:nvPr>
            <p:ph type="dt" sz="half" idx="10"/>
          </p:nvPr>
        </p:nvSpPr>
        <p:spPr/>
        <p:txBody>
          <a:bodyPr/>
          <a:lstStyle/>
          <a:p>
            <a:fld id="{8B2256DE-71AA-4E74-8EC3-825DD6B6375A}" type="datetimeFigureOut">
              <a:rPr lang="en-US" smtClean="0"/>
              <a:t>6/18/2024</a:t>
            </a:fld>
            <a:endParaRPr lang="en-US"/>
          </a:p>
        </p:txBody>
      </p:sp>
      <p:sp>
        <p:nvSpPr>
          <p:cNvPr id="5" name="Footer Placeholder 4">
            <a:extLst>
              <a:ext uri="{FF2B5EF4-FFF2-40B4-BE49-F238E27FC236}">
                <a16:creationId xmlns:a16="http://schemas.microsoft.com/office/drawing/2014/main" id="{808C59C6-696E-4645-BF2F-2A33B0C2E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5A9AF-AD14-4EF5-B3BC-132EE02F7A44}"/>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2598710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5D06D-DA63-4DDC-82A9-6354941E7D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EDF4B1-44D8-438C-A0D2-5E50A2270DFA}"/>
              </a:ext>
            </a:extLst>
          </p:cNvPr>
          <p:cNvSpPr>
            <a:spLocks noGrp="1"/>
          </p:cNvSpPr>
          <p:nvPr>
            <p:ph sz="half" idx="1"/>
          </p:nvPr>
        </p:nvSpPr>
        <p:spPr>
          <a:xfrm>
            <a:off x="399393" y="1535167"/>
            <a:ext cx="5181600" cy="4351338"/>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63605E-63A3-44EF-8FE0-D7C81552DEC7}"/>
              </a:ext>
            </a:extLst>
          </p:cNvPr>
          <p:cNvSpPr>
            <a:spLocks noGrp="1"/>
          </p:cNvSpPr>
          <p:nvPr>
            <p:ph sz="half" idx="2"/>
          </p:nvPr>
        </p:nvSpPr>
        <p:spPr>
          <a:xfrm>
            <a:off x="6481572" y="1535167"/>
            <a:ext cx="5181600" cy="4351338"/>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37BA6D-103A-4630-B671-67CDA59CEC86}"/>
              </a:ext>
            </a:extLst>
          </p:cNvPr>
          <p:cNvSpPr>
            <a:spLocks noGrp="1"/>
          </p:cNvSpPr>
          <p:nvPr>
            <p:ph type="dt" sz="half" idx="10"/>
          </p:nvPr>
        </p:nvSpPr>
        <p:spPr/>
        <p:txBody>
          <a:bodyPr/>
          <a:lstStyle/>
          <a:p>
            <a:fld id="{8B2256DE-71AA-4E74-8EC3-825DD6B6375A}" type="datetimeFigureOut">
              <a:rPr lang="en-US" smtClean="0"/>
              <a:t>6/18/2024</a:t>
            </a:fld>
            <a:endParaRPr lang="en-US"/>
          </a:p>
        </p:txBody>
      </p:sp>
      <p:sp>
        <p:nvSpPr>
          <p:cNvPr id="6" name="Footer Placeholder 5">
            <a:extLst>
              <a:ext uri="{FF2B5EF4-FFF2-40B4-BE49-F238E27FC236}">
                <a16:creationId xmlns:a16="http://schemas.microsoft.com/office/drawing/2014/main" id="{25C2AB32-BE43-4FB9-9458-D139DB524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5EDC1-6DD2-47C3-AD8C-9CFFD2028E9C}"/>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8268703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79015-6037-42AB-A911-E14A4A51C6B6}"/>
              </a:ext>
            </a:extLst>
          </p:cNvPr>
          <p:cNvSpPr>
            <a:spLocks noGrp="1"/>
          </p:cNvSpPr>
          <p:nvPr>
            <p:ph type="title"/>
          </p:nvPr>
        </p:nvSpPr>
        <p:spPr>
          <a:xfrm>
            <a:off x="401170" y="262444"/>
            <a:ext cx="9188155" cy="79683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965E1D-5246-4BD8-9B82-F25D6124E479}"/>
              </a:ext>
            </a:extLst>
          </p:cNvPr>
          <p:cNvSpPr>
            <a:spLocks noGrp="1"/>
          </p:cNvSpPr>
          <p:nvPr>
            <p:ph type="body" idx="1" hasCustomPrompt="1"/>
          </p:nvPr>
        </p:nvSpPr>
        <p:spPr>
          <a:xfrm>
            <a:off x="413045" y="1459502"/>
            <a:ext cx="5157787"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E0532D-3DCA-435E-87F8-906FA800E892}"/>
              </a:ext>
            </a:extLst>
          </p:cNvPr>
          <p:cNvSpPr>
            <a:spLocks noGrp="1"/>
          </p:cNvSpPr>
          <p:nvPr>
            <p:ph sz="half" idx="2"/>
          </p:nvPr>
        </p:nvSpPr>
        <p:spPr>
          <a:xfrm>
            <a:off x="413045" y="2487168"/>
            <a:ext cx="5157787" cy="3480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00139B-3F01-4FDB-BA7A-CD6796ECA166}"/>
              </a:ext>
            </a:extLst>
          </p:cNvPr>
          <p:cNvSpPr>
            <a:spLocks noGrp="1"/>
          </p:cNvSpPr>
          <p:nvPr>
            <p:ph type="body" sz="quarter" idx="3" hasCustomPrompt="1"/>
          </p:nvPr>
        </p:nvSpPr>
        <p:spPr>
          <a:xfrm>
            <a:off x="6589712" y="1459502"/>
            <a:ext cx="5183188"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0BAEC4-DE7C-4193-B9FA-D5FE8DCA65D6}"/>
              </a:ext>
            </a:extLst>
          </p:cNvPr>
          <p:cNvSpPr>
            <a:spLocks noGrp="1"/>
          </p:cNvSpPr>
          <p:nvPr>
            <p:ph sz="quarter" idx="4"/>
          </p:nvPr>
        </p:nvSpPr>
        <p:spPr>
          <a:xfrm>
            <a:off x="6589712" y="2487168"/>
            <a:ext cx="5183188" cy="3480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E2A867-B7F9-400F-B53F-72E20DC489DB}"/>
              </a:ext>
            </a:extLst>
          </p:cNvPr>
          <p:cNvSpPr>
            <a:spLocks noGrp="1"/>
          </p:cNvSpPr>
          <p:nvPr>
            <p:ph type="dt" sz="half" idx="10"/>
          </p:nvPr>
        </p:nvSpPr>
        <p:spPr/>
        <p:txBody>
          <a:bodyPr/>
          <a:lstStyle/>
          <a:p>
            <a:fld id="{8B2256DE-71AA-4E74-8EC3-825DD6B6375A}" type="datetimeFigureOut">
              <a:rPr lang="en-US" smtClean="0"/>
              <a:t>6/18/2024</a:t>
            </a:fld>
            <a:endParaRPr lang="en-US"/>
          </a:p>
        </p:txBody>
      </p:sp>
      <p:sp>
        <p:nvSpPr>
          <p:cNvPr id="8" name="Footer Placeholder 7">
            <a:extLst>
              <a:ext uri="{FF2B5EF4-FFF2-40B4-BE49-F238E27FC236}">
                <a16:creationId xmlns:a16="http://schemas.microsoft.com/office/drawing/2014/main" id="{2D133E19-47CE-4A9D-9597-EBC712FBC2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C1FDE4-045D-4151-A400-75E6F6485691}"/>
              </a:ext>
            </a:extLst>
          </p:cNvPr>
          <p:cNvSpPr>
            <a:spLocks noGrp="1"/>
          </p:cNvSpPr>
          <p:nvPr>
            <p:ph type="sldNum" sz="quarter" idx="12"/>
          </p:nvPr>
        </p:nvSpPr>
        <p:spPr/>
        <p:txBody>
          <a:bodyPr/>
          <a:lstStyle/>
          <a:p>
            <a:fld id="{C6E4BDD0-73F1-41FC-8F97-117C328D350D}" type="slidenum">
              <a:rPr lang="en-US" smtClean="0"/>
              <a:t>‹#›</a:t>
            </a:fld>
            <a:endParaRPr lang="en-US"/>
          </a:p>
        </p:txBody>
      </p:sp>
      <p:cxnSp>
        <p:nvCxnSpPr>
          <p:cNvPr id="10" name="Straight Connector 9">
            <a:extLst>
              <a:ext uri="{FF2B5EF4-FFF2-40B4-BE49-F238E27FC236}">
                <a16:creationId xmlns:a16="http://schemas.microsoft.com/office/drawing/2014/main" id="{7B5A145B-F29E-006D-1556-1F96678A7A09}"/>
              </a:ext>
            </a:extLst>
          </p:cNvPr>
          <p:cNvCxnSpPr>
            <a:cxnSpLocks/>
          </p:cNvCxnSpPr>
          <p:nvPr userDrawn="1"/>
        </p:nvCxnSpPr>
        <p:spPr>
          <a:xfrm>
            <a:off x="6096000" y="1459502"/>
            <a:ext cx="0" cy="463649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14918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8DD-6B59-4B23-BB8D-81BFC88853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1ECD42-B28C-4148-898C-0C0A605C8A33}"/>
              </a:ext>
            </a:extLst>
          </p:cNvPr>
          <p:cNvSpPr>
            <a:spLocks noGrp="1"/>
          </p:cNvSpPr>
          <p:nvPr>
            <p:ph type="dt" sz="half" idx="10"/>
          </p:nvPr>
        </p:nvSpPr>
        <p:spPr/>
        <p:txBody>
          <a:bodyPr/>
          <a:lstStyle/>
          <a:p>
            <a:fld id="{8B2256DE-71AA-4E74-8EC3-825DD6B6375A}" type="datetimeFigureOut">
              <a:rPr lang="en-US" smtClean="0"/>
              <a:t>6/18/2024</a:t>
            </a:fld>
            <a:endParaRPr lang="en-US"/>
          </a:p>
        </p:txBody>
      </p:sp>
      <p:sp>
        <p:nvSpPr>
          <p:cNvPr id="4" name="Footer Placeholder 3">
            <a:extLst>
              <a:ext uri="{FF2B5EF4-FFF2-40B4-BE49-F238E27FC236}">
                <a16:creationId xmlns:a16="http://schemas.microsoft.com/office/drawing/2014/main" id="{D324CAD1-3CCD-44D3-9310-1D604CEB5A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B27571-686F-4B4E-8694-A351E868E733}"/>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9222818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C49F7-5585-466E-BE9D-CCDD8DAAFB18}"/>
              </a:ext>
            </a:extLst>
          </p:cNvPr>
          <p:cNvSpPr>
            <a:spLocks noGrp="1"/>
          </p:cNvSpPr>
          <p:nvPr>
            <p:ph type="title"/>
          </p:nvPr>
        </p:nvSpPr>
        <p:spPr>
          <a:xfrm>
            <a:off x="399394" y="262446"/>
            <a:ext cx="9201806" cy="801008"/>
          </a:xfrm>
        </p:spPr>
        <p:txBody>
          <a:bodyPr anchor="ctr">
            <a:normAutofit/>
          </a:bodyPr>
          <a:lstStyle>
            <a:lvl1pPr>
              <a:defRPr sz="4000"/>
            </a:lvl1pPr>
          </a:lstStyle>
          <a:p>
            <a:r>
              <a:rPr lang="en-US"/>
              <a:t>Click to edit Master title style</a:t>
            </a:r>
          </a:p>
        </p:txBody>
      </p:sp>
      <p:sp>
        <p:nvSpPr>
          <p:cNvPr id="4" name="Text Placeholder 3">
            <a:extLst>
              <a:ext uri="{FF2B5EF4-FFF2-40B4-BE49-F238E27FC236}">
                <a16:creationId xmlns:a16="http://schemas.microsoft.com/office/drawing/2014/main" id="{7C58B9A1-4D59-49B1-B440-BEF63D65E060}"/>
              </a:ext>
            </a:extLst>
          </p:cNvPr>
          <p:cNvSpPr>
            <a:spLocks noGrp="1"/>
          </p:cNvSpPr>
          <p:nvPr>
            <p:ph type="body" sz="half" idx="2" hasCustomPrompt="1"/>
          </p:nvPr>
        </p:nvSpPr>
        <p:spPr>
          <a:xfrm>
            <a:off x="399394" y="1397726"/>
            <a:ext cx="4372631" cy="4471262"/>
          </a:xfrm>
        </p:spPr>
        <p:txBody>
          <a:bodyPr lIns="457200" rIns="457200" anchor="ctr">
            <a:normAutofit/>
          </a:bodyPr>
          <a:lstStyle>
            <a:lvl1pPr marL="0" indent="0" algn="ctr">
              <a:lnSpc>
                <a:spcPct val="150000"/>
              </a:lnSpc>
              <a:buNone/>
              <a:defRPr sz="2800" b="1" spc="0">
                <a:solidFill>
                  <a:schemeClr val="accent1"/>
                </a:solidFill>
                <a:latin typeface="+mj-lt"/>
                <a:cs typeface="Calibri Light" panose="020F03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590E7228-DC76-4CB7-9466-801F41C7074F}"/>
              </a:ext>
            </a:extLst>
          </p:cNvPr>
          <p:cNvSpPr>
            <a:spLocks noGrp="1"/>
          </p:cNvSpPr>
          <p:nvPr>
            <p:ph idx="1" hasCustomPrompt="1"/>
          </p:nvPr>
        </p:nvSpPr>
        <p:spPr>
          <a:xfrm>
            <a:off x="5183188" y="1397726"/>
            <a:ext cx="6589712" cy="4463324"/>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Place image, graph, or chart here</a:t>
            </a:r>
          </a:p>
        </p:txBody>
      </p:sp>
      <p:sp>
        <p:nvSpPr>
          <p:cNvPr id="5" name="Date Placeholder 4">
            <a:extLst>
              <a:ext uri="{FF2B5EF4-FFF2-40B4-BE49-F238E27FC236}">
                <a16:creationId xmlns:a16="http://schemas.microsoft.com/office/drawing/2014/main" id="{941CD48F-F4F3-4AC1-A88D-544CC48BD0A3}"/>
              </a:ext>
            </a:extLst>
          </p:cNvPr>
          <p:cNvSpPr>
            <a:spLocks noGrp="1"/>
          </p:cNvSpPr>
          <p:nvPr>
            <p:ph type="dt" sz="half" idx="10"/>
          </p:nvPr>
        </p:nvSpPr>
        <p:spPr/>
        <p:txBody>
          <a:bodyPr/>
          <a:lstStyle/>
          <a:p>
            <a:fld id="{8B2256DE-71AA-4E74-8EC3-825DD6B6375A}" type="datetimeFigureOut">
              <a:rPr lang="en-US" smtClean="0"/>
              <a:t>6/18/2024</a:t>
            </a:fld>
            <a:endParaRPr lang="en-US"/>
          </a:p>
        </p:txBody>
      </p:sp>
      <p:sp>
        <p:nvSpPr>
          <p:cNvPr id="6" name="Footer Placeholder 5">
            <a:extLst>
              <a:ext uri="{FF2B5EF4-FFF2-40B4-BE49-F238E27FC236}">
                <a16:creationId xmlns:a16="http://schemas.microsoft.com/office/drawing/2014/main" id="{CDB3B703-D169-47A2-9C33-436FBCF3DC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F87DB5-9556-4540-80A2-A057C872523A}"/>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437576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C49F7-5585-466E-BE9D-CCDD8DAAFB18}"/>
              </a:ext>
            </a:extLst>
          </p:cNvPr>
          <p:cNvSpPr>
            <a:spLocks noGrp="1"/>
          </p:cNvSpPr>
          <p:nvPr>
            <p:ph type="title"/>
          </p:nvPr>
        </p:nvSpPr>
        <p:spPr>
          <a:xfrm>
            <a:off x="399394" y="262446"/>
            <a:ext cx="9201806" cy="801008"/>
          </a:xfrm>
        </p:spPr>
        <p:txBody>
          <a:bodyPr anchor="ctr">
            <a:normAutofit/>
          </a:bodyPr>
          <a:lstStyle>
            <a:lvl1pPr>
              <a:defRPr sz="4000"/>
            </a:lvl1pPr>
          </a:lstStyle>
          <a:p>
            <a:r>
              <a:rPr lang="en-US"/>
              <a:t>Click to edit Master title style</a:t>
            </a:r>
          </a:p>
        </p:txBody>
      </p:sp>
      <p:sp>
        <p:nvSpPr>
          <p:cNvPr id="4" name="Text Placeholder 3">
            <a:extLst>
              <a:ext uri="{FF2B5EF4-FFF2-40B4-BE49-F238E27FC236}">
                <a16:creationId xmlns:a16="http://schemas.microsoft.com/office/drawing/2014/main" id="{7C58B9A1-4D59-49B1-B440-BEF63D65E060}"/>
              </a:ext>
            </a:extLst>
          </p:cNvPr>
          <p:cNvSpPr>
            <a:spLocks noGrp="1"/>
          </p:cNvSpPr>
          <p:nvPr>
            <p:ph type="body" sz="half" idx="2" hasCustomPrompt="1"/>
          </p:nvPr>
        </p:nvSpPr>
        <p:spPr>
          <a:xfrm>
            <a:off x="399394" y="1397726"/>
            <a:ext cx="4372631" cy="4471262"/>
          </a:xfrm>
        </p:spPr>
        <p:txBody>
          <a:bodyPr lIns="457200" rIns="457200" anchor="ctr">
            <a:noAutofit/>
          </a:bodyPr>
          <a:lstStyle>
            <a:lvl1pPr marL="0" indent="0" algn="ctr">
              <a:lnSpc>
                <a:spcPct val="150000"/>
              </a:lnSpc>
              <a:buNone/>
              <a:defRPr sz="2800" b="1" spc="0">
                <a:solidFill>
                  <a:schemeClr val="accent1"/>
                </a:solidFill>
                <a:latin typeface="+mj-lt"/>
                <a:cs typeface="Calibri Light" panose="020F03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Short quote or sentence.</a:t>
            </a:r>
          </a:p>
        </p:txBody>
      </p:sp>
      <p:sp>
        <p:nvSpPr>
          <p:cNvPr id="3" name="Content Placeholder 2">
            <a:extLst>
              <a:ext uri="{FF2B5EF4-FFF2-40B4-BE49-F238E27FC236}">
                <a16:creationId xmlns:a16="http://schemas.microsoft.com/office/drawing/2014/main" id="{590E7228-DC76-4CB7-9466-801F41C7074F}"/>
              </a:ext>
            </a:extLst>
          </p:cNvPr>
          <p:cNvSpPr>
            <a:spLocks noGrp="1"/>
          </p:cNvSpPr>
          <p:nvPr>
            <p:ph idx="1" hasCustomPrompt="1"/>
          </p:nvPr>
        </p:nvSpPr>
        <p:spPr>
          <a:xfrm>
            <a:off x="5183188" y="1397726"/>
            <a:ext cx="6589712" cy="4463324"/>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Place image, graph, or chart here</a:t>
            </a:r>
          </a:p>
        </p:txBody>
      </p:sp>
      <p:sp>
        <p:nvSpPr>
          <p:cNvPr id="5" name="Date Placeholder 4">
            <a:extLst>
              <a:ext uri="{FF2B5EF4-FFF2-40B4-BE49-F238E27FC236}">
                <a16:creationId xmlns:a16="http://schemas.microsoft.com/office/drawing/2014/main" id="{941CD48F-F4F3-4AC1-A88D-544CC48BD0A3}"/>
              </a:ext>
            </a:extLst>
          </p:cNvPr>
          <p:cNvSpPr>
            <a:spLocks noGrp="1"/>
          </p:cNvSpPr>
          <p:nvPr>
            <p:ph type="dt" sz="half" idx="10"/>
          </p:nvPr>
        </p:nvSpPr>
        <p:spPr/>
        <p:txBody>
          <a:bodyPr/>
          <a:lstStyle/>
          <a:p>
            <a:fld id="{8B2256DE-71AA-4E74-8EC3-825DD6B6375A}" type="datetimeFigureOut">
              <a:rPr lang="en-US" smtClean="0"/>
              <a:t>6/18/2024</a:t>
            </a:fld>
            <a:endParaRPr lang="en-US"/>
          </a:p>
        </p:txBody>
      </p:sp>
      <p:sp>
        <p:nvSpPr>
          <p:cNvPr id="6" name="Footer Placeholder 5">
            <a:extLst>
              <a:ext uri="{FF2B5EF4-FFF2-40B4-BE49-F238E27FC236}">
                <a16:creationId xmlns:a16="http://schemas.microsoft.com/office/drawing/2014/main" id="{CDB3B703-D169-47A2-9C33-436FBCF3DC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F87DB5-9556-4540-80A2-A057C872523A}"/>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3190072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hank You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75"/>
            <a:ext cx="12192000" cy="6857850"/>
          </a:xfrm>
          <a:prstGeom prst="rect">
            <a:avLst/>
          </a:prstGeom>
        </p:spPr>
      </p:pic>
      <p:sp>
        <p:nvSpPr>
          <p:cNvPr id="4" name="Rectangle 3">
            <a:extLst>
              <a:ext uri="{FF2B5EF4-FFF2-40B4-BE49-F238E27FC236}">
                <a16:creationId xmlns:a16="http://schemas.microsoft.com/office/drawing/2014/main" id="{A2E8568D-A3F8-FEE7-436C-8A1572170AE8}"/>
              </a:ext>
            </a:extLst>
          </p:cNvPr>
          <p:cNvSpPr/>
          <p:nvPr userDrawn="1"/>
        </p:nvSpPr>
        <p:spPr>
          <a:xfrm>
            <a:off x="-2" y="3920093"/>
            <a:ext cx="8458201" cy="99480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hasCustomPrompt="1"/>
          </p:nvPr>
        </p:nvSpPr>
        <p:spPr>
          <a:xfrm>
            <a:off x="399393" y="2154054"/>
            <a:ext cx="7116976" cy="1528947"/>
          </a:xfrm>
        </p:spPr>
        <p:txBody>
          <a:bodyPr anchor="b">
            <a:normAutofit/>
          </a:bodyPr>
          <a:lstStyle>
            <a:lvl1pPr algn="l">
              <a:defRPr sz="8000"/>
            </a:lvl1pPr>
          </a:lstStyle>
          <a:p>
            <a:r>
              <a:rPr lang="en-US"/>
              <a:t>Thank You</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399393" y="4015342"/>
            <a:ext cx="7116976" cy="757826"/>
          </a:xfrm>
        </p:spPr>
        <p:txBody>
          <a:bodyPr>
            <a:noAutofit/>
          </a:bodyPr>
          <a:lstStyle>
            <a:lvl1pPr marL="0" indent="0" algn="l">
              <a:buNone/>
              <a:defRPr sz="24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Please take our quick 5 minute survey to let us know how we can improve this presentation in the future</a:t>
            </a:r>
          </a:p>
        </p:txBody>
      </p:sp>
      <p:cxnSp>
        <p:nvCxnSpPr>
          <p:cNvPr id="5" name="Straight Connector 4">
            <a:extLst>
              <a:ext uri="{FF2B5EF4-FFF2-40B4-BE49-F238E27FC236}">
                <a16:creationId xmlns:a16="http://schemas.microsoft.com/office/drawing/2014/main" id="{618CF2DD-3672-452A-AF90-3B5E374B711C}"/>
              </a:ext>
            </a:extLst>
          </p:cNvPr>
          <p:cNvCxnSpPr>
            <a:cxnSpLocks/>
          </p:cNvCxnSpPr>
          <p:nvPr userDrawn="1"/>
        </p:nvCxnSpPr>
        <p:spPr>
          <a:xfrm>
            <a:off x="548640" y="3683001"/>
            <a:ext cx="491947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30955D47-20DA-E00E-E1F2-7F0DC3D813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18492485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Q+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C9E8904-0136-685D-B93D-9A5A632B76F0}"/>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6F7F577-D0FD-0049-3E7B-D46BE2C5E66D}"/>
              </a:ext>
            </a:extLst>
          </p:cNvPr>
          <p:cNvSpPr>
            <a:spLocks noGrp="1"/>
          </p:cNvSpPr>
          <p:nvPr>
            <p:ph type="title"/>
          </p:nvPr>
        </p:nvSpPr>
        <p:spPr>
          <a:xfrm>
            <a:off x="399393" y="277792"/>
            <a:ext cx="9219169" cy="787530"/>
          </a:xfrm>
        </p:spPr>
        <p:txBody>
          <a:bodyPr>
            <a:normAutofit/>
          </a:bodyPr>
          <a:lstStyle>
            <a:lvl1pPr>
              <a:defRPr sz="4000">
                <a:solidFill>
                  <a:schemeClr val="bg1"/>
                </a:solidFill>
              </a:defRPr>
            </a:lvl1pPr>
          </a:lstStyle>
          <a:p>
            <a:r>
              <a:rPr lang="en-US"/>
              <a:t>Click to edit Master title style</a:t>
            </a:r>
          </a:p>
        </p:txBody>
      </p:sp>
      <p:sp>
        <p:nvSpPr>
          <p:cNvPr id="11" name="Isosceles Triangle 10">
            <a:extLst>
              <a:ext uri="{FF2B5EF4-FFF2-40B4-BE49-F238E27FC236}">
                <a16:creationId xmlns:a16="http://schemas.microsoft.com/office/drawing/2014/main" id="{7059954F-EEFA-4DC0-8275-C48E80E83615}"/>
              </a:ext>
            </a:extLst>
          </p:cNvPr>
          <p:cNvSpPr/>
          <p:nvPr userDrawn="1"/>
        </p:nvSpPr>
        <p:spPr>
          <a:xfrm rot="5400000">
            <a:off x="4279069" y="3696872"/>
            <a:ext cx="985911" cy="60491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87DBBAC-5AC1-CDD6-9403-E06C08A73FE4}"/>
              </a:ext>
            </a:extLst>
          </p:cNvPr>
          <p:cNvSpPr>
            <a:spLocks noGrp="1"/>
          </p:cNvSpPr>
          <p:nvPr>
            <p:ph type="body" sz="quarter" idx="14"/>
          </p:nvPr>
        </p:nvSpPr>
        <p:spPr>
          <a:xfrm>
            <a:off x="419100" y="1362075"/>
            <a:ext cx="4248150" cy="5151438"/>
          </a:xfrm>
          <a:solidFill>
            <a:schemeClr val="accent1"/>
          </a:solidFill>
        </p:spPr>
        <p:txBody>
          <a:bodyPr lIns="365760" rIns="274320" anchor="ctr">
            <a:noAutofit/>
          </a:bodyPr>
          <a:lstStyle>
            <a:lvl1pPr marL="0" indent="0" algn="l">
              <a:lnSpc>
                <a:spcPct val="100000"/>
              </a:lnSpc>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38AE886-96A2-4116-A4A2-846D4ECCAEAF}"/>
              </a:ext>
            </a:extLst>
          </p:cNvPr>
          <p:cNvSpPr>
            <a:spLocks noGrp="1"/>
          </p:cNvSpPr>
          <p:nvPr>
            <p:ph type="body" sz="quarter" idx="13"/>
          </p:nvPr>
        </p:nvSpPr>
        <p:spPr>
          <a:xfrm>
            <a:off x="5183188" y="1362658"/>
            <a:ext cx="6589712" cy="5150684"/>
          </a:xfrm>
          <a:ln>
            <a:solidFill>
              <a:schemeClr val="accent1"/>
            </a:solidFill>
          </a:ln>
        </p:spPr>
        <p:txBody>
          <a:bodyPr lIns="182880" tIns="182880" rIns="182880" bIns="182880" anchor="ctr">
            <a:noAutofit/>
          </a:bodyPr>
          <a:lstStyle>
            <a:lvl1pPr marL="0" indent="0">
              <a:lnSpc>
                <a:spcPct val="100000"/>
              </a:lnSpc>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16" name="Picture 15">
            <a:extLst>
              <a:ext uri="{FF2B5EF4-FFF2-40B4-BE49-F238E27FC236}">
                <a16:creationId xmlns:a16="http://schemas.microsoft.com/office/drawing/2014/main" id="{7C0D7554-0848-4241-9D65-61693530A1D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307A3E75-62DD-E95F-8A1E-448C27B7CAE9}"/>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44544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Survey">
    <p:spTree>
      <p:nvGrpSpPr>
        <p:cNvPr id="1" name=""/>
        <p:cNvGrpSpPr/>
        <p:nvPr/>
      </p:nvGrpSpPr>
      <p:grpSpPr>
        <a:xfrm>
          <a:off x="0" y="0"/>
          <a:ext cx="0" cy="0"/>
          <a:chOff x="0" y="0"/>
          <a:chExt cx="0" cy="0"/>
        </a:xfrm>
      </p:grpSpPr>
      <p:pic>
        <p:nvPicPr>
          <p:cNvPr id="10" name="Picture 9" descr="Person writing on notebook">
            <a:extLst>
              <a:ext uri="{FF2B5EF4-FFF2-40B4-BE49-F238E27FC236}">
                <a16:creationId xmlns:a16="http://schemas.microsoft.com/office/drawing/2014/main" id="{782E93BA-CFC5-8CC1-1F8F-4C7D456A96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8085139" cy="6858000"/>
          </a:xfrm>
          <a:prstGeom prst="rect">
            <a:avLst/>
          </a:prstGeom>
        </p:spPr>
      </p:pic>
      <p:pic>
        <p:nvPicPr>
          <p:cNvPr id="4" name="Picture 3" descr="Person writing on notebook">
            <a:extLst>
              <a:ext uri="{FF2B5EF4-FFF2-40B4-BE49-F238E27FC236}">
                <a16:creationId xmlns:a16="http://schemas.microsoft.com/office/drawing/2014/main" id="{FFDDC1BA-C2EF-D839-B25F-73510621F22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761537" y="4288040"/>
            <a:ext cx="1257301" cy="1231696"/>
          </a:xfrm>
          <a:prstGeom prst="rect">
            <a:avLst/>
          </a:prstGeom>
        </p:spPr>
      </p:pic>
      <p:pic>
        <p:nvPicPr>
          <p:cNvPr id="5" name="Picture 4" descr="Person writing on notebook">
            <a:extLst>
              <a:ext uri="{FF2B5EF4-FFF2-40B4-BE49-F238E27FC236}">
                <a16:creationId xmlns:a16="http://schemas.microsoft.com/office/drawing/2014/main" id="{A37A1FB0-70C1-39A7-A80C-DFD6F03C77A2}"/>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294689" y="4262434"/>
            <a:ext cx="1257301" cy="1257302"/>
          </a:xfrm>
          <a:prstGeom prst="rect">
            <a:avLst/>
          </a:prstGeom>
        </p:spPr>
      </p:pic>
      <p:pic>
        <p:nvPicPr>
          <p:cNvPr id="6" name="Picture 5" descr="Person writing on notebook">
            <a:extLst>
              <a:ext uri="{FF2B5EF4-FFF2-40B4-BE49-F238E27FC236}">
                <a16:creationId xmlns:a16="http://schemas.microsoft.com/office/drawing/2014/main" id="{7C5E7DE4-5895-6755-6BF0-6E6018927FFD}"/>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9761537" y="2749146"/>
            <a:ext cx="1257302" cy="1257298"/>
          </a:xfrm>
          <a:prstGeom prst="rect">
            <a:avLst/>
          </a:prstGeom>
        </p:spPr>
      </p:pic>
      <p:pic>
        <p:nvPicPr>
          <p:cNvPr id="7" name="Picture 6" descr="Person writing on notebook">
            <a:extLst>
              <a:ext uri="{FF2B5EF4-FFF2-40B4-BE49-F238E27FC236}">
                <a16:creationId xmlns:a16="http://schemas.microsoft.com/office/drawing/2014/main" id="{2BA7C8EC-23B6-4E5C-DB33-1349A71242B0}"/>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8294689" y="2749148"/>
            <a:ext cx="1257300" cy="1257299"/>
          </a:xfrm>
          <a:prstGeom prst="rect">
            <a:avLst/>
          </a:prstGeom>
        </p:spPr>
      </p:pic>
      <p:pic>
        <p:nvPicPr>
          <p:cNvPr id="8" name="Picture 7" descr="Person writing on notebook">
            <a:extLst>
              <a:ext uri="{FF2B5EF4-FFF2-40B4-BE49-F238E27FC236}">
                <a16:creationId xmlns:a16="http://schemas.microsoft.com/office/drawing/2014/main" id="{3E782554-D1D7-9039-CDAB-6D14D845B8A5}"/>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9761537" y="1312662"/>
            <a:ext cx="1257302" cy="1257299"/>
          </a:xfrm>
          <a:prstGeom prst="rect">
            <a:avLst/>
          </a:prstGeom>
        </p:spPr>
      </p:pic>
      <p:pic>
        <p:nvPicPr>
          <p:cNvPr id="9" name="Picture 8" descr="Person writing on notebook">
            <a:extLst>
              <a:ext uri="{FF2B5EF4-FFF2-40B4-BE49-F238E27FC236}">
                <a16:creationId xmlns:a16="http://schemas.microsoft.com/office/drawing/2014/main" id="{EDA1DAFE-C11D-2B49-716F-AB203823C37E}"/>
              </a:ext>
            </a:extLst>
          </p:cNvPr>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8294689" y="1312662"/>
            <a:ext cx="1257301" cy="1257299"/>
          </a:xfrm>
          <a:prstGeom prst="rect">
            <a:avLst/>
          </a:prstGeom>
        </p:spPr>
      </p:pic>
      <p:sp>
        <p:nvSpPr>
          <p:cNvPr id="2" name="Title 1">
            <a:extLst>
              <a:ext uri="{FF2B5EF4-FFF2-40B4-BE49-F238E27FC236}">
                <a16:creationId xmlns:a16="http://schemas.microsoft.com/office/drawing/2014/main" id="{66AF5D44-D639-CCCB-44C7-156E786124A5}"/>
              </a:ext>
            </a:extLst>
          </p:cNvPr>
          <p:cNvSpPr>
            <a:spLocks noGrp="1"/>
          </p:cNvSpPr>
          <p:nvPr>
            <p:ph type="title" hasCustomPrompt="1"/>
          </p:nvPr>
        </p:nvSpPr>
        <p:spPr>
          <a:xfrm>
            <a:off x="562651" y="1312663"/>
            <a:ext cx="7732034" cy="1282900"/>
          </a:xfrm>
          <a:solidFill>
            <a:schemeClr val="bg1">
              <a:alpha val="53000"/>
            </a:schemeClr>
          </a:solidFill>
        </p:spPr>
        <p:txBody>
          <a:bodyPr lIns="457200" rIns="457200" anchor="ctr" anchorCtr="0">
            <a:noAutofit/>
          </a:bodyPr>
          <a:lstStyle>
            <a:lvl1pPr>
              <a:defRPr sz="4000">
                <a:solidFill>
                  <a:schemeClr val="accent5"/>
                </a:solidFill>
              </a:defRPr>
            </a:lvl1pPr>
          </a:lstStyle>
          <a:p>
            <a:r>
              <a:rPr lang="en-US"/>
              <a:t>Click to edit Master title style </a:t>
            </a:r>
          </a:p>
        </p:txBody>
      </p:sp>
      <p:sp>
        <p:nvSpPr>
          <p:cNvPr id="14" name="Rectangle 13">
            <a:extLst>
              <a:ext uri="{FF2B5EF4-FFF2-40B4-BE49-F238E27FC236}">
                <a16:creationId xmlns:a16="http://schemas.microsoft.com/office/drawing/2014/main" id="{F15AB1F5-14E7-BCBA-5F70-ED0BFAEB3CF1}"/>
              </a:ext>
              <a:ext uri="{C183D7F6-B498-43B3-948B-1728B52AA6E4}">
                <adec:decorative xmlns:adec="http://schemas.microsoft.com/office/drawing/2017/decorative" val="1"/>
              </a:ext>
            </a:extLst>
          </p:cNvPr>
          <p:cNvSpPr/>
          <p:nvPr userDrawn="1"/>
        </p:nvSpPr>
        <p:spPr>
          <a:xfrm>
            <a:off x="11182350" y="0"/>
            <a:ext cx="1009650" cy="1133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4F5D85E-E874-E3F3-7516-F52DE6BBF235}"/>
              </a:ext>
              <a:ext uri="{C183D7F6-B498-43B3-948B-1728B52AA6E4}">
                <adec:decorative xmlns:adec="http://schemas.microsoft.com/office/drawing/2017/decorative" val="1"/>
              </a:ext>
            </a:extLst>
          </p:cNvPr>
          <p:cNvSpPr/>
          <p:nvPr userDrawn="1"/>
        </p:nvSpPr>
        <p:spPr>
          <a:xfrm>
            <a:off x="8294690" y="0"/>
            <a:ext cx="1257300" cy="113347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13009B4-7AA6-A4D7-EC78-A8F67F63E3F1}"/>
              </a:ext>
              <a:ext uri="{C183D7F6-B498-43B3-948B-1728B52AA6E4}">
                <adec:decorative xmlns:adec="http://schemas.microsoft.com/office/drawing/2017/decorative" val="1"/>
              </a:ext>
            </a:extLst>
          </p:cNvPr>
          <p:cNvSpPr/>
          <p:nvPr userDrawn="1"/>
        </p:nvSpPr>
        <p:spPr>
          <a:xfrm>
            <a:off x="11182350" y="1338262"/>
            <a:ext cx="1009650" cy="12573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D39A730-3BF7-D3A0-268C-DC78C9146522}"/>
              </a:ext>
              <a:ext uri="{C183D7F6-B498-43B3-948B-1728B52AA6E4}">
                <adec:decorative xmlns:adec="http://schemas.microsoft.com/office/drawing/2017/decorative" val="1"/>
              </a:ext>
            </a:extLst>
          </p:cNvPr>
          <p:cNvSpPr/>
          <p:nvPr userDrawn="1"/>
        </p:nvSpPr>
        <p:spPr>
          <a:xfrm>
            <a:off x="11182350" y="5662613"/>
            <a:ext cx="1009650" cy="1257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A7E7E3C-1494-4FF7-63BF-646EB2BFC53D}"/>
              </a:ext>
              <a:ext uri="{C183D7F6-B498-43B3-948B-1728B52AA6E4}">
                <adec:decorative xmlns:adec="http://schemas.microsoft.com/office/drawing/2017/decorative" val="1"/>
              </a:ext>
            </a:extLst>
          </p:cNvPr>
          <p:cNvSpPr/>
          <p:nvPr userDrawn="1"/>
        </p:nvSpPr>
        <p:spPr>
          <a:xfrm>
            <a:off x="11182350" y="4275238"/>
            <a:ext cx="1009650" cy="1257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863A899-D4C0-4970-01B1-B984455AD153}"/>
              </a:ext>
              <a:ext uri="{C183D7F6-B498-43B3-948B-1728B52AA6E4}">
                <adec:decorative xmlns:adec="http://schemas.microsoft.com/office/drawing/2017/decorative" val="1"/>
              </a:ext>
            </a:extLst>
          </p:cNvPr>
          <p:cNvSpPr/>
          <p:nvPr userDrawn="1"/>
        </p:nvSpPr>
        <p:spPr>
          <a:xfrm>
            <a:off x="11182350" y="2749146"/>
            <a:ext cx="1009650" cy="12572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06529B3-F23C-468C-14E9-294321324770}"/>
              </a:ext>
              <a:ext uri="{C183D7F6-B498-43B3-948B-1728B52AA6E4}">
                <adec:decorative xmlns:adec="http://schemas.microsoft.com/office/drawing/2017/decorative" val="1"/>
              </a:ext>
            </a:extLst>
          </p:cNvPr>
          <p:cNvSpPr/>
          <p:nvPr userDrawn="1"/>
        </p:nvSpPr>
        <p:spPr>
          <a:xfrm>
            <a:off x="9761537" y="5724526"/>
            <a:ext cx="1257300" cy="113347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01AFFAE-4D86-D553-9A75-0C41BE898498}"/>
              </a:ext>
              <a:ext uri="{C183D7F6-B498-43B3-948B-1728B52AA6E4}">
                <adec:decorative xmlns:adec="http://schemas.microsoft.com/office/drawing/2017/decorative" val="1"/>
              </a:ext>
            </a:extLst>
          </p:cNvPr>
          <p:cNvSpPr/>
          <p:nvPr userDrawn="1"/>
        </p:nvSpPr>
        <p:spPr>
          <a:xfrm>
            <a:off x="9761540" y="0"/>
            <a:ext cx="1257300" cy="11334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C3F2B64-6570-11BD-E018-809DF13EA827}"/>
              </a:ext>
              <a:ext uri="{C183D7F6-B498-43B3-948B-1728B52AA6E4}">
                <adec:decorative xmlns:adec="http://schemas.microsoft.com/office/drawing/2017/decorative" val="1"/>
              </a:ext>
            </a:extLst>
          </p:cNvPr>
          <p:cNvSpPr/>
          <p:nvPr userDrawn="1"/>
        </p:nvSpPr>
        <p:spPr>
          <a:xfrm>
            <a:off x="8294689" y="5724526"/>
            <a:ext cx="1257300" cy="1133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16716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Standard Title">
    <p:spTree>
      <p:nvGrpSpPr>
        <p:cNvPr id="1" name=""/>
        <p:cNvGrpSpPr/>
        <p:nvPr/>
      </p:nvGrpSpPr>
      <p:grpSpPr>
        <a:xfrm>
          <a:off x="0" y="0"/>
          <a:ext cx="0" cy="0"/>
          <a:chOff x="0" y="0"/>
          <a:chExt cx="0" cy="0"/>
        </a:xfrm>
      </p:grpSpPr>
      <p:pic>
        <p:nvPicPr>
          <p:cNvPr id="24" name="Picture 23" descr="A black and green rectangle with a black background&#10;&#10;Description automatically generated">
            <a:extLst>
              <a:ext uri="{FF2B5EF4-FFF2-40B4-BE49-F238E27FC236}">
                <a16:creationId xmlns:a16="http://schemas.microsoft.com/office/drawing/2014/main" id="{AE56FD23-D805-77B1-5EA5-1DA87F54243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88" y="0"/>
            <a:ext cx="12189023" cy="6858000"/>
          </a:xfrm>
          <a:prstGeom prst="rect">
            <a:avLst/>
          </a:prstGeom>
        </p:spPr>
      </p:pic>
      <p:sp>
        <p:nvSpPr>
          <p:cNvPr id="2" name="Title 1">
            <a:extLst>
              <a:ext uri="{FF2B5EF4-FFF2-40B4-BE49-F238E27FC236}">
                <a16:creationId xmlns:a16="http://schemas.microsoft.com/office/drawing/2014/main" id="{C7D2547C-9364-4CB3-9314-3443C5296AF6}"/>
              </a:ext>
            </a:extLst>
          </p:cNvPr>
          <p:cNvSpPr>
            <a:spLocks noGrp="1"/>
          </p:cNvSpPr>
          <p:nvPr>
            <p:ph type="ctrTitle" hasCustomPrompt="1"/>
          </p:nvPr>
        </p:nvSpPr>
        <p:spPr>
          <a:xfrm>
            <a:off x="2026508" y="3429000"/>
            <a:ext cx="9119287" cy="1528947"/>
          </a:xfrm>
        </p:spPr>
        <p:txBody>
          <a:bodyPr lIns="91440" rIns="91440" anchor="b" anchorCtr="0">
            <a:noAutofit/>
          </a:bodyPr>
          <a:lstStyle>
            <a:lvl1pPr algn="l">
              <a:defRPr sz="5400">
                <a:solidFill>
                  <a:schemeClr val="tx1">
                    <a:lumMod val="75000"/>
                    <a:lumOff val="25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2026507" y="5152449"/>
            <a:ext cx="9119287" cy="647126"/>
          </a:xfrm>
        </p:spPr>
        <p:txBody>
          <a:bodyPr/>
          <a:lstStyle>
            <a:lvl1pPr marL="0" indent="0" algn="l">
              <a:buNone/>
              <a:defRPr sz="2400" spc="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8" name="Picture 17" descr="A logo for a teacher&#10;&#10;Description automatically generated">
            <a:extLst>
              <a:ext uri="{FF2B5EF4-FFF2-40B4-BE49-F238E27FC236}">
                <a16:creationId xmlns:a16="http://schemas.microsoft.com/office/drawing/2014/main" id="{AA765A01-970B-59F8-878E-B533D510DC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40233" y="463778"/>
            <a:ext cx="2305561" cy="1065169"/>
          </a:xfrm>
          <a:prstGeom prst="rect">
            <a:avLst/>
          </a:prstGeom>
        </p:spPr>
      </p:pic>
    </p:spTree>
    <p:extLst>
      <p:ext uri="{BB962C8B-B14F-4D97-AF65-F5344CB8AC3E}">
        <p14:creationId xmlns:p14="http://schemas.microsoft.com/office/powerpoint/2010/main" val="20496786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A Transition">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278E72E2-0F49-4EC9-902A-6AFEF475C09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descr="A teacher teaching her students&#10;&#10;Description automatically generated with low confidence">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14523" r="9266"/>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solidFill>
                  <a:schemeClr val="tx1">
                    <a:lumMod val="75000"/>
                    <a:lumOff val="25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9634399-321C-463E-B129-6E425AD68658}"/>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2" name="Picture 11">
            <a:extLst>
              <a:ext uri="{FF2B5EF4-FFF2-40B4-BE49-F238E27FC236}">
                <a16:creationId xmlns:a16="http://schemas.microsoft.com/office/drawing/2014/main" id="{0890E8C4-E9D9-181C-2D28-68A183C255D9}"/>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178533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SGM Transi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30222"/>
            <a:ext cx="9144000" cy="1055053"/>
          </a:xfrm>
        </p:spPr>
        <p:txBody>
          <a:bodyPr anchor="b">
            <a:normAutofit/>
          </a:bodyPr>
          <a:lstStyle>
            <a:lvl1pPr algn="ctr">
              <a:defRPr sz="4800">
                <a:solidFill>
                  <a:schemeClr val="tx1">
                    <a:lumMod val="75000"/>
                    <a:lumOff val="25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09088"/>
            <a:ext cx="9144000" cy="585787"/>
          </a:xfrm>
        </p:spPr>
        <p:txBody>
          <a:bodyPr/>
          <a:lstStyle>
            <a:lvl1pPr marL="0" indent="0" algn="ctr">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40862061-731B-8167-54E6-E744ACB4227E}"/>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2000993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O Transi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solidFill>
                  <a:schemeClr val="tx1">
                    <a:lumMod val="75000"/>
                    <a:lumOff val="25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FB7CB8E8-4F59-27E5-41EA-F11F58529731}"/>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204694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Data Transi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a:blip r:embed="rId3" cstate="email">
            <a:extLst>
              <a:ext uri="{28A0092B-C50C-407E-A947-70E740481C1C}">
                <a14:useLocalDpi xmlns:a14="http://schemas.microsoft.com/office/drawing/2010/main"/>
              </a:ext>
            </a:extLst>
          </a:blip>
          <a:srcRect l="17529" r="17529"/>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solidFill>
                  <a:schemeClr val="tx1">
                    <a:lumMod val="75000"/>
                    <a:lumOff val="25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1764CAB7-8A67-E328-DE4D-CEF29A31418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4796924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Spending Transit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140629" y="0"/>
            <a:ext cx="4053789" cy="4197032"/>
          </a:xfrm>
          <a:prstGeom prst="rect">
            <a:avLst/>
          </a:prstGeom>
        </p:spPr>
      </p:pic>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051372" y="0"/>
            <a:ext cx="4086842"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38046"/>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6912"/>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8A4AF8AA-99EB-56B3-6E08-9C1E55962BC6}"/>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1150241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pact Slid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33AFCE-25D5-3148-2279-3AD3FED707AF}"/>
              </a:ext>
              <a:ext uri="{C183D7F6-B498-43B3-948B-1728B52AA6E4}">
                <adec:decorative xmlns:adec="http://schemas.microsoft.com/office/drawing/2017/decorative" val="1"/>
              </a:ext>
            </a:extLst>
          </p:cNvPr>
          <p:cNvSpPr/>
          <p:nvPr userDrawn="1"/>
        </p:nvSpPr>
        <p:spPr>
          <a:xfrm>
            <a:off x="0" y="0"/>
            <a:ext cx="6362700" cy="6858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E290475B-0479-1D6B-BE87-51B9C26409BF}"/>
              </a:ext>
            </a:extLst>
          </p:cNvPr>
          <p:cNvSpPr>
            <a:spLocks noGrp="1"/>
          </p:cNvSpPr>
          <p:nvPr>
            <p:ph type="title"/>
          </p:nvPr>
        </p:nvSpPr>
        <p:spPr>
          <a:xfrm>
            <a:off x="838200" y="365125"/>
            <a:ext cx="4419600" cy="6035675"/>
          </a:xfrm>
        </p:spPr>
        <p:txBody>
          <a:bodyPr/>
          <a:lstStyle>
            <a:lvl1pPr algn="ct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67460DA2-310B-3638-C368-932EE054672B}"/>
              </a:ext>
            </a:extLst>
          </p:cNvPr>
          <p:cNvSpPr>
            <a:spLocks noGrp="1"/>
          </p:cNvSpPr>
          <p:nvPr>
            <p:ph type="pic" sz="quarter" idx="11" hasCustomPrompt="1"/>
          </p:nvPr>
        </p:nvSpPr>
        <p:spPr>
          <a:xfrm>
            <a:off x="6096000" y="0"/>
            <a:ext cx="6096000" cy="6858000"/>
          </a:xfrm>
        </p:spPr>
        <p:txBody>
          <a:bodyPr anchor="ctr"/>
          <a:lstStyle>
            <a:lvl1pPr marL="0" indent="0" algn="ctr">
              <a:buNone/>
              <a:defRPr>
                <a:solidFill>
                  <a:schemeClr val="bg1"/>
                </a:solidFill>
              </a:defRPr>
            </a:lvl1pPr>
          </a:lstStyle>
          <a:p>
            <a:r>
              <a:rPr lang="en-US"/>
              <a:t>Click to Insert a Picture Here</a:t>
            </a:r>
          </a:p>
        </p:txBody>
      </p:sp>
    </p:spTree>
    <p:extLst>
      <p:ext uri="{BB962C8B-B14F-4D97-AF65-F5344CB8AC3E}">
        <p14:creationId xmlns:p14="http://schemas.microsoft.com/office/powerpoint/2010/main" val="425486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 Lis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30B67-659C-7697-5421-909A5FCF0B13}"/>
              </a:ext>
            </a:extLst>
          </p:cNvPr>
          <p:cNvSpPr>
            <a:spLocks noGrp="1"/>
          </p:cNvSpPr>
          <p:nvPr>
            <p:ph type="title"/>
          </p:nvPr>
        </p:nvSpPr>
        <p:spPr/>
        <p:txBody>
          <a:bodyPr/>
          <a:lstStyle/>
          <a:p>
            <a:r>
              <a:rPr lang="en-US"/>
              <a:t>Click to edit Master title style</a:t>
            </a:r>
          </a:p>
        </p:txBody>
      </p:sp>
      <p:sp>
        <p:nvSpPr>
          <p:cNvPr id="29" name="Content Placeholder 28">
            <a:extLst>
              <a:ext uri="{FF2B5EF4-FFF2-40B4-BE49-F238E27FC236}">
                <a16:creationId xmlns:a16="http://schemas.microsoft.com/office/drawing/2014/main" id="{27AD6D11-2BE8-DE48-5819-6F77CF7AA14A}"/>
              </a:ext>
              <a:ext uri="{C183D7F6-B498-43B3-948B-1728B52AA6E4}">
                <adec:decorative xmlns:adec="http://schemas.microsoft.com/office/drawing/2017/decorative" val="1"/>
              </a:ext>
            </a:extLst>
          </p:cNvPr>
          <p:cNvSpPr>
            <a:spLocks noGrp="1"/>
          </p:cNvSpPr>
          <p:nvPr>
            <p:ph sz="quarter" idx="23" hasCustomPrompt="1"/>
          </p:nvPr>
        </p:nvSpPr>
        <p:spPr>
          <a:xfrm>
            <a:off x="295275" y="2228850"/>
            <a:ext cx="1879600" cy="1200150"/>
          </a:xfrm>
        </p:spPr>
        <p:txBody>
          <a:bodyPr/>
          <a:lstStyle>
            <a:lvl1pPr marL="0" indent="0" algn="ctr">
              <a:buNone/>
              <a:defRPr sz="1800"/>
            </a:lvl1pPr>
          </a:lstStyle>
          <a:p>
            <a:pPr lvl="0"/>
            <a:r>
              <a:rPr lang="en-US"/>
              <a:t>Insert Icon</a:t>
            </a:r>
          </a:p>
        </p:txBody>
      </p:sp>
      <p:sp>
        <p:nvSpPr>
          <p:cNvPr id="30" name="Content Placeholder 28">
            <a:extLst>
              <a:ext uri="{FF2B5EF4-FFF2-40B4-BE49-F238E27FC236}">
                <a16:creationId xmlns:a16="http://schemas.microsoft.com/office/drawing/2014/main" id="{1CF05A26-7D27-E239-CC4A-63A7DDF57000}"/>
              </a:ext>
              <a:ext uri="{C183D7F6-B498-43B3-948B-1728B52AA6E4}">
                <adec:decorative xmlns:adec="http://schemas.microsoft.com/office/drawing/2017/decorative" val="1"/>
              </a:ext>
            </a:extLst>
          </p:cNvPr>
          <p:cNvSpPr>
            <a:spLocks noGrp="1"/>
          </p:cNvSpPr>
          <p:nvPr>
            <p:ph sz="quarter" idx="24" hasCustomPrompt="1"/>
          </p:nvPr>
        </p:nvSpPr>
        <p:spPr>
          <a:xfrm>
            <a:off x="2725426" y="2228850"/>
            <a:ext cx="1879600" cy="1200150"/>
          </a:xfrm>
        </p:spPr>
        <p:txBody>
          <a:bodyPr/>
          <a:lstStyle>
            <a:lvl1pPr marL="0" indent="0" algn="ctr">
              <a:buNone/>
              <a:defRPr sz="1800"/>
            </a:lvl1pPr>
          </a:lstStyle>
          <a:p>
            <a:pPr lvl="0"/>
            <a:r>
              <a:rPr lang="en-US"/>
              <a:t>Insert Icon</a:t>
            </a:r>
          </a:p>
        </p:txBody>
      </p:sp>
      <p:sp>
        <p:nvSpPr>
          <p:cNvPr id="31" name="Content Placeholder 28">
            <a:extLst>
              <a:ext uri="{FF2B5EF4-FFF2-40B4-BE49-F238E27FC236}">
                <a16:creationId xmlns:a16="http://schemas.microsoft.com/office/drawing/2014/main" id="{57AD2754-B5AD-1324-1A63-EFD85B8268FC}"/>
              </a:ext>
              <a:ext uri="{C183D7F6-B498-43B3-948B-1728B52AA6E4}">
                <adec:decorative xmlns:adec="http://schemas.microsoft.com/office/drawing/2017/decorative" val="1"/>
              </a:ext>
            </a:extLst>
          </p:cNvPr>
          <p:cNvSpPr>
            <a:spLocks noGrp="1"/>
          </p:cNvSpPr>
          <p:nvPr>
            <p:ph sz="quarter" idx="25" hasCustomPrompt="1"/>
          </p:nvPr>
        </p:nvSpPr>
        <p:spPr>
          <a:xfrm>
            <a:off x="5155993" y="2228850"/>
            <a:ext cx="1879600" cy="1200150"/>
          </a:xfrm>
        </p:spPr>
        <p:txBody>
          <a:bodyPr/>
          <a:lstStyle>
            <a:lvl1pPr marL="0" indent="0" algn="ctr">
              <a:buNone/>
              <a:defRPr sz="1800"/>
            </a:lvl1pPr>
          </a:lstStyle>
          <a:p>
            <a:pPr lvl="0"/>
            <a:r>
              <a:rPr lang="en-US"/>
              <a:t>Insert Icon</a:t>
            </a:r>
          </a:p>
        </p:txBody>
      </p:sp>
      <p:sp>
        <p:nvSpPr>
          <p:cNvPr id="32" name="Content Placeholder 28">
            <a:extLst>
              <a:ext uri="{FF2B5EF4-FFF2-40B4-BE49-F238E27FC236}">
                <a16:creationId xmlns:a16="http://schemas.microsoft.com/office/drawing/2014/main" id="{82C82E6A-A46A-0AEF-EB73-6E40043A7275}"/>
              </a:ext>
              <a:ext uri="{C183D7F6-B498-43B3-948B-1728B52AA6E4}">
                <adec:decorative xmlns:adec="http://schemas.microsoft.com/office/drawing/2017/decorative" val="1"/>
              </a:ext>
            </a:extLst>
          </p:cNvPr>
          <p:cNvSpPr>
            <a:spLocks noGrp="1"/>
          </p:cNvSpPr>
          <p:nvPr>
            <p:ph sz="quarter" idx="26" hasCustomPrompt="1"/>
          </p:nvPr>
        </p:nvSpPr>
        <p:spPr>
          <a:xfrm>
            <a:off x="7586560" y="2228850"/>
            <a:ext cx="1879600" cy="1200150"/>
          </a:xfrm>
        </p:spPr>
        <p:txBody>
          <a:bodyPr/>
          <a:lstStyle>
            <a:lvl1pPr marL="0" indent="0" algn="ctr">
              <a:buNone/>
              <a:defRPr sz="1800"/>
            </a:lvl1pPr>
          </a:lstStyle>
          <a:p>
            <a:pPr lvl="0"/>
            <a:r>
              <a:rPr lang="en-US"/>
              <a:t>Insert Icon</a:t>
            </a:r>
          </a:p>
        </p:txBody>
      </p:sp>
      <p:sp>
        <p:nvSpPr>
          <p:cNvPr id="33" name="Content Placeholder 28">
            <a:extLst>
              <a:ext uri="{FF2B5EF4-FFF2-40B4-BE49-F238E27FC236}">
                <a16:creationId xmlns:a16="http://schemas.microsoft.com/office/drawing/2014/main" id="{93156D60-989D-68F0-4C15-0A9C394FA3AC}"/>
              </a:ext>
              <a:ext uri="{C183D7F6-B498-43B3-948B-1728B52AA6E4}">
                <adec:decorative xmlns:adec="http://schemas.microsoft.com/office/drawing/2017/decorative" val="1"/>
              </a:ext>
            </a:extLst>
          </p:cNvPr>
          <p:cNvSpPr>
            <a:spLocks noGrp="1"/>
          </p:cNvSpPr>
          <p:nvPr>
            <p:ph sz="quarter" idx="27" hasCustomPrompt="1"/>
          </p:nvPr>
        </p:nvSpPr>
        <p:spPr>
          <a:xfrm>
            <a:off x="10017127" y="2228850"/>
            <a:ext cx="1879600" cy="1200150"/>
          </a:xfrm>
        </p:spPr>
        <p:txBody>
          <a:bodyPr/>
          <a:lstStyle>
            <a:lvl1pPr marL="0" indent="0" algn="ctr">
              <a:buNone/>
              <a:defRPr sz="1800"/>
            </a:lvl1pPr>
          </a:lstStyle>
          <a:p>
            <a:pPr lvl="0"/>
            <a:r>
              <a:rPr lang="en-US"/>
              <a:t>Insert Icon</a:t>
            </a:r>
          </a:p>
        </p:txBody>
      </p:sp>
      <p:sp>
        <p:nvSpPr>
          <p:cNvPr id="17" name="Text Placeholder 16">
            <a:extLst>
              <a:ext uri="{FF2B5EF4-FFF2-40B4-BE49-F238E27FC236}">
                <a16:creationId xmlns:a16="http://schemas.microsoft.com/office/drawing/2014/main" id="{A1B06C2F-53D6-8598-AAB6-E40BE18A1D70}"/>
              </a:ext>
            </a:extLst>
          </p:cNvPr>
          <p:cNvSpPr>
            <a:spLocks noGrp="1"/>
          </p:cNvSpPr>
          <p:nvPr>
            <p:ph type="body" sz="quarter" idx="13" hasCustomPrompt="1"/>
          </p:nvPr>
        </p:nvSpPr>
        <p:spPr>
          <a:xfrm>
            <a:off x="295410" y="3514615"/>
            <a:ext cx="1879463" cy="1200328"/>
          </a:xfrm>
        </p:spPr>
        <p:txBody>
          <a:bodyPr/>
          <a:lstStyle>
            <a:lvl1pPr marL="0" indent="0" algn="ctr">
              <a:buNone/>
              <a:defRPr sz="1800" b="1"/>
            </a:lvl1pPr>
            <a:lvl2pPr marL="320040" indent="0">
              <a:buNone/>
              <a:defRPr/>
            </a:lvl2pPr>
            <a:lvl3pPr marL="777240" indent="0">
              <a:buNone/>
              <a:defRPr/>
            </a:lvl3pPr>
            <a:lvl4pPr marL="1234440" indent="0">
              <a:buNone/>
              <a:defRPr/>
            </a:lvl4pPr>
            <a:lvl5pPr marL="1691640" indent="0">
              <a:buNone/>
              <a:defRPr/>
            </a:lvl5pPr>
          </a:lstStyle>
          <a:p>
            <a:pPr lvl="0"/>
            <a:r>
              <a:rPr lang="en-US"/>
              <a:t>Click to Add Text</a:t>
            </a:r>
          </a:p>
        </p:txBody>
      </p:sp>
      <p:sp>
        <p:nvSpPr>
          <p:cNvPr id="18" name="Text Placeholder 16">
            <a:extLst>
              <a:ext uri="{FF2B5EF4-FFF2-40B4-BE49-F238E27FC236}">
                <a16:creationId xmlns:a16="http://schemas.microsoft.com/office/drawing/2014/main" id="{1DB50BF4-B0BA-5835-9E78-59776850518F}"/>
              </a:ext>
            </a:extLst>
          </p:cNvPr>
          <p:cNvSpPr>
            <a:spLocks noGrp="1"/>
          </p:cNvSpPr>
          <p:nvPr>
            <p:ph type="body" sz="quarter" idx="14" hasCustomPrompt="1"/>
          </p:nvPr>
        </p:nvSpPr>
        <p:spPr>
          <a:xfrm>
            <a:off x="2725839" y="3514615"/>
            <a:ext cx="1879463" cy="1200328"/>
          </a:xfrm>
        </p:spPr>
        <p:txBody>
          <a:bodyPr/>
          <a:lstStyle>
            <a:lvl1pPr marL="0" indent="0" algn="ctr">
              <a:buNone/>
              <a:defRPr sz="1800" b="1"/>
            </a:lvl1pPr>
            <a:lvl2pPr marL="320040" indent="0">
              <a:buNone/>
              <a:defRPr/>
            </a:lvl2pPr>
            <a:lvl3pPr marL="777240" indent="0">
              <a:buNone/>
              <a:defRPr/>
            </a:lvl3pPr>
            <a:lvl4pPr marL="1234440" indent="0">
              <a:buNone/>
              <a:defRPr/>
            </a:lvl4pPr>
            <a:lvl5pPr marL="1691640" indent="0">
              <a:buNone/>
              <a:defRPr/>
            </a:lvl5pPr>
          </a:lstStyle>
          <a:p>
            <a:pPr lvl="0"/>
            <a:r>
              <a:rPr lang="en-US"/>
              <a:t>Click to Add Text</a:t>
            </a:r>
          </a:p>
        </p:txBody>
      </p:sp>
      <p:sp>
        <p:nvSpPr>
          <p:cNvPr id="19" name="Text Placeholder 16">
            <a:extLst>
              <a:ext uri="{FF2B5EF4-FFF2-40B4-BE49-F238E27FC236}">
                <a16:creationId xmlns:a16="http://schemas.microsoft.com/office/drawing/2014/main" id="{5B0D02AD-25F5-A47F-0EF2-1516FA826E7C}"/>
              </a:ext>
            </a:extLst>
          </p:cNvPr>
          <p:cNvSpPr>
            <a:spLocks noGrp="1"/>
          </p:cNvSpPr>
          <p:nvPr>
            <p:ph type="body" sz="quarter" idx="15" hasCustomPrompt="1"/>
          </p:nvPr>
        </p:nvSpPr>
        <p:spPr>
          <a:xfrm>
            <a:off x="5156268" y="3514615"/>
            <a:ext cx="1879463" cy="1200328"/>
          </a:xfrm>
        </p:spPr>
        <p:txBody>
          <a:bodyPr/>
          <a:lstStyle>
            <a:lvl1pPr marL="0" indent="0" algn="ctr">
              <a:buNone/>
              <a:defRPr sz="1800" b="1"/>
            </a:lvl1pPr>
            <a:lvl2pPr marL="320040" indent="0">
              <a:buNone/>
              <a:defRPr/>
            </a:lvl2pPr>
            <a:lvl3pPr marL="777240" indent="0">
              <a:buNone/>
              <a:defRPr/>
            </a:lvl3pPr>
            <a:lvl4pPr marL="1234440" indent="0">
              <a:buNone/>
              <a:defRPr/>
            </a:lvl4pPr>
            <a:lvl5pPr marL="1691640" indent="0">
              <a:buNone/>
              <a:defRPr/>
            </a:lvl5pPr>
          </a:lstStyle>
          <a:p>
            <a:pPr lvl="0"/>
            <a:r>
              <a:rPr lang="en-US"/>
              <a:t>Click to Add Text</a:t>
            </a:r>
          </a:p>
        </p:txBody>
      </p:sp>
      <p:sp>
        <p:nvSpPr>
          <p:cNvPr id="20" name="Text Placeholder 16">
            <a:extLst>
              <a:ext uri="{FF2B5EF4-FFF2-40B4-BE49-F238E27FC236}">
                <a16:creationId xmlns:a16="http://schemas.microsoft.com/office/drawing/2014/main" id="{D2B7D219-3A4B-F862-08FD-FA03952D9010}"/>
              </a:ext>
            </a:extLst>
          </p:cNvPr>
          <p:cNvSpPr>
            <a:spLocks noGrp="1"/>
          </p:cNvSpPr>
          <p:nvPr>
            <p:ph type="body" sz="quarter" idx="16" hasCustomPrompt="1"/>
          </p:nvPr>
        </p:nvSpPr>
        <p:spPr>
          <a:xfrm>
            <a:off x="7586697" y="3514615"/>
            <a:ext cx="1879463" cy="1200328"/>
          </a:xfrm>
        </p:spPr>
        <p:txBody>
          <a:bodyPr/>
          <a:lstStyle>
            <a:lvl1pPr marL="0" indent="0" algn="ctr">
              <a:buNone/>
              <a:defRPr sz="1800" b="1"/>
            </a:lvl1pPr>
            <a:lvl2pPr marL="320040" indent="0">
              <a:buNone/>
              <a:defRPr/>
            </a:lvl2pPr>
            <a:lvl3pPr marL="777240" indent="0">
              <a:buNone/>
              <a:defRPr/>
            </a:lvl3pPr>
            <a:lvl4pPr marL="1234440" indent="0">
              <a:buNone/>
              <a:defRPr/>
            </a:lvl4pPr>
            <a:lvl5pPr marL="1691640" indent="0">
              <a:buNone/>
              <a:defRPr/>
            </a:lvl5pPr>
          </a:lstStyle>
          <a:p>
            <a:pPr lvl="0"/>
            <a:r>
              <a:rPr lang="en-US"/>
              <a:t>Click to Add Text</a:t>
            </a:r>
          </a:p>
        </p:txBody>
      </p:sp>
      <p:sp>
        <p:nvSpPr>
          <p:cNvPr id="21" name="Text Placeholder 16">
            <a:extLst>
              <a:ext uri="{FF2B5EF4-FFF2-40B4-BE49-F238E27FC236}">
                <a16:creationId xmlns:a16="http://schemas.microsoft.com/office/drawing/2014/main" id="{46B508DF-13DD-A5CA-6B03-C9CE9E53E376}"/>
              </a:ext>
            </a:extLst>
          </p:cNvPr>
          <p:cNvSpPr>
            <a:spLocks noGrp="1"/>
          </p:cNvSpPr>
          <p:nvPr>
            <p:ph type="body" sz="quarter" idx="17" hasCustomPrompt="1"/>
          </p:nvPr>
        </p:nvSpPr>
        <p:spPr>
          <a:xfrm>
            <a:off x="10017127" y="3514615"/>
            <a:ext cx="1879463" cy="1200328"/>
          </a:xfrm>
        </p:spPr>
        <p:txBody>
          <a:bodyPr/>
          <a:lstStyle>
            <a:lvl1pPr marL="0" indent="0" algn="ctr">
              <a:buNone/>
              <a:defRPr sz="1800" b="1"/>
            </a:lvl1pPr>
            <a:lvl2pPr marL="320040" indent="0">
              <a:buNone/>
              <a:defRPr/>
            </a:lvl2pPr>
            <a:lvl3pPr marL="777240" indent="0">
              <a:buNone/>
              <a:defRPr/>
            </a:lvl3pPr>
            <a:lvl4pPr marL="1234440" indent="0">
              <a:buNone/>
              <a:defRPr/>
            </a:lvl4pPr>
            <a:lvl5pPr marL="1691640" indent="0">
              <a:buNone/>
              <a:defRPr/>
            </a:lvl5pPr>
          </a:lstStyle>
          <a:p>
            <a:pPr lvl="0"/>
            <a:r>
              <a:rPr lang="en-US"/>
              <a:t>Click to Add Text</a:t>
            </a:r>
          </a:p>
        </p:txBody>
      </p:sp>
    </p:spTree>
    <p:extLst>
      <p:ext uri="{BB962C8B-B14F-4D97-AF65-F5344CB8AC3E}">
        <p14:creationId xmlns:p14="http://schemas.microsoft.com/office/powerpoint/2010/main" val="15027395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our Points w Text">
    <p:spTree>
      <p:nvGrpSpPr>
        <p:cNvPr id="1" name=""/>
        <p:cNvGrpSpPr/>
        <p:nvPr/>
      </p:nvGrpSpPr>
      <p:grpSpPr>
        <a:xfrm>
          <a:off x="0" y="0"/>
          <a:ext cx="0" cy="0"/>
          <a:chOff x="0" y="0"/>
          <a:chExt cx="0" cy="0"/>
        </a:xfrm>
      </p:grpSpPr>
      <p:sp>
        <p:nvSpPr>
          <p:cNvPr id="36" name="Title 35">
            <a:extLst>
              <a:ext uri="{FF2B5EF4-FFF2-40B4-BE49-F238E27FC236}">
                <a16:creationId xmlns:a16="http://schemas.microsoft.com/office/drawing/2014/main" id="{9E9F38D7-76B4-4892-E290-2932DA80368E}"/>
              </a:ext>
            </a:extLst>
          </p:cNvPr>
          <p:cNvSpPr>
            <a:spLocks noGrp="1"/>
          </p:cNvSpPr>
          <p:nvPr>
            <p:ph type="title" hasCustomPrompt="1"/>
          </p:nvPr>
        </p:nvSpPr>
        <p:spPr>
          <a:xfrm>
            <a:off x="440564" y="369062"/>
            <a:ext cx="4322762" cy="6119876"/>
          </a:xfrm>
        </p:spPr>
        <p:txBody>
          <a:bodyPr>
            <a:noAutofit/>
          </a:bodyPr>
          <a:lstStyle>
            <a:lvl1pPr>
              <a:lnSpc>
                <a:spcPct val="100000"/>
              </a:lnSpc>
              <a:defRPr>
                <a:solidFill>
                  <a:schemeClr val="accent1"/>
                </a:solidFill>
              </a:defRPr>
            </a:lvl1pPr>
          </a:lstStyle>
          <a:p>
            <a:r>
              <a:rPr lang="en-US"/>
              <a:t>Insert key takeaway from the four boxes.</a:t>
            </a:r>
          </a:p>
        </p:txBody>
      </p:sp>
      <p:sp>
        <p:nvSpPr>
          <p:cNvPr id="4" name="Rectangle 3">
            <a:extLst>
              <a:ext uri="{FF2B5EF4-FFF2-40B4-BE49-F238E27FC236}">
                <a16:creationId xmlns:a16="http://schemas.microsoft.com/office/drawing/2014/main" id="{E990894A-A67E-9E5A-901E-5504287D3D10}"/>
              </a:ext>
            </a:extLst>
          </p:cNvPr>
          <p:cNvSpPr/>
          <p:nvPr userDrawn="1"/>
        </p:nvSpPr>
        <p:spPr>
          <a:xfrm>
            <a:off x="5334000" y="0"/>
            <a:ext cx="3447288" cy="34472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t" anchorCtr="0">
            <a:noAutofit/>
          </a:bodyPr>
          <a:lstStyle/>
          <a:p>
            <a:pPr algn="ctr">
              <a:lnSpc>
                <a:spcPct val="100000"/>
              </a:lnSpc>
            </a:pPr>
            <a:endParaRPr lang="en-US"/>
          </a:p>
        </p:txBody>
      </p:sp>
      <p:sp>
        <p:nvSpPr>
          <p:cNvPr id="6" name="Rectangle 5">
            <a:extLst>
              <a:ext uri="{FF2B5EF4-FFF2-40B4-BE49-F238E27FC236}">
                <a16:creationId xmlns:a16="http://schemas.microsoft.com/office/drawing/2014/main" id="{FE2A6B06-536C-CC1F-617B-1960256E7E83}"/>
              </a:ext>
            </a:extLst>
          </p:cNvPr>
          <p:cNvSpPr/>
          <p:nvPr userDrawn="1"/>
        </p:nvSpPr>
        <p:spPr>
          <a:xfrm>
            <a:off x="8763000" y="0"/>
            <a:ext cx="3447288" cy="34472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t" anchorCtr="0">
            <a:noAutofit/>
          </a:bodyPr>
          <a:lstStyle/>
          <a:p>
            <a:pPr algn="ctr">
              <a:lnSpc>
                <a:spcPct val="100000"/>
              </a:lnSpc>
            </a:pPr>
            <a:endParaRPr lang="en-US"/>
          </a:p>
        </p:txBody>
      </p:sp>
      <p:sp>
        <p:nvSpPr>
          <p:cNvPr id="7" name="Rectangle 6">
            <a:extLst>
              <a:ext uri="{FF2B5EF4-FFF2-40B4-BE49-F238E27FC236}">
                <a16:creationId xmlns:a16="http://schemas.microsoft.com/office/drawing/2014/main" id="{93EC897F-39FB-16DE-BD62-75D1DE5EFF33}"/>
              </a:ext>
            </a:extLst>
          </p:cNvPr>
          <p:cNvSpPr/>
          <p:nvPr userDrawn="1"/>
        </p:nvSpPr>
        <p:spPr>
          <a:xfrm>
            <a:off x="5334000" y="3447288"/>
            <a:ext cx="3447288" cy="34107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t" anchorCtr="0">
            <a:noAutofit/>
          </a:bodyPr>
          <a:lstStyle/>
          <a:p>
            <a:pPr algn="ctr">
              <a:lnSpc>
                <a:spcPct val="100000"/>
              </a:lnSpc>
            </a:pPr>
            <a:endParaRPr lang="en-US">
              <a:solidFill>
                <a:schemeClr val="bg1"/>
              </a:solidFill>
            </a:endParaRPr>
          </a:p>
        </p:txBody>
      </p:sp>
      <p:sp>
        <p:nvSpPr>
          <p:cNvPr id="8" name="Rectangle 7">
            <a:extLst>
              <a:ext uri="{FF2B5EF4-FFF2-40B4-BE49-F238E27FC236}">
                <a16:creationId xmlns:a16="http://schemas.microsoft.com/office/drawing/2014/main" id="{7866FAF2-15F4-D7C3-7961-7884B3F5EC61}"/>
              </a:ext>
            </a:extLst>
          </p:cNvPr>
          <p:cNvSpPr/>
          <p:nvPr userDrawn="1"/>
        </p:nvSpPr>
        <p:spPr>
          <a:xfrm>
            <a:off x="8763000" y="3447288"/>
            <a:ext cx="3447288" cy="341071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t" anchorCtr="0">
            <a:noAutofit/>
          </a:bodyPr>
          <a:lstStyle/>
          <a:p>
            <a:pPr algn="ctr">
              <a:lnSpc>
                <a:spcPct val="100000"/>
              </a:lnSpc>
            </a:pPr>
            <a:endParaRPr lang="en-US"/>
          </a:p>
        </p:txBody>
      </p:sp>
      <p:sp>
        <p:nvSpPr>
          <p:cNvPr id="14" name="Text Placeholder 13">
            <a:extLst>
              <a:ext uri="{FF2B5EF4-FFF2-40B4-BE49-F238E27FC236}">
                <a16:creationId xmlns:a16="http://schemas.microsoft.com/office/drawing/2014/main" id="{FF2E665A-6A7E-E861-D044-42963B536980}"/>
              </a:ext>
            </a:extLst>
          </p:cNvPr>
          <p:cNvSpPr>
            <a:spLocks noGrp="1"/>
          </p:cNvSpPr>
          <p:nvPr>
            <p:ph type="body" sz="quarter" idx="11" hasCustomPrompt="1"/>
          </p:nvPr>
        </p:nvSpPr>
        <p:spPr>
          <a:xfrm>
            <a:off x="5713825" y="406400"/>
            <a:ext cx="2687638" cy="355600"/>
          </a:xfrm>
        </p:spPr>
        <p:txBody>
          <a:bodyPr>
            <a:noAutofit/>
          </a:bodyPr>
          <a:lstStyle>
            <a:lvl1pPr marL="0" indent="0" algn="ctr">
              <a:lnSpc>
                <a:spcPct val="100000"/>
              </a:lnSpc>
              <a:buFont typeface="Arial" panose="020B0604020202020204" pitchFamily="34" charset="0"/>
              <a:buNone/>
              <a:defRPr sz="1800" b="1">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Title 1</a:t>
            </a:r>
          </a:p>
        </p:txBody>
      </p:sp>
      <p:sp>
        <p:nvSpPr>
          <p:cNvPr id="16" name="Text Placeholder 15">
            <a:extLst>
              <a:ext uri="{FF2B5EF4-FFF2-40B4-BE49-F238E27FC236}">
                <a16:creationId xmlns:a16="http://schemas.microsoft.com/office/drawing/2014/main" id="{652A3FFA-4749-F2C2-D19B-5D7837348EEB}"/>
              </a:ext>
            </a:extLst>
          </p:cNvPr>
          <p:cNvSpPr>
            <a:spLocks noGrp="1"/>
          </p:cNvSpPr>
          <p:nvPr>
            <p:ph type="body" sz="quarter" idx="12" hasCustomPrompt="1"/>
          </p:nvPr>
        </p:nvSpPr>
        <p:spPr>
          <a:xfrm>
            <a:off x="5713825" y="887413"/>
            <a:ext cx="2687638" cy="2201862"/>
          </a:xfrm>
        </p:spPr>
        <p:txBody>
          <a:bodyPr>
            <a:noAutofit/>
          </a:bodyPr>
          <a:lstStyle>
            <a:lvl1pPr marL="0" indent="0">
              <a:lnSpc>
                <a:spcPct val="100000"/>
              </a:lnSpc>
              <a:buFont typeface="Arial" panose="020B0604020202020204" pitchFamily="34" charse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body copy.</a:t>
            </a:r>
          </a:p>
        </p:txBody>
      </p:sp>
      <p:sp>
        <p:nvSpPr>
          <p:cNvPr id="18" name="Text Placeholder 17">
            <a:extLst>
              <a:ext uri="{FF2B5EF4-FFF2-40B4-BE49-F238E27FC236}">
                <a16:creationId xmlns:a16="http://schemas.microsoft.com/office/drawing/2014/main" id="{FC5B3794-5CE7-4BA5-72A3-825FD3512236}"/>
              </a:ext>
            </a:extLst>
          </p:cNvPr>
          <p:cNvSpPr>
            <a:spLocks noGrp="1"/>
          </p:cNvSpPr>
          <p:nvPr>
            <p:ph type="body" sz="quarter" idx="13" hasCustomPrompt="1"/>
          </p:nvPr>
        </p:nvSpPr>
        <p:spPr>
          <a:xfrm>
            <a:off x="5713826" y="3853688"/>
            <a:ext cx="2687637" cy="356362"/>
          </a:xfrm>
        </p:spPr>
        <p:txBody>
          <a:bodyPr>
            <a:noAutofit/>
          </a:bodyPr>
          <a:lstStyle>
            <a:lvl1pPr marL="0" indent="0" algn="ctr">
              <a:lnSpc>
                <a:spcPct val="100000"/>
              </a:lnSpc>
              <a:buFont typeface="Arial" panose="020B0604020202020204" pitchFamily="34" charset="0"/>
              <a:buNone/>
              <a:defRPr sz="1800" b="1">
                <a:solidFill>
                  <a:schemeClr val="bg1"/>
                </a:solidFill>
              </a:defRPr>
            </a:lvl1pPr>
          </a:lstStyle>
          <a:p>
            <a:pPr lvl="0"/>
            <a:r>
              <a:rPr lang="en-US"/>
              <a:t>Title 2</a:t>
            </a:r>
          </a:p>
        </p:txBody>
      </p:sp>
      <p:sp>
        <p:nvSpPr>
          <p:cNvPr id="23" name="Text Placeholder 22">
            <a:extLst>
              <a:ext uri="{FF2B5EF4-FFF2-40B4-BE49-F238E27FC236}">
                <a16:creationId xmlns:a16="http://schemas.microsoft.com/office/drawing/2014/main" id="{B4B77898-291B-AD10-62B4-E4FBF29CF593}"/>
              </a:ext>
            </a:extLst>
          </p:cNvPr>
          <p:cNvSpPr>
            <a:spLocks noGrp="1"/>
          </p:cNvSpPr>
          <p:nvPr>
            <p:ph type="body" sz="quarter" idx="14" hasCustomPrompt="1"/>
          </p:nvPr>
        </p:nvSpPr>
        <p:spPr>
          <a:xfrm>
            <a:off x="5713825" y="4334701"/>
            <a:ext cx="2687638" cy="2201862"/>
          </a:xfrm>
        </p:spPr>
        <p:txBody>
          <a:bodyPr>
            <a:noAutofit/>
          </a:bodyPr>
          <a:lstStyle>
            <a:lvl1pPr marL="0" indent="0">
              <a:lnSpc>
                <a:spcPct val="100000"/>
              </a:lnSpc>
              <a:buNone/>
              <a:defRPr sz="1800">
                <a:solidFill>
                  <a:schemeClr val="bg1"/>
                </a:solidFill>
              </a:defRPr>
            </a:lvl1pPr>
          </a:lstStyle>
          <a:p>
            <a:pPr lvl="0"/>
            <a:r>
              <a:rPr lang="en-US"/>
              <a:t>Insert body copy.</a:t>
            </a:r>
          </a:p>
        </p:txBody>
      </p:sp>
      <p:sp>
        <p:nvSpPr>
          <p:cNvPr id="29" name="Text Placeholder 28">
            <a:extLst>
              <a:ext uri="{FF2B5EF4-FFF2-40B4-BE49-F238E27FC236}">
                <a16:creationId xmlns:a16="http://schemas.microsoft.com/office/drawing/2014/main" id="{4DBE8B74-B786-7C38-D7AE-EC012B0F2313}"/>
              </a:ext>
            </a:extLst>
          </p:cNvPr>
          <p:cNvSpPr>
            <a:spLocks noGrp="1"/>
          </p:cNvSpPr>
          <p:nvPr>
            <p:ph type="body" sz="quarter" idx="15" hasCustomPrompt="1"/>
          </p:nvPr>
        </p:nvSpPr>
        <p:spPr>
          <a:xfrm>
            <a:off x="9161113" y="405638"/>
            <a:ext cx="2687638" cy="356362"/>
          </a:xfrm>
        </p:spPr>
        <p:txBody>
          <a:bodyPr>
            <a:noAutofit/>
          </a:bodyPr>
          <a:lstStyle>
            <a:lvl1pPr marL="0" indent="0" algn="ctr">
              <a:lnSpc>
                <a:spcPct val="100000"/>
              </a:lnSpc>
              <a:buNone/>
              <a:defRPr sz="1800" b="1">
                <a:solidFill>
                  <a:schemeClr val="bg1"/>
                </a:solidFill>
              </a:defRPr>
            </a:lvl1pPr>
          </a:lstStyle>
          <a:p>
            <a:pPr lvl="0"/>
            <a:r>
              <a:rPr lang="en-US"/>
              <a:t>Title 3</a:t>
            </a:r>
          </a:p>
        </p:txBody>
      </p:sp>
      <p:sp>
        <p:nvSpPr>
          <p:cNvPr id="31" name="Text Placeholder 30">
            <a:extLst>
              <a:ext uri="{FF2B5EF4-FFF2-40B4-BE49-F238E27FC236}">
                <a16:creationId xmlns:a16="http://schemas.microsoft.com/office/drawing/2014/main" id="{B4690822-F56C-7FAC-D186-466191D79889}"/>
              </a:ext>
            </a:extLst>
          </p:cNvPr>
          <p:cNvSpPr>
            <a:spLocks noGrp="1"/>
          </p:cNvSpPr>
          <p:nvPr>
            <p:ph type="body" sz="quarter" idx="16" hasCustomPrompt="1"/>
          </p:nvPr>
        </p:nvSpPr>
        <p:spPr>
          <a:xfrm>
            <a:off x="9161113" y="887414"/>
            <a:ext cx="2687638" cy="2201862"/>
          </a:xfrm>
        </p:spPr>
        <p:txBody>
          <a:bodyPr>
            <a:noAutofit/>
          </a:bodyPr>
          <a:lstStyle>
            <a:lvl1pPr marL="0" indent="0">
              <a:lnSpc>
                <a:spcPct val="100000"/>
              </a:lnSpc>
              <a:buNone/>
              <a:defRPr sz="1800">
                <a:solidFill>
                  <a:schemeClr val="bg1"/>
                </a:solidFill>
              </a:defRPr>
            </a:lvl1pPr>
          </a:lstStyle>
          <a:p>
            <a:pPr lvl="0"/>
            <a:r>
              <a:rPr lang="en-US"/>
              <a:t>Insert body copy.</a:t>
            </a:r>
          </a:p>
        </p:txBody>
      </p:sp>
      <p:sp>
        <p:nvSpPr>
          <p:cNvPr id="33" name="Text Placeholder 32">
            <a:extLst>
              <a:ext uri="{FF2B5EF4-FFF2-40B4-BE49-F238E27FC236}">
                <a16:creationId xmlns:a16="http://schemas.microsoft.com/office/drawing/2014/main" id="{29130065-49AC-EA31-1C6F-41BF533AEE62}"/>
              </a:ext>
            </a:extLst>
          </p:cNvPr>
          <p:cNvSpPr>
            <a:spLocks noGrp="1"/>
          </p:cNvSpPr>
          <p:nvPr>
            <p:ph type="body" sz="quarter" idx="17" hasCustomPrompt="1"/>
          </p:nvPr>
        </p:nvSpPr>
        <p:spPr>
          <a:xfrm>
            <a:off x="9161113" y="3852926"/>
            <a:ext cx="2687638" cy="357124"/>
          </a:xfrm>
        </p:spPr>
        <p:txBody>
          <a:bodyPr>
            <a:noAutofit/>
          </a:bodyPr>
          <a:lstStyle>
            <a:lvl1pPr marL="0" indent="0" algn="ctr">
              <a:lnSpc>
                <a:spcPct val="100000"/>
              </a:lnSpc>
              <a:buNone/>
              <a:defRPr sz="1800" b="1">
                <a:solidFill>
                  <a:schemeClr val="bg1"/>
                </a:solidFill>
              </a:defRPr>
            </a:lvl1pPr>
          </a:lstStyle>
          <a:p>
            <a:pPr lvl="0"/>
            <a:r>
              <a:rPr lang="en-US"/>
              <a:t>Title 4</a:t>
            </a:r>
          </a:p>
        </p:txBody>
      </p:sp>
      <p:sp>
        <p:nvSpPr>
          <p:cNvPr id="35" name="Text Placeholder 34">
            <a:extLst>
              <a:ext uri="{FF2B5EF4-FFF2-40B4-BE49-F238E27FC236}">
                <a16:creationId xmlns:a16="http://schemas.microsoft.com/office/drawing/2014/main" id="{E3E80F79-B39E-E7BB-EE09-B161FD786792}"/>
              </a:ext>
            </a:extLst>
          </p:cNvPr>
          <p:cNvSpPr>
            <a:spLocks noGrp="1"/>
          </p:cNvSpPr>
          <p:nvPr>
            <p:ph type="body" sz="quarter" idx="18" hasCustomPrompt="1"/>
          </p:nvPr>
        </p:nvSpPr>
        <p:spPr>
          <a:xfrm>
            <a:off x="9161113" y="4334701"/>
            <a:ext cx="2687987" cy="2301049"/>
          </a:xfrm>
        </p:spPr>
        <p:txBody>
          <a:bodyPr>
            <a:noAutofit/>
          </a:bodyPr>
          <a:lstStyle>
            <a:lvl1pPr marL="0" indent="0">
              <a:lnSpc>
                <a:spcPct val="100000"/>
              </a:lnSpc>
              <a:buNone/>
              <a:defRPr sz="1800">
                <a:solidFill>
                  <a:schemeClr val="bg1"/>
                </a:solidFill>
              </a:defRPr>
            </a:lvl1pPr>
          </a:lstStyle>
          <a:p>
            <a:pPr lvl="0"/>
            <a:r>
              <a:rPr lang="en-US"/>
              <a:t>Insert body copy.</a:t>
            </a:r>
          </a:p>
        </p:txBody>
      </p:sp>
    </p:spTree>
    <p:extLst>
      <p:ext uri="{BB962C8B-B14F-4D97-AF65-F5344CB8AC3E}">
        <p14:creationId xmlns:p14="http://schemas.microsoft.com/office/powerpoint/2010/main" val="4057412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Resources 1">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1AF0C642-93E9-6E11-7804-AB49D668D9F4}"/>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19200" y="4262436"/>
            <a:ext cx="1257300" cy="1257301"/>
          </a:xfrm>
          <a:prstGeom prst="rect">
            <a:avLst/>
          </a:prstGeom>
        </p:spPr>
      </p:pic>
      <p:pic>
        <p:nvPicPr>
          <p:cNvPr id="32" name="Picture 31">
            <a:extLst>
              <a:ext uri="{FF2B5EF4-FFF2-40B4-BE49-F238E27FC236}">
                <a16:creationId xmlns:a16="http://schemas.microsoft.com/office/drawing/2014/main" id="{A5FCB0D7-35B3-A912-3B03-EBE51C2B33F0}"/>
              </a:ext>
              <a:ext uri="{C183D7F6-B498-43B3-948B-1728B52AA6E4}">
                <adec:decorative xmlns:adec="http://schemas.microsoft.com/office/drawing/2017/decorative" val="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686048" y="4262436"/>
            <a:ext cx="1257301" cy="1257302"/>
          </a:xfrm>
          <a:prstGeom prst="rect">
            <a:avLst/>
          </a:prstGeom>
        </p:spPr>
      </p:pic>
      <p:pic>
        <p:nvPicPr>
          <p:cNvPr id="35" name="Picture 34">
            <a:extLst>
              <a:ext uri="{FF2B5EF4-FFF2-40B4-BE49-F238E27FC236}">
                <a16:creationId xmlns:a16="http://schemas.microsoft.com/office/drawing/2014/main" id="{B8ABA6DB-E6F7-37AC-A674-619CFA4D6B0C}"/>
              </a:ext>
              <a:ext uri="{C183D7F6-B498-43B3-948B-1728B52AA6E4}">
                <adec:decorative xmlns:adec="http://schemas.microsoft.com/office/drawing/2017/decorative" val="1"/>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219198" y="2800350"/>
            <a:ext cx="1257302" cy="1257300"/>
          </a:xfrm>
          <a:prstGeom prst="rect">
            <a:avLst/>
          </a:prstGeom>
        </p:spPr>
      </p:pic>
      <p:pic>
        <p:nvPicPr>
          <p:cNvPr id="34" name="Picture 33">
            <a:extLst>
              <a:ext uri="{FF2B5EF4-FFF2-40B4-BE49-F238E27FC236}">
                <a16:creationId xmlns:a16="http://schemas.microsoft.com/office/drawing/2014/main" id="{C6198966-CE12-DCC5-F55A-355062FA55BA}"/>
              </a:ext>
              <a:ext uri="{C183D7F6-B498-43B3-948B-1728B52AA6E4}">
                <adec:decorative xmlns:adec="http://schemas.microsoft.com/office/drawing/2017/decorative" val="1"/>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686048" y="2800350"/>
            <a:ext cx="1257301" cy="1257300"/>
          </a:xfrm>
          <a:prstGeom prst="rect">
            <a:avLst/>
          </a:prstGeom>
        </p:spPr>
      </p:pic>
      <p:pic>
        <p:nvPicPr>
          <p:cNvPr id="36" name="Picture 35">
            <a:extLst>
              <a:ext uri="{FF2B5EF4-FFF2-40B4-BE49-F238E27FC236}">
                <a16:creationId xmlns:a16="http://schemas.microsoft.com/office/drawing/2014/main" id="{8DC4B292-0318-A190-EE08-2F61493781AD}"/>
              </a:ext>
              <a:ext uri="{C183D7F6-B498-43B3-948B-1728B52AA6E4}">
                <adec:decorative xmlns:adec="http://schemas.microsoft.com/office/drawing/2017/decorative" val="1"/>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2686049" y="1338262"/>
            <a:ext cx="1257300" cy="1257300"/>
          </a:xfrm>
          <a:prstGeom prst="rect">
            <a:avLst/>
          </a:prstGeom>
        </p:spPr>
      </p:pic>
      <p:pic>
        <p:nvPicPr>
          <p:cNvPr id="37" name="Picture 36">
            <a:extLst>
              <a:ext uri="{FF2B5EF4-FFF2-40B4-BE49-F238E27FC236}">
                <a16:creationId xmlns:a16="http://schemas.microsoft.com/office/drawing/2014/main" id="{BB60BAB3-870E-FB30-D4C9-C4BBFAD955B7}"/>
              </a:ext>
              <a:ext uri="{C183D7F6-B498-43B3-948B-1728B52AA6E4}">
                <adec:decorative xmlns:adec="http://schemas.microsoft.com/office/drawing/2017/decorative" val="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219200" y="1338262"/>
            <a:ext cx="1257300" cy="1257300"/>
          </a:xfrm>
          <a:prstGeom prst="rect">
            <a:avLst/>
          </a:prstGeom>
        </p:spPr>
      </p:pic>
      <p:sp>
        <p:nvSpPr>
          <p:cNvPr id="2" name="Title 1">
            <a:extLst>
              <a:ext uri="{FF2B5EF4-FFF2-40B4-BE49-F238E27FC236}">
                <a16:creationId xmlns:a16="http://schemas.microsoft.com/office/drawing/2014/main" id="{66AF5D44-D639-CCCB-44C7-156E786124A5}"/>
              </a:ext>
            </a:extLst>
          </p:cNvPr>
          <p:cNvSpPr>
            <a:spLocks noGrp="1"/>
          </p:cNvSpPr>
          <p:nvPr>
            <p:ph type="title" hasCustomPrompt="1"/>
          </p:nvPr>
        </p:nvSpPr>
        <p:spPr>
          <a:xfrm>
            <a:off x="4295773" y="365125"/>
            <a:ext cx="7466241" cy="930275"/>
          </a:xfrm>
        </p:spPr>
        <p:txBody>
          <a:bodyPr anchor="b">
            <a:noAutofit/>
          </a:bodyPr>
          <a:lstStyle>
            <a:lvl1pPr>
              <a:defRPr sz="4000"/>
            </a:lvl1pPr>
          </a:lstStyle>
          <a:p>
            <a:r>
              <a:rPr lang="en-US"/>
              <a:t>Additional Resources</a:t>
            </a:r>
          </a:p>
        </p:txBody>
      </p:sp>
      <p:sp>
        <p:nvSpPr>
          <p:cNvPr id="14" name="Rectangle 13">
            <a:extLst>
              <a:ext uri="{FF2B5EF4-FFF2-40B4-BE49-F238E27FC236}">
                <a16:creationId xmlns:a16="http://schemas.microsoft.com/office/drawing/2014/main" id="{F15AB1F5-14E7-BCBA-5F70-ED0BFAEB3CF1}"/>
              </a:ext>
              <a:ext uri="{C183D7F6-B498-43B3-948B-1728B52AA6E4}">
                <adec:decorative xmlns:adec="http://schemas.microsoft.com/office/drawing/2017/decorative" val="1"/>
              </a:ext>
            </a:extLst>
          </p:cNvPr>
          <p:cNvSpPr/>
          <p:nvPr userDrawn="1"/>
        </p:nvSpPr>
        <p:spPr>
          <a:xfrm>
            <a:off x="0" y="0"/>
            <a:ext cx="1009650" cy="1133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4F5D85E-E874-E3F3-7516-F52DE6BBF235}"/>
              </a:ext>
              <a:ext uri="{C183D7F6-B498-43B3-948B-1728B52AA6E4}">
                <adec:decorative xmlns:adec="http://schemas.microsoft.com/office/drawing/2017/decorative" val="1"/>
              </a:ext>
            </a:extLst>
          </p:cNvPr>
          <p:cNvSpPr/>
          <p:nvPr userDrawn="1"/>
        </p:nvSpPr>
        <p:spPr>
          <a:xfrm>
            <a:off x="1219200" y="0"/>
            <a:ext cx="1257300" cy="113347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13009B4-7AA6-A4D7-EC78-A8F67F63E3F1}"/>
              </a:ext>
              <a:ext uri="{C183D7F6-B498-43B3-948B-1728B52AA6E4}">
                <adec:decorative xmlns:adec="http://schemas.microsoft.com/office/drawing/2017/decorative" val="1"/>
              </a:ext>
            </a:extLst>
          </p:cNvPr>
          <p:cNvSpPr/>
          <p:nvPr userDrawn="1"/>
        </p:nvSpPr>
        <p:spPr>
          <a:xfrm>
            <a:off x="0" y="1338262"/>
            <a:ext cx="1009650" cy="12573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D39A730-3BF7-D3A0-268C-DC78C9146522}"/>
              </a:ext>
              <a:ext uri="{C183D7F6-B498-43B3-948B-1728B52AA6E4}">
                <adec:decorative xmlns:adec="http://schemas.microsoft.com/office/drawing/2017/decorative" val="1"/>
              </a:ext>
            </a:extLst>
          </p:cNvPr>
          <p:cNvSpPr/>
          <p:nvPr userDrawn="1"/>
        </p:nvSpPr>
        <p:spPr>
          <a:xfrm>
            <a:off x="0" y="2800350"/>
            <a:ext cx="1009650" cy="1257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A7E7E3C-1494-4FF7-63BF-646EB2BFC53D}"/>
              </a:ext>
              <a:ext uri="{C183D7F6-B498-43B3-948B-1728B52AA6E4}">
                <adec:decorative xmlns:adec="http://schemas.microsoft.com/office/drawing/2017/decorative" val="1"/>
              </a:ext>
            </a:extLst>
          </p:cNvPr>
          <p:cNvSpPr/>
          <p:nvPr userDrawn="1"/>
        </p:nvSpPr>
        <p:spPr>
          <a:xfrm>
            <a:off x="0" y="4262438"/>
            <a:ext cx="1009650" cy="1257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863A899-D4C0-4970-01B1-B984455AD153}"/>
              </a:ext>
              <a:ext uri="{C183D7F6-B498-43B3-948B-1728B52AA6E4}">
                <adec:decorative xmlns:adec="http://schemas.microsoft.com/office/drawing/2017/decorative" val="1"/>
              </a:ext>
            </a:extLst>
          </p:cNvPr>
          <p:cNvSpPr/>
          <p:nvPr userDrawn="1"/>
        </p:nvSpPr>
        <p:spPr>
          <a:xfrm>
            <a:off x="0" y="5724526"/>
            <a:ext cx="1009650" cy="11334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06529B3-F23C-468C-14E9-294321324770}"/>
              </a:ext>
              <a:ext uri="{C183D7F6-B498-43B3-948B-1728B52AA6E4}">
                <adec:decorative xmlns:adec="http://schemas.microsoft.com/office/drawing/2017/decorative" val="1"/>
              </a:ext>
            </a:extLst>
          </p:cNvPr>
          <p:cNvSpPr/>
          <p:nvPr userDrawn="1"/>
        </p:nvSpPr>
        <p:spPr>
          <a:xfrm>
            <a:off x="1219200" y="5724526"/>
            <a:ext cx="1257300" cy="113347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01AFFAE-4D86-D553-9A75-0C41BE898498}"/>
              </a:ext>
              <a:ext uri="{C183D7F6-B498-43B3-948B-1728B52AA6E4}">
                <adec:decorative xmlns:adec="http://schemas.microsoft.com/office/drawing/2017/decorative" val="1"/>
              </a:ext>
            </a:extLst>
          </p:cNvPr>
          <p:cNvSpPr/>
          <p:nvPr userDrawn="1"/>
        </p:nvSpPr>
        <p:spPr>
          <a:xfrm>
            <a:off x="2686050" y="0"/>
            <a:ext cx="1257300" cy="11334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C3F2B64-6570-11BD-E018-809DF13EA827}"/>
              </a:ext>
              <a:ext uri="{C183D7F6-B498-43B3-948B-1728B52AA6E4}">
                <adec:decorative xmlns:adec="http://schemas.microsoft.com/office/drawing/2017/decorative" val="1"/>
              </a:ext>
            </a:extLst>
          </p:cNvPr>
          <p:cNvSpPr/>
          <p:nvPr userDrawn="1"/>
        </p:nvSpPr>
        <p:spPr>
          <a:xfrm>
            <a:off x="2686050" y="5724526"/>
            <a:ext cx="1257300" cy="1133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icture Placeholder 38">
            <a:extLst>
              <a:ext uri="{FF2B5EF4-FFF2-40B4-BE49-F238E27FC236}">
                <a16:creationId xmlns:a16="http://schemas.microsoft.com/office/drawing/2014/main" id="{EB90E9DD-5234-5F99-66F5-A8BD23CD29AE}"/>
              </a:ext>
              <a:ext uri="{C183D7F6-B498-43B3-948B-1728B52AA6E4}">
                <adec:decorative xmlns:adec="http://schemas.microsoft.com/office/drawing/2017/decorative" val="0"/>
              </a:ext>
            </a:extLst>
          </p:cNvPr>
          <p:cNvSpPr>
            <a:spLocks noGrp="1"/>
          </p:cNvSpPr>
          <p:nvPr>
            <p:ph type="pic" sz="quarter" idx="10" hasCustomPrompt="1"/>
          </p:nvPr>
        </p:nvSpPr>
        <p:spPr>
          <a:xfrm>
            <a:off x="4295773" y="1338263"/>
            <a:ext cx="3467100" cy="4181474"/>
          </a:xfrm>
          <a:effectLst>
            <a:outerShdw blurRad="50800" dist="38100" dir="2700000" algn="tl" rotWithShape="0">
              <a:prstClr val="black">
                <a:alpha val="40000"/>
              </a:prstClr>
            </a:outerShdw>
          </a:effectLst>
        </p:spPr>
        <p:txBody>
          <a:bodyPr>
            <a:noAutofit/>
          </a:bodyPr>
          <a:lstStyle>
            <a:lvl1pPr marL="0" indent="0">
              <a:lnSpc>
                <a:spcPct val="100000"/>
              </a:lnSpc>
              <a:buNone/>
              <a:defRPr/>
            </a:lvl1pPr>
          </a:lstStyle>
          <a:p>
            <a:r>
              <a:rPr lang="en-US"/>
              <a:t>Click to add a picture</a:t>
            </a:r>
          </a:p>
        </p:txBody>
      </p:sp>
      <p:sp>
        <p:nvSpPr>
          <p:cNvPr id="41" name="Text Placeholder 40">
            <a:extLst>
              <a:ext uri="{FF2B5EF4-FFF2-40B4-BE49-F238E27FC236}">
                <a16:creationId xmlns:a16="http://schemas.microsoft.com/office/drawing/2014/main" id="{3BDDD3C8-488F-A7F5-E1B7-734B3B92862F}"/>
              </a:ext>
            </a:extLst>
          </p:cNvPr>
          <p:cNvSpPr>
            <a:spLocks noGrp="1"/>
          </p:cNvSpPr>
          <p:nvPr>
            <p:ph type="body" sz="quarter" idx="11"/>
          </p:nvPr>
        </p:nvSpPr>
        <p:spPr>
          <a:xfrm>
            <a:off x="4295999" y="5724526"/>
            <a:ext cx="3467100" cy="581024"/>
          </a:xfrm>
        </p:spPr>
        <p:txBody>
          <a:bodyPr>
            <a:noAutofit/>
          </a:bodyPr>
          <a:lstStyle>
            <a:lvl1pPr marL="0" indent="0" algn="ctr">
              <a:lnSpc>
                <a:spcPct val="100000"/>
              </a:lnSpc>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3" name="Picture Placeholder 42">
            <a:extLst>
              <a:ext uri="{FF2B5EF4-FFF2-40B4-BE49-F238E27FC236}">
                <a16:creationId xmlns:a16="http://schemas.microsoft.com/office/drawing/2014/main" id="{85A9A164-A36C-A30F-5DE6-15D8D22AD773}"/>
              </a:ext>
            </a:extLst>
          </p:cNvPr>
          <p:cNvSpPr>
            <a:spLocks noGrp="1"/>
          </p:cNvSpPr>
          <p:nvPr>
            <p:ph type="pic" sz="quarter" idx="12" hasCustomPrompt="1"/>
          </p:nvPr>
        </p:nvSpPr>
        <p:spPr>
          <a:xfrm>
            <a:off x="8294914" y="1338263"/>
            <a:ext cx="3467100" cy="4181474"/>
          </a:xfrm>
          <a:effectLst>
            <a:outerShdw blurRad="50800" dist="38100" dir="2700000" algn="tl" rotWithShape="0">
              <a:prstClr val="black">
                <a:alpha val="40000"/>
              </a:prstClr>
            </a:outerShdw>
          </a:effectLst>
        </p:spPr>
        <p:txBody>
          <a:bodyPr/>
          <a:lstStyle>
            <a:lvl1pPr marL="0" indent="0">
              <a:buNone/>
              <a:defRPr/>
            </a:lvl1pPr>
          </a:lstStyle>
          <a:p>
            <a:r>
              <a:rPr lang="en-US"/>
              <a:t>Click to add a picture</a:t>
            </a:r>
          </a:p>
        </p:txBody>
      </p:sp>
      <p:sp>
        <p:nvSpPr>
          <p:cNvPr id="45" name="Text Placeholder 44">
            <a:extLst>
              <a:ext uri="{FF2B5EF4-FFF2-40B4-BE49-F238E27FC236}">
                <a16:creationId xmlns:a16="http://schemas.microsoft.com/office/drawing/2014/main" id="{1B6D1238-618B-508F-C948-4903EEDFC0E2}"/>
              </a:ext>
            </a:extLst>
          </p:cNvPr>
          <p:cNvSpPr>
            <a:spLocks noGrp="1"/>
          </p:cNvSpPr>
          <p:nvPr>
            <p:ph type="body" sz="quarter" idx="13"/>
          </p:nvPr>
        </p:nvSpPr>
        <p:spPr>
          <a:xfrm>
            <a:off x="8294914" y="5724525"/>
            <a:ext cx="3467100" cy="581025"/>
          </a:xfrm>
        </p:spPr>
        <p:txBody>
          <a:bodyPr>
            <a:noAutofit/>
          </a:bodyPr>
          <a:lstStyle>
            <a:lvl1pPr marL="0" indent="0" algn="ctr">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Tree>
    <p:extLst>
      <p:ext uri="{BB962C8B-B14F-4D97-AF65-F5344CB8AC3E}">
        <p14:creationId xmlns:p14="http://schemas.microsoft.com/office/powerpoint/2010/main" val="16261780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lor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F299F-6EDE-9B56-A220-20B2339DA565}"/>
              </a:ext>
            </a:extLst>
          </p:cNvPr>
          <p:cNvSpPr>
            <a:spLocks noGrp="1"/>
          </p:cNvSpPr>
          <p:nvPr>
            <p:ph type="title"/>
          </p:nvPr>
        </p:nvSpPr>
        <p:spPr>
          <a:xfrm>
            <a:off x="838200" y="940525"/>
            <a:ext cx="4008120" cy="5172891"/>
          </a:xfrm>
        </p:spPr>
        <p:txBody>
          <a:bodyPr/>
          <a:lstStyle/>
          <a:p>
            <a:r>
              <a:rPr lang="en-US"/>
              <a:t>Click to edit Master title style</a:t>
            </a:r>
          </a:p>
        </p:txBody>
      </p:sp>
      <p:sp>
        <p:nvSpPr>
          <p:cNvPr id="10" name="Text Placeholder 9">
            <a:extLst>
              <a:ext uri="{FF2B5EF4-FFF2-40B4-BE49-F238E27FC236}">
                <a16:creationId xmlns:a16="http://schemas.microsoft.com/office/drawing/2014/main" id="{DB871C65-ED77-71D1-9717-9DE57C25E125}"/>
              </a:ext>
            </a:extLst>
          </p:cNvPr>
          <p:cNvSpPr>
            <a:spLocks noGrp="1"/>
          </p:cNvSpPr>
          <p:nvPr>
            <p:ph type="body" sz="quarter" idx="10" hasCustomPrompt="1"/>
          </p:nvPr>
        </p:nvSpPr>
        <p:spPr>
          <a:xfrm>
            <a:off x="5238750" y="0"/>
            <a:ext cx="6953250" cy="2286000"/>
          </a:xfrm>
          <a:solidFill>
            <a:schemeClr val="accent1"/>
          </a:solidFill>
          <a:ln>
            <a:noFill/>
          </a:ln>
        </p:spPr>
        <p:txBody>
          <a:bodyPr lIns="457200" rIns="457200" anchor="ctr"/>
          <a:lstStyle>
            <a:lvl1pPr algn="l">
              <a:defRPr>
                <a:solidFill>
                  <a:schemeClr val="bg1"/>
                </a:solidFill>
              </a:defRPr>
            </a:lvl1pPr>
          </a:lstStyle>
          <a:p>
            <a:pPr lvl="0"/>
            <a:r>
              <a:rPr lang="en-US"/>
              <a:t>CLICK TO EDIT MASTER TITLE STYLE</a:t>
            </a:r>
          </a:p>
        </p:txBody>
      </p:sp>
      <p:sp>
        <p:nvSpPr>
          <p:cNvPr id="11" name="Text Placeholder 9">
            <a:extLst>
              <a:ext uri="{FF2B5EF4-FFF2-40B4-BE49-F238E27FC236}">
                <a16:creationId xmlns:a16="http://schemas.microsoft.com/office/drawing/2014/main" id="{1ACC8D40-D7A9-E8D8-07D5-B459EC2B313F}"/>
              </a:ext>
            </a:extLst>
          </p:cNvPr>
          <p:cNvSpPr>
            <a:spLocks noGrp="1"/>
          </p:cNvSpPr>
          <p:nvPr>
            <p:ph type="body" sz="quarter" idx="11" hasCustomPrompt="1"/>
          </p:nvPr>
        </p:nvSpPr>
        <p:spPr>
          <a:xfrm>
            <a:off x="5238750" y="2286000"/>
            <a:ext cx="6953250" cy="2286000"/>
          </a:xfrm>
          <a:solidFill>
            <a:schemeClr val="accent4"/>
          </a:solidFill>
          <a:ln>
            <a:noFill/>
          </a:ln>
        </p:spPr>
        <p:txBody>
          <a:bodyPr lIns="457200" rIns="457200" anchor="ctr"/>
          <a:lstStyle>
            <a:lvl1pPr algn="l">
              <a:defRPr>
                <a:solidFill>
                  <a:schemeClr val="bg1"/>
                </a:solidFill>
              </a:defRPr>
            </a:lvl1pPr>
          </a:lstStyle>
          <a:p>
            <a:pPr lvl="0"/>
            <a:r>
              <a:rPr lang="en-US"/>
              <a:t>CLICK TO EDIT MASTER TITLE STYLE</a:t>
            </a:r>
          </a:p>
        </p:txBody>
      </p:sp>
      <p:sp>
        <p:nvSpPr>
          <p:cNvPr id="12" name="Text Placeholder 9">
            <a:extLst>
              <a:ext uri="{FF2B5EF4-FFF2-40B4-BE49-F238E27FC236}">
                <a16:creationId xmlns:a16="http://schemas.microsoft.com/office/drawing/2014/main" id="{88093A9A-0FD1-C513-FD50-947FC69C08EB}"/>
              </a:ext>
            </a:extLst>
          </p:cNvPr>
          <p:cNvSpPr>
            <a:spLocks noGrp="1"/>
          </p:cNvSpPr>
          <p:nvPr>
            <p:ph type="body" sz="quarter" idx="12" hasCustomPrompt="1"/>
          </p:nvPr>
        </p:nvSpPr>
        <p:spPr>
          <a:xfrm>
            <a:off x="5238750" y="4572000"/>
            <a:ext cx="6953250" cy="2286000"/>
          </a:xfrm>
          <a:solidFill>
            <a:schemeClr val="accent5"/>
          </a:solidFill>
          <a:ln>
            <a:noFill/>
          </a:ln>
        </p:spPr>
        <p:txBody>
          <a:bodyPr lIns="457200" rIns="457200" anchor="ctr"/>
          <a:lstStyle>
            <a:lvl1pPr algn="l">
              <a:defRPr>
                <a:solidFill>
                  <a:schemeClr val="bg1"/>
                </a:solidFill>
              </a:defRPr>
            </a:lvl1pPr>
          </a:lstStyle>
          <a:p>
            <a:pPr lvl="0"/>
            <a:r>
              <a:rPr lang="en-US"/>
              <a:t>CLICK TO EDIT MASTER TITLE STYLE</a:t>
            </a:r>
          </a:p>
        </p:txBody>
      </p:sp>
    </p:spTree>
    <p:extLst>
      <p:ext uri="{BB962C8B-B14F-4D97-AF65-F5344CB8AC3E}">
        <p14:creationId xmlns:p14="http://schemas.microsoft.com/office/powerpoint/2010/main" val="29961434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urvey">
    <p:spTree>
      <p:nvGrpSpPr>
        <p:cNvPr id="1" name=""/>
        <p:cNvGrpSpPr/>
        <p:nvPr/>
      </p:nvGrpSpPr>
      <p:grpSpPr>
        <a:xfrm>
          <a:off x="0" y="0"/>
          <a:ext cx="0" cy="0"/>
          <a:chOff x="0" y="0"/>
          <a:chExt cx="0" cy="0"/>
        </a:xfrm>
      </p:grpSpPr>
      <p:pic>
        <p:nvPicPr>
          <p:cNvPr id="10" name="Picture 9" descr="Person writing on notebook">
            <a:extLst>
              <a:ext uri="{FF2B5EF4-FFF2-40B4-BE49-F238E27FC236}">
                <a16:creationId xmlns:a16="http://schemas.microsoft.com/office/drawing/2014/main" id="{782E93BA-CFC5-8CC1-1F8F-4C7D456A96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8085139" cy="6858000"/>
          </a:xfrm>
          <a:prstGeom prst="rect">
            <a:avLst/>
          </a:prstGeom>
        </p:spPr>
      </p:pic>
      <p:pic>
        <p:nvPicPr>
          <p:cNvPr id="4" name="Picture 3" descr="Person writing on notebook">
            <a:extLst>
              <a:ext uri="{FF2B5EF4-FFF2-40B4-BE49-F238E27FC236}">
                <a16:creationId xmlns:a16="http://schemas.microsoft.com/office/drawing/2014/main" id="{FFDDC1BA-C2EF-D839-B25F-73510621F22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761537" y="4288040"/>
            <a:ext cx="1257301" cy="1231696"/>
          </a:xfrm>
          <a:prstGeom prst="rect">
            <a:avLst/>
          </a:prstGeom>
        </p:spPr>
      </p:pic>
      <p:pic>
        <p:nvPicPr>
          <p:cNvPr id="5" name="Picture 4" descr="Person writing on notebook">
            <a:extLst>
              <a:ext uri="{FF2B5EF4-FFF2-40B4-BE49-F238E27FC236}">
                <a16:creationId xmlns:a16="http://schemas.microsoft.com/office/drawing/2014/main" id="{A37A1FB0-70C1-39A7-A80C-DFD6F03C77A2}"/>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294689" y="4262434"/>
            <a:ext cx="1257301" cy="1257302"/>
          </a:xfrm>
          <a:prstGeom prst="rect">
            <a:avLst/>
          </a:prstGeom>
        </p:spPr>
      </p:pic>
      <p:pic>
        <p:nvPicPr>
          <p:cNvPr id="6" name="Picture 5" descr="Person writing on notebook">
            <a:extLst>
              <a:ext uri="{FF2B5EF4-FFF2-40B4-BE49-F238E27FC236}">
                <a16:creationId xmlns:a16="http://schemas.microsoft.com/office/drawing/2014/main" id="{7C5E7DE4-5895-6755-6BF0-6E6018927FFD}"/>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9761537" y="2749146"/>
            <a:ext cx="1257302" cy="1257298"/>
          </a:xfrm>
          <a:prstGeom prst="rect">
            <a:avLst/>
          </a:prstGeom>
        </p:spPr>
      </p:pic>
      <p:pic>
        <p:nvPicPr>
          <p:cNvPr id="7" name="Picture 6" descr="Person writing on notebook">
            <a:extLst>
              <a:ext uri="{FF2B5EF4-FFF2-40B4-BE49-F238E27FC236}">
                <a16:creationId xmlns:a16="http://schemas.microsoft.com/office/drawing/2014/main" id="{2BA7C8EC-23B6-4E5C-DB33-1349A71242B0}"/>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8294689" y="2749148"/>
            <a:ext cx="1257300" cy="1257299"/>
          </a:xfrm>
          <a:prstGeom prst="rect">
            <a:avLst/>
          </a:prstGeom>
        </p:spPr>
      </p:pic>
      <p:pic>
        <p:nvPicPr>
          <p:cNvPr id="8" name="Picture 7" descr="Person writing on notebook">
            <a:extLst>
              <a:ext uri="{FF2B5EF4-FFF2-40B4-BE49-F238E27FC236}">
                <a16:creationId xmlns:a16="http://schemas.microsoft.com/office/drawing/2014/main" id="{3E782554-D1D7-9039-CDAB-6D14D845B8A5}"/>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9761537" y="1312662"/>
            <a:ext cx="1257302" cy="1257299"/>
          </a:xfrm>
          <a:prstGeom prst="rect">
            <a:avLst/>
          </a:prstGeom>
        </p:spPr>
      </p:pic>
      <p:pic>
        <p:nvPicPr>
          <p:cNvPr id="9" name="Picture 8" descr="Person writing on notebook">
            <a:extLst>
              <a:ext uri="{FF2B5EF4-FFF2-40B4-BE49-F238E27FC236}">
                <a16:creationId xmlns:a16="http://schemas.microsoft.com/office/drawing/2014/main" id="{EDA1DAFE-C11D-2B49-716F-AB203823C37E}"/>
              </a:ext>
            </a:extLst>
          </p:cNvPr>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8294689" y="1312662"/>
            <a:ext cx="1257301" cy="1257299"/>
          </a:xfrm>
          <a:prstGeom prst="rect">
            <a:avLst/>
          </a:prstGeom>
        </p:spPr>
      </p:pic>
      <p:sp>
        <p:nvSpPr>
          <p:cNvPr id="2" name="Title 1">
            <a:extLst>
              <a:ext uri="{FF2B5EF4-FFF2-40B4-BE49-F238E27FC236}">
                <a16:creationId xmlns:a16="http://schemas.microsoft.com/office/drawing/2014/main" id="{66AF5D44-D639-CCCB-44C7-156E786124A5}"/>
              </a:ext>
            </a:extLst>
          </p:cNvPr>
          <p:cNvSpPr>
            <a:spLocks noGrp="1"/>
          </p:cNvSpPr>
          <p:nvPr>
            <p:ph type="title" hasCustomPrompt="1"/>
          </p:nvPr>
        </p:nvSpPr>
        <p:spPr>
          <a:xfrm>
            <a:off x="562651" y="1312663"/>
            <a:ext cx="7732034" cy="1282900"/>
          </a:xfrm>
          <a:solidFill>
            <a:schemeClr val="bg1">
              <a:alpha val="53000"/>
            </a:schemeClr>
          </a:solidFill>
        </p:spPr>
        <p:txBody>
          <a:bodyPr lIns="457200" rIns="457200" anchor="ctr" anchorCtr="0">
            <a:noAutofit/>
          </a:bodyPr>
          <a:lstStyle>
            <a:lvl1pPr>
              <a:defRPr sz="4000">
                <a:solidFill>
                  <a:schemeClr val="accent5"/>
                </a:solidFill>
              </a:defRPr>
            </a:lvl1pPr>
          </a:lstStyle>
          <a:p>
            <a:r>
              <a:rPr lang="en-US"/>
              <a:t>Click to edit Master title style </a:t>
            </a:r>
          </a:p>
        </p:txBody>
      </p:sp>
      <p:sp>
        <p:nvSpPr>
          <p:cNvPr id="14" name="Rectangle 13">
            <a:extLst>
              <a:ext uri="{FF2B5EF4-FFF2-40B4-BE49-F238E27FC236}">
                <a16:creationId xmlns:a16="http://schemas.microsoft.com/office/drawing/2014/main" id="{F15AB1F5-14E7-BCBA-5F70-ED0BFAEB3CF1}"/>
              </a:ext>
              <a:ext uri="{C183D7F6-B498-43B3-948B-1728B52AA6E4}">
                <adec:decorative xmlns:adec="http://schemas.microsoft.com/office/drawing/2017/decorative" val="1"/>
              </a:ext>
            </a:extLst>
          </p:cNvPr>
          <p:cNvSpPr/>
          <p:nvPr userDrawn="1"/>
        </p:nvSpPr>
        <p:spPr>
          <a:xfrm>
            <a:off x="11182350" y="0"/>
            <a:ext cx="1009650" cy="1133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4F5D85E-E874-E3F3-7516-F52DE6BBF235}"/>
              </a:ext>
              <a:ext uri="{C183D7F6-B498-43B3-948B-1728B52AA6E4}">
                <adec:decorative xmlns:adec="http://schemas.microsoft.com/office/drawing/2017/decorative" val="1"/>
              </a:ext>
            </a:extLst>
          </p:cNvPr>
          <p:cNvSpPr/>
          <p:nvPr userDrawn="1"/>
        </p:nvSpPr>
        <p:spPr>
          <a:xfrm>
            <a:off x="8294690" y="0"/>
            <a:ext cx="1257300" cy="113347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13009B4-7AA6-A4D7-EC78-A8F67F63E3F1}"/>
              </a:ext>
              <a:ext uri="{C183D7F6-B498-43B3-948B-1728B52AA6E4}">
                <adec:decorative xmlns:adec="http://schemas.microsoft.com/office/drawing/2017/decorative" val="1"/>
              </a:ext>
            </a:extLst>
          </p:cNvPr>
          <p:cNvSpPr/>
          <p:nvPr userDrawn="1"/>
        </p:nvSpPr>
        <p:spPr>
          <a:xfrm>
            <a:off x="11182350" y="1338262"/>
            <a:ext cx="1009650" cy="12573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D39A730-3BF7-D3A0-268C-DC78C9146522}"/>
              </a:ext>
              <a:ext uri="{C183D7F6-B498-43B3-948B-1728B52AA6E4}">
                <adec:decorative xmlns:adec="http://schemas.microsoft.com/office/drawing/2017/decorative" val="1"/>
              </a:ext>
            </a:extLst>
          </p:cNvPr>
          <p:cNvSpPr/>
          <p:nvPr userDrawn="1"/>
        </p:nvSpPr>
        <p:spPr>
          <a:xfrm>
            <a:off x="11182350" y="5662613"/>
            <a:ext cx="1009650" cy="1257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A7E7E3C-1494-4FF7-63BF-646EB2BFC53D}"/>
              </a:ext>
              <a:ext uri="{C183D7F6-B498-43B3-948B-1728B52AA6E4}">
                <adec:decorative xmlns:adec="http://schemas.microsoft.com/office/drawing/2017/decorative" val="1"/>
              </a:ext>
            </a:extLst>
          </p:cNvPr>
          <p:cNvSpPr/>
          <p:nvPr userDrawn="1"/>
        </p:nvSpPr>
        <p:spPr>
          <a:xfrm>
            <a:off x="11182350" y="4275238"/>
            <a:ext cx="1009650" cy="1257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863A899-D4C0-4970-01B1-B984455AD153}"/>
              </a:ext>
              <a:ext uri="{C183D7F6-B498-43B3-948B-1728B52AA6E4}">
                <adec:decorative xmlns:adec="http://schemas.microsoft.com/office/drawing/2017/decorative" val="1"/>
              </a:ext>
            </a:extLst>
          </p:cNvPr>
          <p:cNvSpPr/>
          <p:nvPr userDrawn="1"/>
        </p:nvSpPr>
        <p:spPr>
          <a:xfrm>
            <a:off x="11182350" y="2749146"/>
            <a:ext cx="1009650" cy="12572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06529B3-F23C-468C-14E9-294321324770}"/>
              </a:ext>
              <a:ext uri="{C183D7F6-B498-43B3-948B-1728B52AA6E4}">
                <adec:decorative xmlns:adec="http://schemas.microsoft.com/office/drawing/2017/decorative" val="1"/>
              </a:ext>
            </a:extLst>
          </p:cNvPr>
          <p:cNvSpPr/>
          <p:nvPr userDrawn="1"/>
        </p:nvSpPr>
        <p:spPr>
          <a:xfrm>
            <a:off x="9761537" y="5724526"/>
            <a:ext cx="1257300" cy="113347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01AFFAE-4D86-D553-9A75-0C41BE898498}"/>
              </a:ext>
              <a:ext uri="{C183D7F6-B498-43B3-948B-1728B52AA6E4}">
                <adec:decorative xmlns:adec="http://schemas.microsoft.com/office/drawing/2017/decorative" val="1"/>
              </a:ext>
            </a:extLst>
          </p:cNvPr>
          <p:cNvSpPr/>
          <p:nvPr userDrawn="1"/>
        </p:nvSpPr>
        <p:spPr>
          <a:xfrm>
            <a:off x="9761540" y="0"/>
            <a:ext cx="1257300" cy="11334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C3F2B64-6570-11BD-E018-809DF13EA827}"/>
              </a:ext>
              <a:ext uri="{C183D7F6-B498-43B3-948B-1728B52AA6E4}">
                <adec:decorative xmlns:adec="http://schemas.microsoft.com/office/drawing/2017/decorative" val="1"/>
              </a:ext>
            </a:extLst>
          </p:cNvPr>
          <p:cNvSpPr/>
          <p:nvPr userDrawn="1"/>
        </p:nvSpPr>
        <p:spPr>
          <a:xfrm>
            <a:off x="8294689" y="5724526"/>
            <a:ext cx="1257300" cy="1133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26993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10" name="Picture 9" descr="A group of children and a teacher&#10;&#10;Description automatically generated">
            <a:extLst>
              <a:ext uri="{FF2B5EF4-FFF2-40B4-BE49-F238E27FC236}">
                <a16:creationId xmlns:a16="http://schemas.microsoft.com/office/drawing/2014/main" id="{F56D9705-CED0-A768-7C39-4B6C2FD1AE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054" r="6243"/>
          <a:stretch/>
        </p:blipFill>
        <p:spPr>
          <a:xfrm>
            <a:off x="4152892" y="-8542"/>
            <a:ext cx="8039108" cy="6896634"/>
          </a:xfrm>
          <a:prstGeom prst="rect">
            <a:avLst/>
          </a:prstGeom>
        </p:spPr>
      </p:pic>
      <p:pic>
        <p:nvPicPr>
          <p:cNvPr id="5" name="Picture 4" descr="A group of children and a teacher&#10;&#10;Description automatically generated">
            <a:extLst>
              <a:ext uri="{FF2B5EF4-FFF2-40B4-BE49-F238E27FC236}">
                <a16:creationId xmlns:a16="http://schemas.microsoft.com/office/drawing/2014/main" id="{E472B7F6-B786-1F43-B465-796240B23C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820" t="69932" r="37136"/>
          <a:stretch/>
        </p:blipFill>
        <p:spPr>
          <a:xfrm>
            <a:off x="2686044" y="4262432"/>
            <a:ext cx="1257302" cy="1257302"/>
          </a:xfrm>
          <a:prstGeom prst="rect">
            <a:avLst/>
          </a:prstGeom>
        </p:spPr>
      </p:pic>
      <p:pic>
        <p:nvPicPr>
          <p:cNvPr id="6" name="Picture 5" descr="A group of children and a teacher&#10;&#10;Description automatically generated">
            <a:extLst>
              <a:ext uri="{FF2B5EF4-FFF2-40B4-BE49-F238E27FC236}">
                <a16:creationId xmlns:a16="http://schemas.microsoft.com/office/drawing/2014/main" id="{AB7B02EF-2F3D-E093-5F67-5912A2079D0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437" t="69931" r="60519"/>
          <a:stretch/>
        </p:blipFill>
        <p:spPr>
          <a:xfrm>
            <a:off x="1219194" y="4262424"/>
            <a:ext cx="1257304" cy="1257310"/>
          </a:xfrm>
          <a:prstGeom prst="rect">
            <a:avLst/>
          </a:prstGeom>
        </p:spPr>
      </p:pic>
      <p:pic>
        <p:nvPicPr>
          <p:cNvPr id="7" name="Picture 6" descr="A group of children and a teacher&#10;&#10;Description automatically generated">
            <a:extLst>
              <a:ext uri="{FF2B5EF4-FFF2-40B4-BE49-F238E27FC236}">
                <a16:creationId xmlns:a16="http://schemas.microsoft.com/office/drawing/2014/main" id="{0F54E0AB-7557-6872-63D9-707C4CF41B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436" t="34967" r="60521" b="34965"/>
          <a:stretch/>
        </p:blipFill>
        <p:spPr>
          <a:xfrm>
            <a:off x="1219198" y="2800344"/>
            <a:ext cx="1257300" cy="1257298"/>
          </a:xfrm>
          <a:prstGeom prst="rect">
            <a:avLst/>
          </a:prstGeom>
        </p:spPr>
      </p:pic>
      <p:pic>
        <p:nvPicPr>
          <p:cNvPr id="8" name="Picture 7" descr="A group of children and a teacher&#10;&#10;Description automatically generated">
            <a:extLst>
              <a:ext uri="{FF2B5EF4-FFF2-40B4-BE49-F238E27FC236}">
                <a16:creationId xmlns:a16="http://schemas.microsoft.com/office/drawing/2014/main" id="{C258F41E-5989-A478-4A93-26B33449B8B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821" r="37135" b="69931"/>
          <a:stretch/>
        </p:blipFill>
        <p:spPr>
          <a:xfrm>
            <a:off x="2686046" y="1338260"/>
            <a:ext cx="1257300" cy="1257292"/>
          </a:xfrm>
          <a:prstGeom prst="rect">
            <a:avLst/>
          </a:prstGeom>
        </p:spPr>
      </p:pic>
      <p:pic>
        <p:nvPicPr>
          <p:cNvPr id="9" name="Picture 8" descr="A group of children and a teacher&#10;&#10;Description automatically generated">
            <a:extLst>
              <a:ext uri="{FF2B5EF4-FFF2-40B4-BE49-F238E27FC236}">
                <a16:creationId xmlns:a16="http://schemas.microsoft.com/office/drawing/2014/main" id="{C49C1EC2-8D71-9CB5-4736-A7307635C5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436" r="60521" b="69932"/>
          <a:stretch/>
        </p:blipFill>
        <p:spPr>
          <a:xfrm>
            <a:off x="1219198" y="1338260"/>
            <a:ext cx="1257300" cy="1257298"/>
          </a:xfrm>
          <a:prstGeom prst="rect">
            <a:avLst/>
          </a:prstGeom>
        </p:spPr>
      </p:pic>
      <p:pic>
        <p:nvPicPr>
          <p:cNvPr id="4" name="Picture 3" descr="A group of children and a teacher&#10;&#10;Description automatically generated">
            <a:extLst>
              <a:ext uri="{FF2B5EF4-FFF2-40B4-BE49-F238E27FC236}">
                <a16:creationId xmlns:a16="http://schemas.microsoft.com/office/drawing/2014/main" id="{31AA0DF5-3C1F-83F8-0E1B-E95966C544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820" t="34967" r="37136" b="34965"/>
          <a:stretch/>
        </p:blipFill>
        <p:spPr>
          <a:xfrm>
            <a:off x="2686044" y="2800344"/>
            <a:ext cx="1257302" cy="1257296"/>
          </a:xfrm>
          <a:prstGeom prst="rect">
            <a:avLst/>
          </a:prstGeom>
        </p:spPr>
      </p:pic>
      <p:sp>
        <p:nvSpPr>
          <p:cNvPr id="2" name="Title 1">
            <a:extLst>
              <a:ext uri="{FF2B5EF4-FFF2-40B4-BE49-F238E27FC236}">
                <a16:creationId xmlns:a16="http://schemas.microsoft.com/office/drawing/2014/main" id="{66AF5D44-D639-CCCB-44C7-156E786124A5}"/>
              </a:ext>
            </a:extLst>
          </p:cNvPr>
          <p:cNvSpPr>
            <a:spLocks noGrp="1"/>
          </p:cNvSpPr>
          <p:nvPr>
            <p:ph type="title"/>
          </p:nvPr>
        </p:nvSpPr>
        <p:spPr>
          <a:xfrm>
            <a:off x="3943347" y="4262424"/>
            <a:ext cx="7818668" cy="1257302"/>
          </a:xfrm>
          <a:solidFill>
            <a:schemeClr val="bg1">
              <a:alpha val="70000"/>
            </a:schemeClr>
          </a:solidFill>
        </p:spPr>
        <p:txBody>
          <a:bodyPr lIns="457200" rIns="457200" anchor="ctr">
            <a:noAutofit/>
          </a:bodyPr>
          <a:lstStyle>
            <a:lvl1pPr algn="ctr">
              <a:defRPr sz="5400"/>
            </a:lvl1pPr>
          </a:lstStyle>
          <a:p>
            <a:r>
              <a:rPr lang="en-US"/>
              <a:t>Click to edit Master title style</a:t>
            </a:r>
          </a:p>
        </p:txBody>
      </p:sp>
      <p:sp>
        <p:nvSpPr>
          <p:cNvPr id="14" name="Rectangle 13">
            <a:extLst>
              <a:ext uri="{FF2B5EF4-FFF2-40B4-BE49-F238E27FC236}">
                <a16:creationId xmlns:a16="http://schemas.microsoft.com/office/drawing/2014/main" id="{F15AB1F5-14E7-BCBA-5F70-ED0BFAEB3CF1}"/>
              </a:ext>
              <a:ext uri="{C183D7F6-B498-43B3-948B-1728B52AA6E4}">
                <adec:decorative xmlns:adec="http://schemas.microsoft.com/office/drawing/2017/decorative" val="1"/>
              </a:ext>
            </a:extLst>
          </p:cNvPr>
          <p:cNvSpPr/>
          <p:nvPr userDrawn="1"/>
        </p:nvSpPr>
        <p:spPr>
          <a:xfrm>
            <a:off x="0" y="0"/>
            <a:ext cx="1009650" cy="1133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4F5D85E-E874-E3F3-7516-F52DE6BBF235}"/>
              </a:ext>
              <a:ext uri="{C183D7F6-B498-43B3-948B-1728B52AA6E4}">
                <adec:decorative xmlns:adec="http://schemas.microsoft.com/office/drawing/2017/decorative" val="1"/>
              </a:ext>
            </a:extLst>
          </p:cNvPr>
          <p:cNvSpPr/>
          <p:nvPr userDrawn="1"/>
        </p:nvSpPr>
        <p:spPr>
          <a:xfrm>
            <a:off x="1219200" y="0"/>
            <a:ext cx="1257300" cy="113347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13009B4-7AA6-A4D7-EC78-A8F67F63E3F1}"/>
              </a:ext>
              <a:ext uri="{C183D7F6-B498-43B3-948B-1728B52AA6E4}">
                <adec:decorative xmlns:adec="http://schemas.microsoft.com/office/drawing/2017/decorative" val="1"/>
              </a:ext>
            </a:extLst>
          </p:cNvPr>
          <p:cNvSpPr/>
          <p:nvPr userDrawn="1"/>
        </p:nvSpPr>
        <p:spPr>
          <a:xfrm>
            <a:off x="0" y="1338262"/>
            <a:ext cx="1009650" cy="12573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D39A730-3BF7-D3A0-268C-DC78C9146522}"/>
              </a:ext>
              <a:ext uri="{C183D7F6-B498-43B3-948B-1728B52AA6E4}">
                <adec:decorative xmlns:adec="http://schemas.microsoft.com/office/drawing/2017/decorative" val="1"/>
              </a:ext>
            </a:extLst>
          </p:cNvPr>
          <p:cNvSpPr/>
          <p:nvPr userDrawn="1"/>
        </p:nvSpPr>
        <p:spPr>
          <a:xfrm>
            <a:off x="0" y="2800350"/>
            <a:ext cx="1009650" cy="1257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A7E7E3C-1494-4FF7-63BF-646EB2BFC53D}"/>
              </a:ext>
              <a:ext uri="{C183D7F6-B498-43B3-948B-1728B52AA6E4}">
                <adec:decorative xmlns:adec="http://schemas.microsoft.com/office/drawing/2017/decorative" val="1"/>
              </a:ext>
            </a:extLst>
          </p:cNvPr>
          <p:cNvSpPr/>
          <p:nvPr userDrawn="1"/>
        </p:nvSpPr>
        <p:spPr>
          <a:xfrm>
            <a:off x="0" y="4262438"/>
            <a:ext cx="1009650" cy="1257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863A899-D4C0-4970-01B1-B984455AD153}"/>
              </a:ext>
              <a:ext uri="{C183D7F6-B498-43B3-948B-1728B52AA6E4}">
                <adec:decorative xmlns:adec="http://schemas.microsoft.com/office/drawing/2017/decorative" val="1"/>
              </a:ext>
            </a:extLst>
          </p:cNvPr>
          <p:cNvSpPr/>
          <p:nvPr userDrawn="1"/>
        </p:nvSpPr>
        <p:spPr>
          <a:xfrm>
            <a:off x="0" y="5724526"/>
            <a:ext cx="1009650" cy="11334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06529B3-F23C-468C-14E9-294321324770}"/>
              </a:ext>
              <a:ext uri="{C183D7F6-B498-43B3-948B-1728B52AA6E4}">
                <adec:decorative xmlns:adec="http://schemas.microsoft.com/office/drawing/2017/decorative" val="1"/>
              </a:ext>
            </a:extLst>
          </p:cNvPr>
          <p:cNvSpPr/>
          <p:nvPr userDrawn="1"/>
        </p:nvSpPr>
        <p:spPr>
          <a:xfrm>
            <a:off x="1219200" y="5724526"/>
            <a:ext cx="1257300" cy="113347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01AFFAE-4D86-D553-9A75-0C41BE898498}"/>
              </a:ext>
              <a:ext uri="{C183D7F6-B498-43B3-948B-1728B52AA6E4}">
                <adec:decorative xmlns:adec="http://schemas.microsoft.com/office/drawing/2017/decorative" val="1"/>
              </a:ext>
            </a:extLst>
          </p:cNvPr>
          <p:cNvSpPr/>
          <p:nvPr userDrawn="1"/>
        </p:nvSpPr>
        <p:spPr>
          <a:xfrm>
            <a:off x="2686050" y="0"/>
            <a:ext cx="1257300" cy="11334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C3F2B64-6570-11BD-E018-809DF13EA827}"/>
              </a:ext>
              <a:ext uri="{C183D7F6-B498-43B3-948B-1728B52AA6E4}">
                <adec:decorative xmlns:adec="http://schemas.microsoft.com/office/drawing/2017/decorative" val="1"/>
              </a:ext>
            </a:extLst>
          </p:cNvPr>
          <p:cNvSpPr/>
          <p:nvPr userDrawn="1"/>
        </p:nvSpPr>
        <p:spPr>
          <a:xfrm>
            <a:off x="2686050" y="5724526"/>
            <a:ext cx="1257300" cy="1133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64061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B418D-15F1-4236-86D3-6539C675F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6B6B5-BC8C-433B-81B9-9C57FABEBF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78FAA-4420-4285-8D95-A050BC74994F}"/>
              </a:ext>
            </a:extLst>
          </p:cNvPr>
          <p:cNvSpPr>
            <a:spLocks noGrp="1"/>
          </p:cNvSpPr>
          <p:nvPr>
            <p:ph type="dt" sz="half" idx="10"/>
          </p:nvPr>
        </p:nvSpPr>
        <p:spPr/>
        <p:txBody>
          <a:bodyPr/>
          <a:lstStyle/>
          <a:p>
            <a:fld id="{8B2256DE-71AA-4E74-8EC3-825DD6B6375A}" type="datetimeFigureOut">
              <a:rPr lang="en-US" smtClean="0"/>
              <a:t>6/18/2024</a:t>
            </a:fld>
            <a:endParaRPr lang="en-US"/>
          </a:p>
        </p:txBody>
      </p:sp>
      <p:sp>
        <p:nvSpPr>
          <p:cNvPr id="5" name="Footer Placeholder 4">
            <a:extLst>
              <a:ext uri="{FF2B5EF4-FFF2-40B4-BE49-F238E27FC236}">
                <a16:creationId xmlns:a16="http://schemas.microsoft.com/office/drawing/2014/main" id="{808C59C6-696E-4645-BF2F-2A33B0C2E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5A9AF-AD14-4EF5-B3BC-132EE02F7A44}"/>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1613999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con List w title and body 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30B67-659C-7697-5421-909A5FCF0B13}"/>
              </a:ext>
            </a:extLst>
          </p:cNvPr>
          <p:cNvSpPr>
            <a:spLocks noGrp="1"/>
          </p:cNvSpPr>
          <p:nvPr>
            <p:ph type="title"/>
          </p:nvPr>
        </p:nvSpPr>
        <p:spPr/>
        <p:txBody>
          <a:bodyPr/>
          <a:lstStyle/>
          <a:p>
            <a:r>
              <a:rPr lang="en-US"/>
              <a:t>Click to edit Master title style</a:t>
            </a:r>
          </a:p>
        </p:txBody>
      </p:sp>
      <p:sp>
        <p:nvSpPr>
          <p:cNvPr id="29" name="Content Placeholder 28">
            <a:extLst>
              <a:ext uri="{FF2B5EF4-FFF2-40B4-BE49-F238E27FC236}">
                <a16:creationId xmlns:a16="http://schemas.microsoft.com/office/drawing/2014/main" id="{27AD6D11-2BE8-DE48-5819-6F77CF7AA14A}"/>
              </a:ext>
              <a:ext uri="{C183D7F6-B498-43B3-948B-1728B52AA6E4}">
                <adec:decorative xmlns:adec="http://schemas.microsoft.com/office/drawing/2017/decorative" val="1"/>
              </a:ext>
            </a:extLst>
          </p:cNvPr>
          <p:cNvSpPr>
            <a:spLocks noGrp="1"/>
          </p:cNvSpPr>
          <p:nvPr>
            <p:ph sz="quarter" idx="23" hasCustomPrompt="1"/>
          </p:nvPr>
        </p:nvSpPr>
        <p:spPr>
          <a:xfrm>
            <a:off x="166938" y="1652337"/>
            <a:ext cx="2775696" cy="1503947"/>
          </a:xfrm>
        </p:spPr>
        <p:txBody>
          <a:bodyPr/>
          <a:lstStyle>
            <a:lvl1pPr marL="0" indent="0" algn="ctr">
              <a:spcBef>
                <a:spcPts val="0"/>
              </a:spcBef>
              <a:buNone/>
              <a:defRPr sz="1800"/>
            </a:lvl1pPr>
          </a:lstStyle>
          <a:p>
            <a:pPr lvl="0"/>
            <a:r>
              <a:rPr lang="en-US"/>
              <a:t>Insert Icon</a:t>
            </a:r>
          </a:p>
        </p:txBody>
      </p:sp>
      <p:sp>
        <p:nvSpPr>
          <p:cNvPr id="30" name="Content Placeholder 28">
            <a:extLst>
              <a:ext uri="{FF2B5EF4-FFF2-40B4-BE49-F238E27FC236}">
                <a16:creationId xmlns:a16="http://schemas.microsoft.com/office/drawing/2014/main" id="{1CF05A26-7D27-E239-CC4A-63A7DDF57000}"/>
              </a:ext>
              <a:ext uri="{C183D7F6-B498-43B3-948B-1728B52AA6E4}">
                <adec:decorative xmlns:adec="http://schemas.microsoft.com/office/drawing/2017/decorative" val="1"/>
              </a:ext>
            </a:extLst>
          </p:cNvPr>
          <p:cNvSpPr>
            <a:spLocks noGrp="1"/>
          </p:cNvSpPr>
          <p:nvPr>
            <p:ph sz="quarter" idx="24" hasCustomPrompt="1"/>
          </p:nvPr>
        </p:nvSpPr>
        <p:spPr>
          <a:xfrm>
            <a:off x="3197068" y="1652337"/>
            <a:ext cx="2775696" cy="1503947"/>
          </a:xfrm>
        </p:spPr>
        <p:txBody>
          <a:bodyPr/>
          <a:lstStyle>
            <a:lvl1pPr marL="0" indent="0" algn="ctr">
              <a:spcBef>
                <a:spcPts val="0"/>
              </a:spcBef>
              <a:buNone/>
              <a:defRPr sz="1800"/>
            </a:lvl1pPr>
          </a:lstStyle>
          <a:p>
            <a:pPr lvl="0"/>
            <a:r>
              <a:rPr lang="en-US"/>
              <a:t>Insert Icon</a:t>
            </a:r>
          </a:p>
        </p:txBody>
      </p:sp>
      <p:sp>
        <p:nvSpPr>
          <p:cNvPr id="31" name="Content Placeholder 28">
            <a:extLst>
              <a:ext uri="{FF2B5EF4-FFF2-40B4-BE49-F238E27FC236}">
                <a16:creationId xmlns:a16="http://schemas.microsoft.com/office/drawing/2014/main" id="{57AD2754-B5AD-1324-1A63-EFD85B8268FC}"/>
              </a:ext>
              <a:ext uri="{C183D7F6-B498-43B3-948B-1728B52AA6E4}">
                <adec:decorative xmlns:adec="http://schemas.microsoft.com/office/drawing/2017/decorative" val="1"/>
              </a:ext>
            </a:extLst>
          </p:cNvPr>
          <p:cNvSpPr>
            <a:spLocks noGrp="1"/>
          </p:cNvSpPr>
          <p:nvPr>
            <p:ph sz="quarter" idx="25" hasCustomPrompt="1"/>
          </p:nvPr>
        </p:nvSpPr>
        <p:spPr>
          <a:xfrm>
            <a:off x="6227198" y="1652337"/>
            <a:ext cx="2775696" cy="1503947"/>
          </a:xfrm>
        </p:spPr>
        <p:txBody>
          <a:bodyPr/>
          <a:lstStyle>
            <a:lvl1pPr marL="0" indent="0" algn="ctr">
              <a:spcBef>
                <a:spcPts val="0"/>
              </a:spcBef>
              <a:buNone/>
              <a:defRPr sz="1800"/>
            </a:lvl1pPr>
          </a:lstStyle>
          <a:p>
            <a:pPr lvl="0"/>
            <a:r>
              <a:rPr lang="en-US"/>
              <a:t>Insert Icon</a:t>
            </a:r>
          </a:p>
        </p:txBody>
      </p:sp>
      <p:sp>
        <p:nvSpPr>
          <p:cNvPr id="32" name="Content Placeholder 28">
            <a:extLst>
              <a:ext uri="{FF2B5EF4-FFF2-40B4-BE49-F238E27FC236}">
                <a16:creationId xmlns:a16="http://schemas.microsoft.com/office/drawing/2014/main" id="{82C82E6A-A46A-0AEF-EB73-6E40043A7275}"/>
              </a:ext>
              <a:ext uri="{C183D7F6-B498-43B3-948B-1728B52AA6E4}">
                <adec:decorative xmlns:adec="http://schemas.microsoft.com/office/drawing/2017/decorative" val="1"/>
              </a:ext>
            </a:extLst>
          </p:cNvPr>
          <p:cNvSpPr>
            <a:spLocks noGrp="1"/>
          </p:cNvSpPr>
          <p:nvPr>
            <p:ph sz="quarter" idx="26" hasCustomPrompt="1"/>
          </p:nvPr>
        </p:nvSpPr>
        <p:spPr>
          <a:xfrm>
            <a:off x="9257328" y="1652337"/>
            <a:ext cx="2752876" cy="1503947"/>
          </a:xfrm>
        </p:spPr>
        <p:txBody>
          <a:bodyPr/>
          <a:lstStyle>
            <a:lvl1pPr marL="0" indent="0" algn="ctr">
              <a:spcBef>
                <a:spcPts val="0"/>
              </a:spcBef>
              <a:buNone/>
              <a:defRPr sz="1800"/>
            </a:lvl1pPr>
          </a:lstStyle>
          <a:p>
            <a:pPr lvl="0"/>
            <a:r>
              <a:rPr lang="en-US"/>
              <a:t>Insert Icon</a:t>
            </a:r>
          </a:p>
        </p:txBody>
      </p:sp>
      <p:sp>
        <p:nvSpPr>
          <p:cNvPr id="17" name="Text Placeholder 16">
            <a:extLst>
              <a:ext uri="{FF2B5EF4-FFF2-40B4-BE49-F238E27FC236}">
                <a16:creationId xmlns:a16="http://schemas.microsoft.com/office/drawing/2014/main" id="{A1B06C2F-53D6-8598-AAB6-E40BE18A1D70}"/>
              </a:ext>
            </a:extLst>
          </p:cNvPr>
          <p:cNvSpPr>
            <a:spLocks noGrp="1"/>
          </p:cNvSpPr>
          <p:nvPr>
            <p:ph type="body" sz="quarter" idx="13" hasCustomPrompt="1"/>
          </p:nvPr>
        </p:nvSpPr>
        <p:spPr>
          <a:xfrm>
            <a:off x="167073" y="3241899"/>
            <a:ext cx="2775697" cy="608206"/>
          </a:xfrm>
        </p:spPr>
        <p:txBody>
          <a:bodyPr/>
          <a:lstStyle>
            <a:lvl1pPr marL="0" indent="0" algn="ctr">
              <a:spcBef>
                <a:spcPts val="0"/>
              </a:spcBef>
              <a:buNone/>
              <a:defRPr sz="1800" b="1"/>
            </a:lvl1pPr>
            <a:lvl2pPr marL="320040" indent="0">
              <a:buNone/>
              <a:defRPr/>
            </a:lvl2pPr>
            <a:lvl3pPr marL="777240" indent="0">
              <a:buNone/>
              <a:defRPr/>
            </a:lvl3pPr>
            <a:lvl4pPr marL="1234440" indent="0">
              <a:buNone/>
              <a:defRPr/>
            </a:lvl4pPr>
            <a:lvl5pPr marL="1691640" indent="0">
              <a:buNone/>
              <a:defRPr/>
            </a:lvl5pPr>
          </a:lstStyle>
          <a:p>
            <a:pPr lvl="0"/>
            <a:r>
              <a:rPr lang="en-US"/>
              <a:t>Click to Add Title</a:t>
            </a:r>
          </a:p>
        </p:txBody>
      </p:sp>
      <p:sp>
        <p:nvSpPr>
          <p:cNvPr id="18" name="Text Placeholder 16">
            <a:extLst>
              <a:ext uri="{FF2B5EF4-FFF2-40B4-BE49-F238E27FC236}">
                <a16:creationId xmlns:a16="http://schemas.microsoft.com/office/drawing/2014/main" id="{1DB50BF4-B0BA-5835-9E78-59776850518F}"/>
              </a:ext>
            </a:extLst>
          </p:cNvPr>
          <p:cNvSpPr>
            <a:spLocks noGrp="1"/>
          </p:cNvSpPr>
          <p:nvPr>
            <p:ph type="body" sz="quarter" idx="14" hasCustomPrompt="1"/>
          </p:nvPr>
        </p:nvSpPr>
        <p:spPr>
          <a:xfrm>
            <a:off x="3198010" y="3241899"/>
            <a:ext cx="2775697" cy="608206"/>
          </a:xfrm>
        </p:spPr>
        <p:txBody>
          <a:bodyPr/>
          <a:lstStyle>
            <a:lvl1pPr marL="0" indent="0" algn="ctr">
              <a:spcBef>
                <a:spcPts val="0"/>
              </a:spcBef>
              <a:buNone/>
              <a:defRPr sz="1800" b="1"/>
            </a:lvl1pPr>
            <a:lvl2pPr marL="320040" indent="0">
              <a:buNone/>
              <a:defRPr/>
            </a:lvl2pPr>
            <a:lvl3pPr marL="777240" indent="0">
              <a:buNone/>
              <a:defRPr/>
            </a:lvl3pPr>
            <a:lvl4pPr marL="1234440" indent="0">
              <a:buNone/>
              <a:defRPr/>
            </a:lvl4pPr>
            <a:lvl5pPr marL="1691640" indent="0">
              <a:buNone/>
              <a:defRPr/>
            </a:lvl5pPr>
          </a:lstStyle>
          <a:p>
            <a:pPr lvl="0"/>
            <a:r>
              <a:rPr lang="en-US"/>
              <a:t>Click to Add Title</a:t>
            </a:r>
          </a:p>
        </p:txBody>
      </p:sp>
      <p:sp>
        <p:nvSpPr>
          <p:cNvPr id="19" name="Text Placeholder 16">
            <a:extLst>
              <a:ext uri="{FF2B5EF4-FFF2-40B4-BE49-F238E27FC236}">
                <a16:creationId xmlns:a16="http://schemas.microsoft.com/office/drawing/2014/main" id="{5B0D02AD-25F5-A47F-0EF2-1516FA826E7C}"/>
              </a:ext>
            </a:extLst>
          </p:cNvPr>
          <p:cNvSpPr>
            <a:spLocks noGrp="1"/>
          </p:cNvSpPr>
          <p:nvPr>
            <p:ph type="body" sz="quarter" idx="15" hasCustomPrompt="1"/>
          </p:nvPr>
        </p:nvSpPr>
        <p:spPr>
          <a:xfrm>
            <a:off x="6227199" y="3241899"/>
            <a:ext cx="2776639" cy="608206"/>
          </a:xfrm>
        </p:spPr>
        <p:txBody>
          <a:bodyPr/>
          <a:lstStyle>
            <a:lvl1pPr marL="0" indent="0" algn="ctr">
              <a:spcBef>
                <a:spcPts val="0"/>
              </a:spcBef>
              <a:buNone/>
              <a:defRPr sz="1800" b="1"/>
            </a:lvl1pPr>
            <a:lvl2pPr marL="320040" indent="0">
              <a:buNone/>
              <a:defRPr/>
            </a:lvl2pPr>
            <a:lvl3pPr marL="777240" indent="0">
              <a:buNone/>
              <a:defRPr/>
            </a:lvl3pPr>
            <a:lvl4pPr marL="1234440" indent="0">
              <a:buNone/>
              <a:defRPr/>
            </a:lvl4pPr>
            <a:lvl5pPr marL="1691640" indent="0">
              <a:buNone/>
              <a:defRPr/>
            </a:lvl5pPr>
          </a:lstStyle>
          <a:p>
            <a:pPr lvl="0"/>
            <a:r>
              <a:rPr lang="en-US"/>
              <a:t>Click to Add Title</a:t>
            </a:r>
          </a:p>
        </p:txBody>
      </p:sp>
      <p:sp>
        <p:nvSpPr>
          <p:cNvPr id="20" name="Text Placeholder 16">
            <a:extLst>
              <a:ext uri="{FF2B5EF4-FFF2-40B4-BE49-F238E27FC236}">
                <a16:creationId xmlns:a16="http://schemas.microsoft.com/office/drawing/2014/main" id="{D2B7D219-3A4B-F862-08FD-FA03952D9010}"/>
              </a:ext>
            </a:extLst>
          </p:cNvPr>
          <p:cNvSpPr>
            <a:spLocks noGrp="1"/>
          </p:cNvSpPr>
          <p:nvPr>
            <p:ph type="body" sz="quarter" idx="16" hasCustomPrompt="1"/>
          </p:nvPr>
        </p:nvSpPr>
        <p:spPr>
          <a:xfrm>
            <a:off x="9257329" y="3241899"/>
            <a:ext cx="2752875" cy="608206"/>
          </a:xfrm>
        </p:spPr>
        <p:txBody>
          <a:bodyPr/>
          <a:lstStyle>
            <a:lvl1pPr marL="0" indent="0" algn="ctr">
              <a:spcBef>
                <a:spcPts val="0"/>
              </a:spcBef>
              <a:buNone/>
              <a:defRPr sz="1800" b="1"/>
            </a:lvl1pPr>
            <a:lvl2pPr marL="320040" indent="0">
              <a:buNone/>
              <a:defRPr/>
            </a:lvl2pPr>
            <a:lvl3pPr marL="777240" indent="0">
              <a:buNone/>
              <a:defRPr/>
            </a:lvl3pPr>
            <a:lvl4pPr marL="1234440" indent="0">
              <a:buNone/>
              <a:defRPr/>
            </a:lvl4pPr>
            <a:lvl5pPr marL="1691640" indent="0">
              <a:buNone/>
              <a:defRPr/>
            </a:lvl5pPr>
          </a:lstStyle>
          <a:p>
            <a:pPr lvl="0"/>
            <a:r>
              <a:rPr lang="en-US"/>
              <a:t>Click to Add Title</a:t>
            </a:r>
          </a:p>
        </p:txBody>
      </p:sp>
      <p:sp>
        <p:nvSpPr>
          <p:cNvPr id="4" name="Text Placeholder 3">
            <a:extLst>
              <a:ext uri="{FF2B5EF4-FFF2-40B4-BE49-F238E27FC236}">
                <a16:creationId xmlns:a16="http://schemas.microsoft.com/office/drawing/2014/main" id="{7BE136C7-10F7-0312-2BF4-C60048AEDB83}"/>
              </a:ext>
            </a:extLst>
          </p:cNvPr>
          <p:cNvSpPr>
            <a:spLocks noGrp="1"/>
          </p:cNvSpPr>
          <p:nvPr>
            <p:ph type="body" sz="quarter" idx="28" hasCustomPrompt="1"/>
          </p:nvPr>
        </p:nvSpPr>
        <p:spPr>
          <a:xfrm>
            <a:off x="166937" y="4010359"/>
            <a:ext cx="2776639" cy="2297113"/>
          </a:xfrm>
        </p:spPr>
        <p:txBody>
          <a:bodyPr/>
          <a:lstStyle>
            <a:lvl1pPr marL="0" indent="0" algn="ctr">
              <a:spcBef>
                <a:spcPts val="0"/>
              </a:spcBef>
              <a:buNone/>
              <a:defRPr sz="1800"/>
            </a:lvl1pPr>
            <a:lvl2pPr marL="320040" indent="0">
              <a:buNone/>
              <a:defRPr sz="1800"/>
            </a:lvl2pPr>
            <a:lvl3pPr marL="777240" indent="0">
              <a:buNone/>
              <a:defRPr sz="1800"/>
            </a:lvl3pPr>
            <a:lvl4pPr marL="1234440" indent="0">
              <a:buNone/>
              <a:defRPr sz="1800"/>
            </a:lvl4pPr>
            <a:lvl5pPr marL="1691640" indent="0">
              <a:buNone/>
              <a:defRPr sz="1800"/>
            </a:lvl5pPr>
          </a:lstStyle>
          <a:p>
            <a:pPr lvl="0"/>
            <a:r>
              <a:rPr lang="en-US"/>
              <a:t>Click to insert body copy.</a:t>
            </a:r>
          </a:p>
        </p:txBody>
      </p:sp>
      <p:sp>
        <p:nvSpPr>
          <p:cNvPr id="5" name="Text Placeholder 3">
            <a:extLst>
              <a:ext uri="{FF2B5EF4-FFF2-40B4-BE49-F238E27FC236}">
                <a16:creationId xmlns:a16="http://schemas.microsoft.com/office/drawing/2014/main" id="{6D2709BA-EBF6-8560-40DE-F2276EA7C925}"/>
              </a:ext>
            </a:extLst>
          </p:cNvPr>
          <p:cNvSpPr>
            <a:spLocks noGrp="1"/>
          </p:cNvSpPr>
          <p:nvPr>
            <p:ph type="body" sz="quarter" idx="29" hasCustomPrompt="1"/>
          </p:nvPr>
        </p:nvSpPr>
        <p:spPr>
          <a:xfrm>
            <a:off x="3197068" y="4010359"/>
            <a:ext cx="2776639" cy="2297113"/>
          </a:xfrm>
        </p:spPr>
        <p:txBody>
          <a:bodyPr/>
          <a:lstStyle>
            <a:lvl1pPr marL="0" indent="0" algn="ctr">
              <a:spcBef>
                <a:spcPts val="0"/>
              </a:spcBef>
              <a:buNone/>
              <a:defRPr sz="1800"/>
            </a:lvl1pPr>
            <a:lvl2pPr marL="320040" indent="0">
              <a:buNone/>
              <a:defRPr sz="1800"/>
            </a:lvl2pPr>
            <a:lvl3pPr marL="777240" indent="0">
              <a:buNone/>
              <a:defRPr sz="1800"/>
            </a:lvl3pPr>
            <a:lvl4pPr marL="1234440" indent="0">
              <a:buNone/>
              <a:defRPr sz="1800"/>
            </a:lvl4pPr>
            <a:lvl5pPr marL="1691640" indent="0">
              <a:buNone/>
              <a:defRPr sz="1800"/>
            </a:lvl5pPr>
          </a:lstStyle>
          <a:p>
            <a:pPr lvl="0"/>
            <a:r>
              <a:rPr lang="en-US"/>
              <a:t>Click to insert body copy.</a:t>
            </a:r>
          </a:p>
        </p:txBody>
      </p:sp>
      <p:sp>
        <p:nvSpPr>
          <p:cNvPr id="6" name="Text Placeholder 3">
            <a:extLst>
              <a:ext uri="{FF2B5EF4-FFF2-40B4-BE49-F238E27FC236}">
                <a16:creationId xmlns:a16="http://schemas.microsoft.com/office/drawing/2014/main" id="{A24872E5-5F98-F60A-3FE1-D49B7E24E2EB}"/>
              </a:ext>
            </a:extLst>
          </p:cNvPr>
          <p:cNvSpPr>
            <a:spLocks noGrp="1"/>
          </p:cNvSpPr>
          <p:nvPr>
            <p:ph type="body" sz="quarter" idx="30" hasCustomPrompt="1"/>
          </p:nvPr>
        </p:nvSpPr>
        <p:spPr>
          <a:xfrm>
            <a:off x="6227199" y="4010359"/>
            <a:ext cx="2776639" cy="2297113"/>
          </a:xfrm>
        </p:spPr>
        <p:txBody>
          <a:bodyPr/>
          <a:lstStyle>
            <a:lvl1pPr marL="0" indent="0" algn="ctr">
              <a:spcBef>
                <a:spcPts val="0"/>
              </a:spcBef>
              <a:buNone/>
              <a:defRPr sz="1800"/>
            </a:lvl1pPr>
            <a:lvl2pPr marL="320040" indent="0">
              <a:buNone/>
              <a:defRPr sz="1800"/>
            </a:lvl2pPr>
            <a:lvl3pPr marL="777240" indent="0">
              <a:buNone/>
              <a:defRPr sz="1800"/>
            </a:lvl3pPr>
            <a:lvl4pPr marL="1234440" indent="0">
              <a:buNone/>
              <a:defRPr sz="1800"/>
            </a:lvl4pPr>
            <a:lvl5pPr marL="1691640" indent="0">
              <a:buNone/>
              <a:defRPr sz="1800"/>
            </a:lvl5pPr>
          </a:lstStyle>
          <a:p>
            <a:pPr lvl="0"/>
            <a:r>
              <a:rPr lang="en-US"/>
              <a:t>Click to insert body copy.</a:t>
            </a:r>
          </a:p>
        </p:txBody>
      </p:sp>
      <p:sp>
        <p:nvSpPr>
          <p:cNvPr id="7" name="Text Placeholder 3">
            <a:extLst>
              <a:ext uri="{FF2B5EF4-FFF2-40B4-BE49-F238E27FC236}">
                <a16:creationId xmlns:a16="http://schemas.microsoft.com/office/drawing/2014/main" id="{4520FBFB-5344-1A9B-828E-EE33FF7FF569}"/>
              </a:ext>
            </a:extLst>
          </p:cNvPr>
          <p:cNvSpPr>
            <a:spLocks noGrp="1"/>
          </p:cNvSpPr>
          <p:nvPr>
            <p:ph type="body" sz="quarter" idx="31" hasCustomPrompt="1"/>
          </p:nvPr>
        </p:nvSpPr>
        <p:spPr>
          <a:xfrm>
            <a:off x="9257329" y="4010359"/>
            <a:ext cx="2776639" cy="2297113"/>
          </a:xfrm>
        </p:spPr>
        <p:txBody>
          <a:bodyPr/>
          <a:lstStyle>
            <a:lvl1pPr marL="0" indent="0" algn="ctr">
              <a:spcBef>
                <a:spcPts val="0"/>
              </a:spcBef>
              <a:buNone/>
              <a:defRPr sz="1800"/>
            </a:lvl1pPr>
            <a:lvl2pPr marL="320040" indent="0">
              <a:buNone/>
              <a:defRPr sz="1800"/>
            </a:lvl2pPr>
            <a:lvl3pPr marL="777240" indent="0">
              <a:buNone/>
              <a:defRPr sz="1800"/>
            </a:lvl3pPr>
            <a:lvl4pPr marL="1234440" indent="0">
              <a:buNone/>
              <a:defRPr sz="1800"/>
            </a:lvl4pPr>
            <a:lvl5pPr marL="1691640" indent="0">
              <a:buNone/>
              <a:defRPr sz="1800"/>
            </a:lvl5pPr>
          </a:lstStyle>
          <a:p>
            <a:pPr lvl="0"/>
            <a:r>
              <a:rPr lang="en-US"/>
              <a:t>Click to insert body copy.</a:t>
            </a:r>
          </a:p>
        </p:txBody>
      </p:sp>
    </p:spTree>
    <p:extLst>
      <p:ext uri="{BB962C8B-B14F-4D97-AF65-F5344CB8AC3E}">
        <p14:creationId xmlns:p14="http://schemas.microsoft.com/office/powerpoint/2010/main" val="4141835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2704E117-2B03-1EA3-1C5F-0B2D148F79F1}"/>
              </a:ext>
            </a:extLst>
          </p:cNvPr>
          <p:cNvSpPr>
            <a:spLocks noGrp="1"/>
          </p:cNvSpPr>
          <p:nvPr>
            <p:ph type="title"/>
          </p:nvPr>
        </p:nvSpPr>
        <p:spPr/>
        <p:txBody>
          <a:bodyPr/>
          <a:lstStyle/>
          <a:p>
            <a:r>
              <a:rPr lang="en-US"/>
              <a:t>Click to edit Master title style</a:t>
            </a:r>
          </a:p>
        </p:txBody>
      </p:sp>
      <p:sp>
        <p:nvSpPr>
          <p:cNvPr id="15" name="Picture Placeholder 14">
            <a:extLst>
              <a:ext uri="{FF2B5EF4-FFF2-40B4-BE49-F238E27FC236}">
                <a16:creationId xmlns:a16="http://schemas.microsoft.com/office/drawing/2014/main" id="{81FD423B-37DC-AC57-07AF-8A1A0310EDE7}"/>
              </a:ext>
            </a:extLst>
          </p:cNvPr>
          <p:cNvSpPr>
            <a:spLocks noGrp="1"/>
          </p:cNvSpPr>
          <p:nvPr>
            <p:ph type="pic" sz="quarter" idx="12" hasCustomPrompt="1"/>
          </p:nvPr>
        </p:nvSpPr>
        <p:spPr>
          <a:xfrm>
            <a:off x="2990850" y="1065213"/>
            <a:ext cx="9201150" cy="5792787"/>
          </a:xfrm>
        </p:spPr>
        <p:txBody>
          <a:bodyPr anchor="ctr"/>
          <a:lstStyle>
            <a:lvl1pPr marL="0" indent="0" algn="ctr">
              <a:buNone/>
              <a:defRPr/>
            </a:lvl1pPr>
          </a:lstStyle>
          <a:p>
            <a:r>
              <a:rPr lang="en-US"/>
              <a:t>Click to </a:t>
            </a:r>
          </a:p>
          <a:p>
            <a:r>
              <a:rPr lang="en-US"/>
              <a:t>insert a picture</a:t>
            </a:r>
          </a:p>
        </p:txBody>
      </p:sp>
      <p:sp>
        <p:nvSpPr>
          <p:cNvPr id="12" name="Text Placeholder 11">
            <a:extLst>
              <a:ext uri="{FF2B5EF4-FFF2-40B4-BE49-F238E27FC236}">
                <a16:creationId xmlns:a16="http://schemas.microsoft.com/office/drawing/2014/main" id="{F3EE41B9-8A7C-0812-9E35-3A9CDA8DCD1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body" sz="quarter" idx="11"/>
          </p:nvPr>
        </p:nvSpPr>
        <p:spPr>
          <a:xfrm>
            <a:off x="2990850" y="1852613"/>
            <a:ext cx="4762500" cy="3657600"/>
          </a:xfrm>
          <a:solidFill>
            <a:schemeClr val="accent1">
              <a:lumMod val="75000"/>
              <a:alpha val="50000"/>
            </a:schemeClr>
          </a:solidFill>
        </p:spPr>
        <p:txBody>
          <a:bodyPr/>
          <a:lstStyle>
            <a:lvl1pPr marL="0" indent="0">
              <a:buNone/>
              <a:defRPr/>
            </a:lvl1pPr>
          </a:lstStyle>
          <a:p>
            <a:pPr lvl="0"/>
            <a:endParaRPr lang="en-US"/>
          </a:p>
        </p:txBody>
      </p:sp>
      <p:sp>
        <p:nvSpPr>
          <p:cNvPr id="9" name="Text Placeholder 8">
            <a:extLst>
              <a:ext uri="{FF2B5EF4-FFF2-40B4-BE49-F238E27FC236}">
                <a16:creationId xmlns:a16="http://schemas.microsoft.com/office/drawing/2014/main" id="{67F123AD-CA53-6AE5-46B1-8B54BB430787}"/>
              </a:ext>
            </a:extLst>
          </p:cNvPr>
          <p:cNvSpPr>
            <a:spLocks noGrp="1"/>
          </p:cNvSpPr>
          <p:nvPr>
            <p:ph type="body" sz="quarter" idx="10" hasCustomPrompt="1"/>
          </p:nvPr>
        </p:nvSpPr>
        <p:spPr>
          <a:xfrm>
            <a:off x="0" y="1852613"/>
            <a:ext cx="6381750" cy="3657600"/>
          </a:xfrm>
          <a:solidFill>
            <a:schemeClr val="accent1">
              <a:lumMod val="75000"/>
            </a:schemeClr>
          </a:solidFill>
        </p:spPr>
        <p:txBody>
          <a:bodyPr lIns="457200" rIns="457200" anchor="ctr">
            <a:noAutofit/>
          </a:bodyPr>
          <a:lstStyle>
            <a:lvl1pPr marL="0" indent="0" algn="l">
              <a:lnSpc>
                <a:spcPct val="160000"/>
              </a:lnSpc>
              <a:buNone/>
              <a:defRPr sz="2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Use this slide to emphasize a point or insert a quote. Keep it to one to two light sentences.</a:t>
            </a:r>
          </a:p>
        </p:txBody>
      </p:sp>
    </p:spTree>
    <p:extLst>
      <p:ext uri="{BB962C8B-B14F-4D97-AF65-F5344CB8AC3E}">
        <p14:creationId xmlns:p14="http://schemas.microsoft.com/office/powerpoint/2010/main" val="2743671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ur Points w Images">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B768DD4-BC38-EDD8-8E89-B866129E53CF}"/>
              </a:ext>
            </a:extLst>
          </p:cNvPr>
          <p:cNvSpPr>
            <a:spLocks noGrp="1"/>
          </p:cNvSpPr>
          <p:nvPr>
            <p:ph type="title"/>
          </p:nvPr>
        </p:nvSpPr>
        <p:spPr/>
        <p:txBody>
          <a:bodyPr/>
          <a:lstStyle/>
          <a:p>
            <a:r>
              <a:rPr lang="en-US"/>
              <a:t>Click to edit Master title style</a:t>
            </a:r>
          </a:p>
        </p:txBody>
      </p:sp>
      <p:sp>
        <p:nvSpPr>
          <p:cNvPr id="15" name="Rectangle 14">
            <a:extLst>
              <a:ext uri="{FF2B5EF4-FFF2-40B4-BE49-F238E27FC236}">
                <a16:creationId xmlns:a16="http://schemas.microsoft.com/office/drawing/2014/main" id="{45385E41-9C65-3EFC-2450-D30135047466}"/>
              </a:ext>
              <a:ext uri="{C183D7F6-B498-43B3-948B-1728B52AA6E4}">
                <adec:decorative xmlns:adec="http://schemas.microsoft.com/office/drawing/2017/decorative" val="1"/>
              </a:ext>
            </a:extLst>
          </p:cNvPr>
          <p:cNvSpPr/>
          <p:nvPr userDrawn="1"/>
        </p:nvSpPr>
        <p:spPr>
          <a:xfrm>
            <a:off x="399393" y="2235763"/>
            <a:ext cx="2492453" cy="155809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5D0479A-694C-A382-0D23-BBCDFA004434}"/>
              </a:ext>
              <a:ext uri="{C183D7F6-B498-43B3-948B-1728B52AA6E4}">
                <adec:decorative xmlns:adec="http://schemas.microsoft.com/office/drawing/2017/decorative" val="1"/>
              </a:ext>
            </a:extLst>
          </p:cNvPr>
          <p:cNvSpPr/>
          <p:nvPr userDrawn="1"/>
        </p:nvSpPr>
        <p:spPr>
          <a:xfrm>
            <a:off x="3364736" y="2214368"/>
            <a:ext cx="2492453" cy="155809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90BED75-F78C-5065-3CDC-693D1BD9BAB7}"/>
              </a:ext>
              <a:ext uri="{C183D7F6-B498-43B3-948B-1728B52AA6E4}">
                <adec:decorative xmlns:adec="http://schemas.microsoft.com/office/drawing/2017/decorative" val="1"/>
              </a:ext>
            </a:extLst>
          </p:cNvPr>
          <p:cNvSpPr/>
          <p:nvPr userDrawn="1"/>
        </p:nvSpPr>
        <p:spPr>
          <a:xfrm>
            <a:off x="6322172" y="2242664"/>
            <a:ext cx="2492453" cy="155809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8A75917-560D-FC23-2CDD-74B1A71F21D8}"/>
              </a:ext>
              <a:ext uri="{C183D7F6-B498-43B3-948B-1728B52AA6E4}">
                <adec:decorative xmlns:adec="http://schemas.microsoft.com/office/drawing/2017/decorative" val="1"/>
              </a:ext>
            </a:extLst>
          </p:cNvPr>
          <p:cNvSpPr/>
          <p:nvPr userDrawn="1"/>
        </p:nvSpPr>
        <p:spPr>
          <a:xfrm>
            <a:off x="9295421" y="2195033"/>
            <a:ext cx="2492453" cy="155809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33">
            <a:extLst>
              <a:ext uri="{FF2B5EF4-FFF2-40B4-BE49-F238E27FC236}">
                <a16:creationId xmlns:a16="http://schemas.microsoft.com/office/drawing/2014/main" id="{1F61641E-9515-7858-7F70-8F0C1E4190FA}"/>
              </a:ext>
            </a:extLst>
          </p:cNvPr>
          <p:cNvSpPr>
            <a:spLocks noGrp="1"/>
          </p:cNvSpPr>
          <p:nvPr>
            <p:ph type="pic" sz="quarter" idx="14"/>
          </p:nvPr>
        </p:nvSpPr>
        <p:spPr>
          <a:xfrm>
            <a:off x="408516" y="3778800"/>
            <a:ext cx="2477604" cy="1650449"/>
          </a:xfrm>
        </p:spPr>
        <p:txBody>
          <a:bodyPr anchor="ctr"/>
          <a:lstStyle>
            <a:lvl1pPr marL="0" indent="0" algn="ctr">
              <a:buNone/>
              <a:defRPr/>
            </a:lvl1pPr>
          </a:lstStyle>
          <a:p>
            <a:endParaRPr lang="en-US"/>
          </a:p>
        </p:txBody>
      </p:sp>
      <p:sp>
        <p:nvSpPr>
          <p:cNvPr id="36" name="Picture Placeholder 35">
            <a:extLst>
              <a:ext uri="{FF2B5EF4-FFF2-40B4-BE49-F238E27FC236}">
                <a16:creationId xmlns:a16="http://schemas.microsoft.com/office/drawing/2014/main" id="{0552207D-9CBF-0E99-CC3A-D7D1CF5B1BC9}"/>
              </a:ext>
            </a:extLst>
          </p:cNvPr>
          <p:cNvSpPr>
            <a:spLocks noGrp="1"/>
          </p:cNvSpPr>
          <p:nvPr>
            <p:ph type="pic" sz="quarter" idx="15"/>
          </p:nvPr>
        </p:nvSpPr>
        <p:spPr>
          <a:xfrm>
            <a:off x="3378928" y="3771900"/>
            <a:ext cx="2462446" cy="1657350"/>
          </a:xfrm>
        </p:spPr>
        <p:txBody>
          <a:bodyPr anchor="ctr"/>
          <a:lstStyle>
            <a:lvl1pPr marL="0" indent="0" algn="ctr">
              <a:buNone/>
              <a:defRPr/>
            </a:lvl1pPr>
          </a:lstStyle>
          <a:p>
            <a:endParaRPr lang="en-US"/>
          </a:p>
        </p:txBody>
      </p:sp>
      <p:sp>
        <p:nvSpPr>
          <p:cNvPr id="38" name="Picture Placeholder 37">
            <a:extLst>
              <a:ext uri="{FF2B5EF4-FFF2-40B4-BE49-F238E27FC236}">
                <a16:creationId xmlns:a16="http://schemas.microsoft.com/office/drawing/2014/main" id="{44723890-90A3-372E-9B16-D80178205FD3}"/>
              </a:ext>
            </a:extLst>
          </p:cNvPr>
          <p:cNvSpPr>
            <a:spLocks noGrp="1"/>
          </p:cNvSpPr>
          <p:nvPr>
            <p:ph type="pic" sz="quarter" idx="16"/>
          </p:nvPr>
        </p:nvSpPr>
        <p:spPr>
          <a:xfrm>
            <a:off x="6321766" y="3771900"/>
            <a:ext cx="2493264" cy="1676122"/>
          </a:xfrm>
        </p:spPr>
        <p:txBody>
          <a:bodyPr anchor="ctr"/>
          <a:lstStyle>
            <a:lvl1pPr marL="0" indent="0" algn="ctr">
              <a:buNone/>
              <a:defRPr/>
            </a:lvl1pPr>
          </a:lstStyle>
          <a:p>
            <a:endParaRPr lang="en-US"/>
          </a:p>
        </p:txBody>
      </p:sp>
      <p:sp>
        <p:nvSpPr>
          <p:cNvPr id="40" name="Picture Placeholder 39">
            <a:extLst>
              <a:ext uri="{FF2B5EF4-FFF2-40B4-BE49-F238E27FC236}">
                <a16:creationId xmlns:a16="http://schemas.microsoft.com/office/drawing/2014/main" id="{908F0618-3D8A-B40A-2FC5-BB7EEF173936}"/>
              </a:ext>
            </a:extLst>
          </p:cNvPr>
          <p:cNvSpPr>
            <a:spLocks noGrp="1"/>
          </p:cNvSpPr>
          <p:nvPr>
            <p:ph type="pic" sz="quarter" idx="17"/>
          </p:nvPr>
        </p:nvSpPr>
        <p:spPr>
          <a:xfrm>
            <a:off x="9305694" y="3753128"/>
            <a:ext cx="2477790" cy="1676122"/>
          </a:xfrm>
        </p:spPr>
        <p:txBody>
          <a:bodyPr anchor="ctr"/>
          <a:lstStyle>
            <a:lvl1pPr marL="0" indent="0" algn="ctr">
              <a:buNone/>
              <a:defRPr/>
            </a:lvl1pPr>
          </a:lstStyle>
          <a:p>
            <a:endParaRPr lang="en-US"/>
          </a:p>
        </p:txBody>
      </p:sp>
      <p:sp>
        <p:nvSpPr>
          <p:cNvPr id="25" name="Text Placeholder 24">
            <a:extLst>
              <a:ext uri="{FF2B5EF4-FFF2-40B4-BE49-F238E27FC236}">
                <a16:creationId xmlns:a16="http://schemas.microsoft.com/office/drawing/2014/main" id="{FF54E3D7-0961-B2FD-BFD9-4200E7F02F2B}"/>
              </a:ext>
            </a:extLst>
          </p:cNvPr>
          <p:cNvSpPr>
            <a:spLocks noGrp="1"/>
          </p:cNvSpPr>
          <p:nvPr>
            <p:ph type="body" sz="quarter" idx="10" hasCustomPrompt="1"/>
          </p:nvPr>
        </p:nvSpPr>
        <p:spPr>
          <a:xfrm>
            <a:off x="400050" y="2242664"/>
            <a:ext cx="2477604" cy="1529236"/>
          </a:xfrm>
        </p:spPr>
        <p:txBody>
          <a:bodyPr lIns="457200" tIns="457200" rIns="457200" bIns="457200" anchor="ctr">
            <a:noAutofit/>
          </a:bodyPr>
          <a:lstStyle>
            <a:lvl1pPr marL="0" indent="0" algn="ctr">
              <a:buNone/>
              <a:defRPr sz="1800" b="1">
                <a:solidFill>
                  <a:schemeClr val="bg1"/>
                </a:solidFill>
              </a:defRPr>
            </a:lvl1pPr>
            <a:lvl2pPr marL="457200" indent="0" algn="ctr">
              <a:buNone/>
              <a:defRPr sz="1800" b="1">
                <a:solidFill>
                  <a:schemeClr val="bg1"/>
                </a:solidFill>
              </a:defRPr>
            </a:lvl2pPr>
            <a:lvl3pPr marL="914400" indent="0" algn="ctr">
              <a:buNone/>
              <a:defRPr sz="1800" b="1">
                <a:solidFill>
                  <a:schemeClr val="bg1"/>
                </a:solidFill>
              </a:defRPr>
            </a:lvl3pPr>
            <a:lvl4pPr marL="1371600" indent="0" algn="ctr">
              <a:buNone/>
              <a:defRPr sz="1800" b="1">
                <a:solidFill>
                  <a:schemeClr val="bg1"/>
                </a:solidFill>
              </a:defRPr>
            </a:lvl4pPr>
            <a:lvl5pPr marL="1828800" indent="0" algn="ctr">
              <a:buNone/>
              <a:defRPr sz="1800" b="1">
                <a:solidFill>
                  <a:schemeClr val="bg1"/>
                </a:solidFill>
              </a:defRPr>
            </a:lvl5pPr>
          </a:lstStyle>
          <a:p>
            <a:pPr lvl="0"/>
            <a:r>
              <a:rPr lang="en-US"/>
              <a:t>Insert Title</a:t>
            </a:r>
          </a:p>
        </p:txBody>
      </p:sp>
      <p:sp>
        <p:nvSpPr>
          <p:cNvPr id="28" name="Text Placeholder 27">
            <a:extLst>
              <a:ext uri="{FF2B5EF4-FFF2-40B4-BE49-F238E27FC236}">
                <a16:creationId xmlns:a16="http://schemas.microsoft.com/office/drawing/2014/main" id="{97AFA94E-3CB0-55AB-EF5F-35351EA0C238}"/>
              </a:ext>
            </a:extLst>
          </p:cNvPr>
          <p:cNvSpPr>
            <a:spLocks noGrp="1"/>
          </p:cNvSpPr>
          <p:nvPr>
            <p:ph type="body" sz="quarter" idx="11" hasCustomPrompt="1"/>
          </p:nvPr>
        </p:nvSpPr>
        <p:spPr>
          <a:xfrm>
            <a:off x="3368675" y="2214563"/>
            <a:ext cx="2474322" cy="1557337"/>
          </a:xfrm>
        </p:spPr>
        <p:txBody>
          <a:bodyPr lIns="457200" tIns="457200" rIns="457200" bIns="457200" anchor="ctr">
            <a:noAutofit/>
          </a:bodyPr>
          <a:lstStyle>
            <a:lvl1pPr marL="0" indent="0" algn="ctr">
              <a:buNone/>
              <a:defRPr sz="1800" b="1">
                <a:solidFill>
                  <a:schemeClr val="bg1"/>
                </a:solidFill>
              </a:defRPr>
            </a:lvl1pPr>
            <a:lvl2pPr marL="457200" indent="0" algn="ctr">
              <a:buNone/>
              <a:defRPr sz="1800" b="1">
                <a:solidFill>
                  <a:schemeClr val="bg1"/>
                </a:solidFill>
              </a:defRPr>
            </a:lvl2pPr>
            <a:lvl3pPr marL="914400" indent="0" algn="ctr">
              <a:buNone/>
              <a:defRPr sz="1800" b="1">
                <a:solidFill>
                  <a:schemeClr val="bg1"/>
                </a:solidFill>
              </a:defRPr>
            </a:lvl3pPr>
            <a:lvl4pPr marL="1371600" indent="0" algn="ctr">
              <a:buNone/>
              <a:defRPr sz="1800" b="1">
                <a:solidFill>
                  <a:schemeClr val="bg1"/>
                </a:solidFill>
              </a:defRPr>
            </a:lvl4pPr>
            <a:lvl5pPr marL="1828800" indent="0" algn="ctr">
              <a:buNone/>
              <a:defRPr sz="1800" b="1">
                <a:solidFill>
                  <a:schemeClr val="bg1"/>
                </a:solidFill>
              </a:defRPr>
            </a:lvl5pPr>
          </a:lstStyle>
          <a:p>
            <a:pPr lvl="0"/>
            <a:r>
              <a:rPr lang="en-US"/>
              <a:t>Insert Title</a:t>
            </a:r>
          </a:p>
        </p:txBody>
      </p:sp>
      <p:sp>
        <p:nvSpPr>
          <p:cNvPr id="30" name="Text Placeholder 29">
            <a:extLst>
              <a:ext uri="{FF2B5EF4-FFF2-40B4-BE49-F238E27FC236}">
                <a16:creationId xmlns:a16="http://schemas.microsoft.com/office/drawing/2014/main" id="{038C95F6-3FA3-EBB3-8800-C9099AA8C5EA}"/>
              </a:ext>
            </a:extLst>
          </p:cNvPr>
          <p:cNvSpPr>
            <a:spLocks noGrp="1"/>
          </p:cNvSpPr>
          <p:nvPr>
            <p:ph type="body" sz="quarter" idx="12" hasCustomPrompt="1"/>
          </p:nvPr>
        </p:nvSpPr>
        <p:spPr>
          <a:xfrm>
            <a:off x="6332038" y="2242664"/>
            <a:ext cx="2472720" cy="1529236"/>
          </a:xfrm>
        </p:spPr>
        <p:txBody>
          <a:bodyPr lIns="457200" tIns="457200" rIns="457200" bIns="457200" anchor="ctr">
            <a:noAutofit/>
          </a:bodyPr>
          <a:lstStyle>
            <a:lvl1pPr marL="0" indent="0" algn="ctr">
              <a:buNone/>
              <a:defRPr sz="1800" b="1">
                <a:solidFill>
                  <a:schemeClr val="bg1"/>
                </a:solidFill>
              </a:defRPr>
            </a:lvl1pPr>
            <a:lvl2pPr marL="457200" indent="0" algn="ctr">
              <a:buNone/>
              <a:defRPr sz="1800" b="1">
                <a:solidFill>
                  <a:schemeClr val="bg1"/>
                </a:solidFill>
              </a:defRPr>
            </a:lvl2pPr>
            <a:lvl3pPr marL="914400" indent="0" algn="ctr">
              <a:buNone/>
              <a:defRPr sz="1800" b="1">
                <a:solidFill>
                  <a:schemeClr val="bg1"/>
                </a:solidFill>
              </a:defRPr>
            </a:lvl3pPr>
            <a:lvl4pPr marL="1371600" indent="0" algn="ctr">
              <a:buNone/>
              <a:defRPr sz="1800" b="1">
                <a:solidFill>
                  <a:schemeClr val="bg1"/>
                </a:solidFill>
              </a:defRPr>
            </a:lvl4pPr>
            <a:lvl5pPr marL="1828800" indent="0" algn="ctr">
              <a:buNone/>
              <a:defRPr sz="1800" b="1">
                <a:solidFill>
                  <a:schemeClr val="bg1"/>
                </a:solidFill>
              </a:defRPr>
            </a:lvl5pPr>
          </a:lstStyle>
          <a:p>
            <a:pPr lvl="0"/>
            <a:r>
              <a:rPr lang="en-US"/>
              <a:t>Insert Title</a:t>
            </a:r>
          </a:p>
        </p:txBody>
      </p:sp>
      <p:sp>
        <p:nvSpPr>
          <p:cNvPr id="32" name="Text Placeholder 31">
            <a:extLst>
              <a:ext uri="{FF2B5EF4-FFF2-40B4-BE49-F238E27FC236}">
                <a16:creationId xmlns:a16="http://schemas.microsoft.com/office/drawing/2014/main" id="{26241659-A67D-511C-73C2-1FC772DD8F77}"/>
              </a:ext>
            </a:extLst>
          </p:cNvPr>
          <p:cNvSpPr>
            <a:spLocks noGrp="1"/>
          </p:cNvSpPr>
          <p:nvPr>
            <p:ph type="body" sz="quarter" idx="13" hasCustomPrompt="1"/>
          </p:nvPr>
        </p:nvSpPr>
        <p:spPr>
          <a:xfrm>
            <a:off x="9309023" y="2195513"/>
            <a:ext cx="2459115" cy="1528762"/>
          </a:xfrm>
        </p:spPr>
        <p:txBody>
          <a:bodyPr lIns="457200" tIns="457200" rIns="457200" bIns="457200" anchor="ctr">
            <a:noAutofit/>
          </a:bodyPr>
          <a:lstStyle>
            <a:lvl1pPr marL="0" indent="0" algn="ctr">
              <a:buNone/>
              <a:defRPr sz="1800" b="1">
                <a:solidFill>
                  <a:schemeClr val="bg1"/>
                </a:solidFill>
              </a:defRPr>
            </a:lvl1pPr>
            <a:lvl2pPr marL="457200" indent="0" algn="ctr">
              <a:buNone/>
              <a:defRPr sz="1800" b="1">
                <a:solidFill>
                  <a:schemeClr val="bg1"/>
                </a:solidFill>
              </a:defRPr>
            </a:lvl2pPr>
            <a:lvl3pPr marL="914400" indent="0" algn="ctr">
              <a:buNone/>
              <a:defRPr sz="1800" b="1">
                <a:solidFill>
                  <a:schemeClr val="bg1"/>
                </a:solidFill>
              </a:defRPr>
            </a:lvl3pPr>
            <a:lvl4pPr marL="1371600" indent="0" algn="ctr">
              <a:buNone/>
              <a:defRPr sz="1800" b="1">
                <a:solidFill>
                  <a:schemeClr val="bg1"/>
                </a:solidFill>
              </a:defRPr>
            </a:lvl4pPr>
            <a:lvl5pPr marL="1828800" indent="0" algn="ctr">
              <a:buNone/>
              <a:defRPr sz="1800" b="1">
                <a:solidFill>
                  <a:schemeClr val="bg1"/>
                </a:solidFill>
              </a:defRPr>
            </a:lvl5pPr>
          </a:lstStyle>
          <a:p>
            <a:pPr lvl="0"/>
            <a:r>
              <a:rPr lang="en-US"/>
              <a:t>Insert Title</a:t>
            </a:r>
          </a:p>
        </p:txBody>
      </p:sp>
    </p:spTree>
    <p:extLst>
      <p:ext uri="{BB962C8B-B14F-4D97-AF65-F5344CB8AC3E}">
        <p14:creationId xmlns:p14="http://schemas.microsoft.com/office/powerpoint/2010/main" val="783055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34.xml"/><Relationship Id="rId7"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image" Target="../media/image1.png"/><Relationship Id="rId5" Type="http://schemas.openxmlformats.org/officeDocument/2006/relationships/slideLayout" Target="../slideLayouts/slideLayout49.xml"/><Relationship Id="rId10" Type="http://schemas.openxmlformats.org/officeDocument/2006/relationships/theme" Target="../theme/theme5.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A98C8669-7C07-4C79-BB45-049280D12C7C}"/>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Placeholder 1">
            <a:extLst>
              <a:ext uri="{FF2B5EF4-FFF2-40B4-BE49-F238E27FC236}">
                <a16:creationId xmlns:a16="http://schemas.microsoft.com/office/drawing/2014/main" id="{699FFABC-2920-441D-BDCA-8224200532D4}"/>
              </a:ext>
            </a:extLst>
          </p:cNvPr>
          <p:cNvSpPr>
            <a:spLocks noGrp="1"/>
          </p:cNvSpPr>
          <p:nvPr>
            <p:ph type="title"/>
          </p:nvPr>
        </p:nvSpPr>
        <p:spPr>
          <a:xfrm>
            <a:off x="399393" y="278467"/>
            <a:ext cx="9201807" cy="786856"/>
          </a:xfrm>
          <a:prstGeom prst="rect">
            <a:avLst/>
          </a:prstGeom>
        </p:spPr>
        <p:txBody>
          <a:bodyPr vert="horz" lIns="91440" tIns="45720" rIns="91440" bIns="45720" rtlCol="0" anchor="ctr"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8CCE0269-1405-4BE8-9A45-4EECDEB9DDC4}"/>
              </a:ext>
            </a:extLst>
          </p:cNvPr>
          <p:cNvSpPr>
            <a:spLocks noGrp="1"/>
          </p:cNvSpPr>
          <p:nvPr>
            <p:ph type="body" idx="1"/>
          </p:nvPr>
        </p:nvSpPr>
        <p:spPr>
          <a:xfrm>
            <a:off x="399393" y="1538189"/>
            <a:ext cx="11373507" cy="444903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75235-F02C-42D0-95D5-49091BC628B2}"/>
              </a:ext>
            </a:extLst>
          </p:cNvPr>
          <p:cNvSpPr>
            <a:spLocks noGrp="1"/>
          </p:cNvSpPr>
          <p:nvPr>
            <p:ph type="dt" sz="half" idx="2"/>
          </p:nvPr>
        </p:nvSpPr>
        <p:spPr>
          <a:xfrm>
            <a:off x="399394" y="6356350"/>
            <a:ext cx="903889"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8B2256DE-71AA-4E74-8EC3-825DD6B6375A}" type="datetimeFigureOut">
              <a:rPr lang="en-US" smtClean="0"/>
              <a:t>6/18/2024</a:t>
            </a:fld>
            <a:endParaRPr lang="en-US"/>
          </a:p>
        </p:txBody>
      </p:sp>
      <p:sp>
        <p:nvSpPr>
          <p:cNvPr id="5" name="Footer Placeholder 4">
            <a:extLst>
              <a:ext uri="{FF2B5EF4-FFF2-40B4-BE49-F238E27FC236}">
                <a16:creationId xmlns:a16="http://schemas.microsoft.com/office/drawing/2014/main" id="{8B06A961-A1EE-49A4-B442-B0FDE795C216}"/>
              </a:ext>
            </a:extLst>
          </p:cNvPr>
          <p:cNvSpPr>
            <a:spLocks noGrp="1"/>
          </p:cNvSpPr>
          <p:nvPr>
            <p:ph type="ftr" sz="quarter" idx="3"/>
          </p:nvPr>
        </p:nvSpPr>
        <p:spPr>
          <a:xfrm>
            <a:off x="4038600" y="6356350"/>
            <a:ext cx="4114800" cy="365125"/>
          </a:xfrm>
          <a:prstGeom prst="rect">
            <a:avLst/>
          </a:prstGeom>
          <a:solidFill>
            <a:schemeClr val="bg1"/>
          </a:solidFill>
        </p:spPr>
        <p:txBody>
          <a:bodyPr vert="horz" lIns="91440" tIns="45720" rIns="91440" bIns="45720" rtlCol="0" anchor="ctr">
            <a:noAutofit/>
          </a:bodyP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A08738-CC4F-4697-9630-08EB3B683ACF}"/>
              </a:ext>
            </a:extLst>
          </p:cNvPr>
          <p:cNvSpPr>
            <a:spLocks noGrp="1"/>
          </p:cNvSpPr>
          <p:nvPr>
            <p:ph type="sldNum" sz="quarter" idx="4"/>
          </p:nvPr>
        </p:nvSpPr>
        <p:spPr>
          <a:xfrm>
            <a:off x="10888717" y="6345780"/>
            <a:ext cx="884183" cy="365125"/>
          </a:xfrm>
          <a:prstGeom prst="rect">
            <a:avLst/>
          </a:prstGeom>
        </p:spPr>
        <p:txBody>
          <a:bodyPr vert="horz" lIns="91440" tIns="45720" rIns="91440" bIns="45720" rtlCol="0" anchor="ctr">
            <a:noAutofit/>
          </a:bodyPr>
          <a:lstStyle>
            <a:lvl1pPr algn="r">
              <a:defRPr sz="1200">
                <a:solidFill>
                  <a:schemeClr val="tx1">
                    <a:tint val="75000"/>
                  </a:schemeClr>
                </a:solidFill>
              </a:defRPr>
            </a:lvl1pPr>
          </a:lstStyle>
          <a:p>
            <a:fld id="{C6E4BDD0-73F1-41FC-8F97-117C328D350D}" type="slidenum">
              <a:rPr lang="en-US" smtClean="0"/>
              <a:t>‹#›</a:t>
            </a:fld>
            <a:endParaRPr lang="en-US"/>
          </a:p>
        </p:txBody>
      </p:sp>
      <p:pic>
        <p:nvPicPr>
          <p:cNvPr id="8" name="Picture 7">
            <a:extLst>
              <a:ext uri="{FF2B5EF4-FFF2-40B4-BE49-F238E27FC236}">
                <a16:creationId xmlns:a16="http://schemas.microsoft.com/office/drawing/2014/main" id="{3B54A4D4-C151-4829-8672-ADA4B6580EED}"/>
              </a:ext>
            </a:extLst>
          </p:cNvPr>
          <p:cNvPicPr>
            <a:picLocks noChangeAspect="1"/>
          </p:cNvPicPr>
          <p:nvPr userDrawn="1"/>
        </p:nvPicPr>
        <p:blipFill>
          <a:blip r:embed="rId25" cstate="email">
            <a:extLst>
              <a:ext uri="{28A0092B-C50C-407E-A947-70E740481C1C}">
                <a14:useLocalDpi xmlns:a14="http://schemas.microsoft.com/office/drawing/2010/main"/>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6A5FC25F-6670-44F8-B8B5-A1AFAFE950DC}"/>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1298742499"/>
      </p:ext>
    </p:extLst>
  </p:cSld>
  <p:clrMap bg1="lt1" tx1="dk1" bg2="lt2" tx2="dk2" accent1="accent1" accent2="accent2" accent3="accent3" accent4="accent4" accent5="accent5" accent6="accent6" hlink="hlink" folHlink="folHlink"/>
  <p:sldLayoutIdLst>
    <p:sldLayoutId id="2147483674" r:id="rId1"/>
    <p:sldLayoutId id="2147483676" r:id="rId2"/>
    <p:sldLayoutId id="2147483677" r:id="rId3"/>
    <p:sldLayoutId id="2147483678" r:id="rId4"/>
    <p:sldLayoutId id="2147483680" r:id="rId5"/>
    <p:sldLayoutId id="2147483692" r:id="rId6"/>
    <p:sldLayoutId id="2147483693" r:id="rId7"/>
    <p:sldLayoutId id="2147483683" r:id="rId8"/>
    <p:sldLayoutId id="2147483684" r:id="rId9"/>
    <p:sldLayoutId id="2147483681" r:id="rId10"/>
    <p:sldLayoutId id="2147483686" r:id="rId11"/>
    <p:sldLayoutId id="2147483709" r:id="rId12"/>
    <p:sldLayoutId id="2147483701" r:id="rId13"/>
    <p:sldLayoutId id="2147483708" r:id="rId14"/>
    <p:sldLayoutId id="2147483691" r:id="rId15"/>
    <p:sldLayoutId id="2147483698" r:id="rId16"/>
    <p:sldLayoutId id="2147483699" r:id="rId17"/>
    <p:sldLayoutId id="2147483736" r:id="rId18"/>
    <p:sldLayoutId id="2147483738" r:id="rId19"/>
    <p:sldLayoutId id="2147483740" r:id="rId20"/>
    <p:sldLayoutId id="2147483757" r:id="rId21"/>
    <p:sldLayoutId id="2147483759" r:id="rId22"/>
    <p:sldLayoutId id="2147483760" r:id="rId23"/>
  </p:sldLayoutIdLst>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365125" indent="-393700" algn="l" defTabSz="914400" rtl="0" eaLnBrk="1" latinLnBrk="0" hangingPunct="1">
        <a:lnSpc>
          <a:spcPct val="100000"/>
        </a:lnSpc>
        <a:spcBef>
          <a:spcPts val="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801688" indent="-344488" algn="l" defTabSz="914400" rtl="0" eaLnBrk="1" latinLnBrk="0" hangingPunct="1">
        <a:lnSpc>
          <a:spcPct val="10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250950" indent="-336550" algn="l" defTabSz="914400" rtl="0" eaLnBrk="1" latinLnBrk="0" hangingPunct="1">
        <a:lnSpc>
          <a:spcPct val="10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52588" indent="-280988" algn="l" defTabSz="914400" rtl="0" eaLnBrk="1" latinLnBrk="0" hangingPunct="1">
        <a:lnSpc>
          <a:spcPct val="10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313C9D-1EF4-4280-AB04-B91E7BC84B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84E867E4-1FDD-4610-A0B6-3C9F9ECD7EA2}"/>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a:t>
            </a:r>
          </a:p>
        </p:txBody>
      </p:sp>
    </p:spTree>
    <p:extLst>
      <p:ext uri="{BB962C8B-B14F-4D97-AF65-F5344CB8AC3E}">
        <p14:creationId xmlns:p14="http://schemas.microsoft.com/office/powerpoint/2010/main" val="3802203574"/>
      </p:ext>
    </p:extLst>
  </p:cSld>
  <p:clrMap bg1="lt1" tx1="dk1" bg2="lt2" tx2="dk2" accent1="accent1" accent2="accent2" accent3="accent3" accent4="accent4" accent5="accent5" accent6="accent6" hlink="hlink" folHlink="folHlink"/>
  <p:sldLayoutIdLst>
    <p:sldLayoutId id="2147483661" r:id="rId1"/>
    <p:sldLayoutId id="2147483682" r:id="rId2"/>
    <p:sldLayoutId id="2147483685" r:id="rId3"/>
    <p:sldLayoutId id="2147483687" r:id="rId4"/>
    <p:sldLayoutId id="2147483697" r:id="rId5"/>
    <p:sldLayoutId id="2147483707" r:id="rId6"/>
    <p:sldLayoutId id="2147483742" r:id="rId7"/>
    <p:sldLayoutId id="2147483756" r:id="rId8"/>
  </p:sldLayoutIdLst>
  <p:txStyles>
    <p:titleStyle>
      <a:lvl1pPr algn="l" defTabSz="914400" rtl="0" eaLnBrk="1" latinLnBrk="0" hangingPunct="1">
        <a:lnSpc>
          <a:spcPct val="90000"/>
        </a:lnSpc>
        <a:spcBef>
          <a:spcPct val="0"/>
        </a:spcBef>
        <a:buNone/>
        <a:defRPr sz="4000" b="1" kern="120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A98C8669-7C07-4C79-BB45-049280D12C7C}"/>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99FFABC-2920-441D-BDCA-8224200532D4}"/>
              </a:ext>
            </a:extLst>
          </p:cNvPr>
          <p:cNvSpPr>
            <a:spLocks noGrp="1"/>
          </p:cNvSpPr>
          <p:nvPr>
            <p:ph type="title"/>
          </p:nvPr>
        </p:nvSpPr>
        <p:spPr>
          <a:xfrm>
            <a:off x="399393" y="278467"/>
            <a:ext cx="9201807" cy="786856"/>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CCE0269-1405-4BE8-9A45-4EECDEB9DDC4}"/>
              </a:ext>
            </a:extLst>
          </p:cNvPr>
          <p:cNvSpPr>
            <a:spLocks noGrp="1"/>
          </p:cNvSpPr>
          <p:nvPr>
            <p:ph type="body" idx="1"/>
          </p:nvPr>
        </p:nvSpPr>
        <p:spPr>
          <a:xfrm>
            <a:off x="399393" y="1538189"/>
            <a:ext cx="11373507" cy="44490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75235-F02C-42D0-95D5-49091BC628B2}"/>
              </a:ext>
            </a:extLst>
          </p:cNvPr>
          <p:cNvSpPr>
            <a:spLocks noGrp="1"/>
          </p:cNvSpPr>
          <p:nvPr>
            <p:ph type="dt" sz="half" idx="2"/>
          </p:nvPr>
        </p:nvSpPr>
        <p:spPr>
          <a:xfrm>
            <a:off x="399394" y="6356350"/>
            <a:ext cx="90388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2256DE-71AA-4E74-8EC3-825DD6B6375A}" type="datetimeFigureOut">
              <a:rPr lang="en-US" smtClean="0"/>
              <a:t>6/18/2024</a:t>
            </a:fld>
            <a:endParaRPr lang="en-US"/>
          </a:p>
        </p:txBody>
      </p:sp>
      <p:sp>
        <p:nvSpPr>
          <p:cNvPr id="5" name="Footer Placeholder 4">
            <a:extLst>
              <a:ext uri="{FF2B5EF4-FFF2-40B4-BE49-F238E27FC236}">
                <a16:creationId xmlns:a16="http://schemas.microsoft.com/office/drawing/2014/main" id="{8B06A961-A1EE-49A4-B442-B0FDE795C216}"/>
              </a:ext>
            </a:extLst>
          </p:cNvPr>
          <p:cNvSpPr>
            <a:spLocks noGrp="1"/>
          </p:cNvSpPr>
          <p:nvPr>
            <p:ph type="ftr" sz="quarter" idx="3"/>
          </p:nvPr>
        </p:nvSpPr>
        <p:spPr>
          <a:xfrm>
            <a:off x="4038600" y="6356350"/>
            <a:ext cx="4114800" cy="365125"/>
          </a:xfrm>
          <a:prstGeom prst="rect">
            <a:avLst/>
          </a:prstGeom>
          <a:solidFill>
            <a:schemeClr val="bg1"/>
          </a:solidFill>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A08738-CC4F-4697-9630-08EB3B683ACF}"/>
              </a:ext>
            </a:extLst>
          </p:cNvPr>
          <p:cNvSpPr>
            <a:spLocks noGrp="1"/>
          </p:cNvSpPr>
          <p:nvPr>
            <p:ph type="sldNum" sz="quarter" idx="4"/>
          </p:nvPr>
        </p:nvSpPr>
        <p:spPr>
          <a:xfrm>
            <a:off x="10888717" y="6345780"/>
            <a:ext cx="88418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E4BDD0-73F1-41FC-8F97-117C328D350D}" type="slidenum">
              <a:rPr lang="en-US" smtClean="0"/>
              <a:t>‹#›</a:t>
            </a:fld>
            <a:endParaRPr lang="en-US"/>
          </a:p>
        </p:txBody>
      </p:sp>
      <p:pic>
        <p:nvPicPr>
          <p:cNvPr id="8" name="Picture 7">
            <a:extLst>
              <a:ext uri="{FF2B5EF4-FFF2-40B4-BE49-F238E27FC236}">
                <a16:creationId xmlns:a16="http://schemas.microsoft.com/office/drawing/2014/main" id="{3B54A4D4-C151-4829-8672-ADA4B6580EED}"/>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6A5FC25F-6670-44F8-B8B5-A1AFAFE950DC}"/>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947737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Lst>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A98C8669-7C07-4C79-BB45-049280D12C7C}"/>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99FFABC-2920-441D-BDCA-8224200532D4}"/>
              </a:ext>
            </a:extLst>
          </p:cNvPr>
          <p:cNvSpPr>
            <a:spLocks noGrp="1"/>
          </p:cNvSpPr>
          <p:nvPr>
            <p:ph type="title"/>
          </p:nvPr>
        </p:nvSpPr>
        <p:spPr>
          <a:xfrm>
            <a:off x="399393" y="278467"/>
            <a:ext cx="9201807" cy="786856"/>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CCE0269-1405-4BE8-9A45-4EECDEB9DDC4}"/>
              </a:ext>
            </a:extLst>
          </p:cNvPr>
          <p:cNvSpPr>
            <a:spLocks noGrp="1"/>
          </p:cNvSpPr>
          <p:nvPr>
            <p:ph type="body" idx="1"/>
          </p:nvPr>
        </p:nvSpPr>
        <p:spPr>
          <a:xfrm>
            <a:off x="399393" y="1538189"/>
            <a:ext cx="11373507" cy="44490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75235-F02C-42D0-95D5-49091BC628B2}"/>
              </a:ext>
            </a:extLst>
          </p:cNvPr>
          <p:cNvSpPr>
            <a:spLocks noGrp="1"/>
          </p:cNvSpPr>
          <p:nvPr>
            <p:ph type="dt" sz="half" idx="2"/>
          </p:nvPr>
        </p:nvSpPr>
        <p:spPr>
          <a:xfrm>
            <a:off x="399394" y="6356350"/>
            <a:ext cx="90388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2256DE-71AA-4E74-8EC3-825DD6B6375A}" type="datetimeFigureOut">
              <a:rPr lang="en-US" smtClean="0"/>
              <a:t>6/18/2024</a:t>
            </a:fld>
            <a:endParaRPr lang="en-US"/>
          </a:p>
        </p:txBody>
      </p:sp>
      <p:sp>
        <p:nvSpPr>
          <p:cNvPr id="5" name="Footer Placeholder 4">
            <a:extLst>
              <a:ext uri="{FF2B5EF4-FFF2-40B4-BE49-F238E27FC236}">
                <a16:creationId xmlns:a16="http://schemas.microsoft.com/office/drawing/2014/main" id="{8B06A961-A1EE-49A4-B442-B0FDE795C216}"/>
              </a:ext>
            </a:extLst>
          </p:cNvPr>
          <p:cNvSpPr>
            <a:spLocks noGrp="1"/>
          </p:cNvSpPr>
          <p:nvPr>
            <p:ph type="ftr" sz="quarter" idx="3"/>
          </p:nvPr>
        </p:nvSpPr>
        <p:spPr>
          <a:xfrm>
            <a:off x="4038600" y="6356350"/>
            <a:ext cx="4114800" cy="365125"/>
          </a:xfrm>
          <a:prstGeom prst="rect">
            <a:avLst/>
          </a:prstGeom>
          <a:solidFill>
            <a:schemeClr val="bg1"/>
          </a:solidFill>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A08738-CC4F-4697-9630-08EB3B683ACF}"/>
              </a:ext>
            </a:extLst>
          </p:cNvPr>
          <p:cNvSpPr>
            <a:spLocks noGrp="1"/>
          </p:cNvSpPr>
          <p:nvPr>
            <p:ph type="sldNum" sz="quarter" idx="4"/>
          </p:nvPr>
        </p:nvSpPr>
        <p:spPr>
          <a:xfrm>
            <a:off x="10888717" y="6345780"/>
            <a:ext cx="88418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E4BDD0-73F1-41FC-8F97-117C328D350D}" type="slidenum">
              <a:rPr lang="en-US" smtClean="0"/>
              <a:t>‹#›</a:t>
            </a:fld>
            <a:endParaRPr lang="en-US"/>
          </a:p>
        </p:txBody>
      </p:sp>
      <p:pic>
        <p:nvPicPr>
          <p:cNvPr id="8" name="Picture 7">
            <a:extLst>
              <a:ext uri="{FF2B5EF4-FFF2-40B4-BE49-F238E27FC236}">
                <a16:creationId xmlns:a16="http://schemas.microsoft.com/office/drawing/2014/main" id="{3B54A4D4-C151-4829-8672-ADA4B6580EED}"/>
              </a:ext>
            </a:extLst>
          </p:cNvPr>
          <p:cNvPicPr>
            <a:picLocks noChangeAspect="1"/>
          </p:cNvPicPr>
          <p:nvPr userDrawn="1"/>
        </p:nvPicPr>
        <p:blipFill>
          <a:blip r:embed="rId9" cstate="email">
            <a:extLst>
              <a:ext uri="{28A0092B-C50C-407E-A947-70E740481C1C}">
                <a14:useLocalDpi xmlns:a14="http://schemas.microsoft.com/office/drawing/2010/main"/>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6A5FC25F-6670-44F8-B8B5-A1AFAFE950DC}"/>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521359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Lst>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A98C8669-7C07-4C79-BB45-049280D12C7C}"/>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99FFABC-2920-441D-BDCA-8224200532D4}"/>
              </a:ext>
            </a:extLst>
          </p:cNvPr>
          <p:cNvSpPr>
            <a:spLocks noGrp="1"/>
          </p:cNvSpPr>
          <p:nvPr>
            <p:ph type="title"/>
          </p:nvPr>
        </p:nvSpPr>
        <p:spPr>
          <a:xfrm>
            <a:off x="399393" y="278467"/>
            <a:ext cx="9201807" cy="786856"/>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CCE0269-1405-4BE8-9A45-4EECDEB9DDC4}"/>
              </a:ext>
            </a:extLst>
          </p:cNvPr>
          <p:cNvSpPr>
            <a:spLocks noGrp="1"/>
          </p:cNvSpPr>
          <p:nvPr>
            <p:ph type="body" idx="1"/>
          </p:nvPr>
        </p:nvSpPr>
        <p:spPr>
          <a:xfrm>
            <a:off x="399393" y="1538189"/>
            <a:ext cx="11373507" cy="44490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75235-F02C-42D0-95D5-49091BC628B2}"/>
              </a:ext>
            </a:extLst>
          </p:cNvPr>
          <p:cNvSpPr>
            <a:spLocks noGrp="1"/>
          </p:cNvSpPr>
          <p:nvPr>
            <p:ph type="dt" sz="half" idx="2"/>
          </p:nvPr>
        </p:nvSpPr>
        <p:spPr>
          <a:xfrm>
            <a:off x="399394" y="6356350"/>
            <a:ext cx="90388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2256DE-71AA-4E74-8EC3-825DD6B6375A}" type="datetimeFigureOut">
              <a:rPr lang="en-US" smtClean="0"/>
              <a:t>6/18/2024</a:t>
            </a:fld>
            <a:endParaRPr lang="en-US"/>
          </a:p>
        </p:txBody>
      </p:sp>
      <p:sp>
        <p:nvSpPr>
          <p:cNvPr id="5" name="Footer Placeholder 4">
            <a:extLst>
              <a:ext uri="{FF2B5EF4-FFF2-40B4-BE49-F238E27FC236}">
                <a16:creationId xmlns:a16="http://schemas.microsoft.com/office/drawing/2014/main" id="{8B06A961-A1EE-49A4-B442-B0FDE795C216}"/>
              </a:ext>
            </a:extLst>
          </p:cNvPr>
          <p:cNvSpPr>
            <a:spLocks noGrp="1"/>
          </p:cNvSpPr>
          <p:nvPr>
            <p:ph type="ftr" sz="quarter" idx="3"/>
          </p:nvPr>
        </p:nvSpPr>
        <p:spPr>
          <a:xfrm>
            <a:off x="4038600" y="6356350"/>
            <a:ext cx="4114800" cy="365125"/>
          </a:xfrm>
          <a:prstGeom prst="rect">
            <a:avLst/>
          </a:prstGeom>
          <a:solidFill>
            <a:schemeClr val="bg1"/>
          </a:solidFill>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A08738-CC4F-4697-9630-08EB3B683ACF}"/>
              </a:ext>
            </a:extLst>
          </p:cNvPr>
          <p:cNvSpPr>
            <a:spLocks noGrp="1"/>
          </p:cNvSpPr>
          <p:nvPr>
            <p:ph type="sldNum" sz="quarter" idx="4"/>
          </p:nvPr>
        </p:nvSpPr>
        <p:spPr>
          <a:xfrm>
            <a:off x="10888717" y="6345780"/>
            <a:ext cx="88418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E4BDD0-73F1-41FC-8F97-117C328D350D}" type="slidenum">
              <a:rPr lang="en-US" smtClean="0"/>
              <a:t>‹#›</a:t>
            </a:fld>
            <a:endParaRPr lang="en-US"/>
          </a:p>
        </p:txBody>
      </p:sp>
      <p:pic>
        <p:nvPicPr>
          <p:cNvPr id="8" name="Picture 7">
            <a:extLst>
              <a:ext uri="{FF2B5EF4-FFF2-40B4-BE49-F238E27FC236}">
                <a16:creationId xmlns:a16="http://schemas.microsoft.com/office/drawing/2014/main" id="{3B54A4D4-C151-4829-8672-ADA4B6580EED}"/>
              </a:ext>
            </a:extLst>
          </p:cNvPr>
          <p:cNvPicPr>
            <a:picLocks noChangeAspect="1"/>
          </p:cNvPicPr>
          <p:nvPr userDrawn="1"/>
        </p:nvPicPr>
        <p:blipFill>
          <a:blip r:embed="rId11" cstate="email">
            <a:extLst>
              <a:ext uri="{28A0092B-C50C-407E-A947-70E740481C1C}">
                <a14:useLocalDpi xmlns:a14="http://schemas.microsoft.com/office/drawing/2010/main"/>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6A5FC25F-6670-44F8-B8B5-A1AFAFE950DC}"/>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185249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58" r:id="rId9"/>
  </p:sldLayoutIdLst>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313C9D-1EF4-4280-AB04-B91E7BC84B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84E867E4-1FDD-4610-A0B6-3C9F9ECD7EA2}"/>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a:t>
            </a:r>
          </a:p>
        </p:txBody>
      </p:sp>
    </p:spTree>
    <p:extLst>
      <p:ext uri="{BB962C8B-B14F-4D97-AF65-F5344CB8AC3E}">
        <p14:creationId xmlns:p14="http://schemas.microsoft.com/office/powerpoint/2010/main" val="73456292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p:txStyles>
    <p:titleStyle>
      <a:lvl1pPr algn="l" defTabSz="914400" rtl="0" eaLnBrk="1" latinLnBrk="0" hangingPunct="1">
        <a:lnSpc>
          <a:spcPct val="90000"/>
        </a:lnSpc>
        <a:spcBef>
          <a:spcPct val="0"/>
        </a:spcBef>
        <a:buNone/>
        <a:defRPr sz="4000" b="1" kern="120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1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s://www.figma.com/board/D80fASOtduGktaj3KFhCDi/TIA%3A-6-18-24-Training?node-id=0-1&amp;t=4WSifNE7afaKfcae-1"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3.xml"/><Relationship Id="rId1" Type="http://schemas.openxmlformats.org/officeDocument/2006/relationships/slideLayout" Target="../slideLayouts/slideLayout4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hyperlink" Target="mailto:tia@tea.Texas.gov" TargetMode="External"/><Relationship Id="rId7" Type="http://schemas.openxmlformats.org/officeDocument/2006/relationships/image" Target="../media/image45.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hyperlink" Target="https://tiatexas.org/wp-content/uploads/2024/03/2024_Data_Submission_FAQ_3.14.2024.pdf" TargetMode="External"/><Relationship Id="rId5" Type="http://schemas.openxmlformats.org/officeDocument/2006/relationships/image" Target="../media/image71.png"/><Relationship Id="rId4" Type="http://schemas.openxmlformats.org/officeDocument/2006/relationships/hyperlink" Target="https://tiatexas.org/wp-content/uploads/2023/03/2024_Data_Submission_Instructions_3_19_24.pdf"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hyperlink" Target="https://support.microsoft.com/en-us/office/vlookup-function-0bbc8083-26fe-4963-8ab8-93a18ad188a1" TargetMode="External"/><Relationship Id="rId7" Type="http://schemas.openxmlformats.org/officeDocument/2006/relationships/image" Target="../media/image74.png"/><Relationship Id="rId12" Type="http://schemas.openxmlformats.org/officeDocument/2006/relationships/image" Target="../media/image79.sv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73.sv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hyperlink" Target="https://www.microsoft.com/en-us/microsoft-365/blog/2012/08/14/plug-into-your-data-connecting-excel-to-an-access-database/" TargetMode="External"/><Relationship Id="rId9" Type="http://schemas.openxmlformats.org/officeDocument/2006/relationships/image" Target="../media/image76.png"/></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35.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www.figma.com/board/D80fASOtduGktaj3KFhCDi/TIA%3A-6-18-24-Training?node-id=0-1&amp;t=4WSifNE7afaKfcae-1" TargetMode="External"/><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89.sv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hyperlink" Target="https://www.figma.com/board/D80fASOtduGktaj3KFhCDi/TIA%3A-6-18-24-Training?node-id=0-1&amp;t=4WSifNE7afaKfcae-1" TargetMode="External"/><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9.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18.xml"/><Relationship Id="rId4" Type="http://schemas.openxmlformats.org/officeDocument/2006/relationships/image" Target="../media/image9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11797-0ABC-4E99-B8BB-B75FDB487754}"/>
              </a:ext>
            </a:extLst>
          </p:cNvPr>
          <p:cNvSpPr>
            <a:spLocks noGrp="1"/>
          </p:cNvSpPr>
          <p:nvPr>
            <p:ph type="ctrTitle"/>
          </p:nvPr>
        </p:nvSpPr>
        <p:spPr/>
        <p:txBody>
          <a:bodyPr/>
          <a:lstStyle/>
          <a:p>
            <a:r>
              <a:rPr lang="en-US"/>
              <a:t>Using the Excel Tool 2024</a:t>
            </a:r>
          </a:p>
        </p:txBody>
      </p:sp>
      <p:sp>
        <p:nvSpPr>
          <p:cNvPr id="3" name="Subtitle 2">
            <a:extLst>
              <a:ext uri="{FF2B5EF4-FFF2-40B4-BE49-F238E27FC236}">
                <a16:creationId xmlns:a16="http://schemas.microsoft.com/office/drawing/2014/main" id="{AF1C8455-96F2-41C2-8867-3CF422F05D6A}"/>
              </a:ext>
            </a:extLst>
          </p:cNvPr>
          <p:cNvSpPr>
            <a:spLocks noGrp="1"/>
          </p:cNvSpPr>
          <p:nvPr>
            <p:ph type="subTitle" idx="1"/>
          </p:nvPr>
        </p:nvSpPr>
        <p:spPr/>
        <p:txBody>
          <a:bodyPr/>
          <a:lstStyle/>
          <a:p>
            <a:r>
              <a:rPr lang="en-US" dirty="0"/>
              <a:t>06.18.24</a:t>
            </a:r>
          </a:p>
        </p:txBody>
      </p:sp>
    </p:spTree>
    <p:extLst>
      <p:ext uri="{BB962C8B-B14F-4D97-AF65-F5344CB8AC3E}">
        <p14:creationId xmlns:p14="http://schemas.microsoft.com/office/powerpoint/2010/main" val="2732489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AD1C-AD7E-BFBC-6A1D-86B1C6ADEBDD}"/>
              </a:ext>
            </a:extLst>
          </p:cNvPr>
          <p:cNvSpPr>
            <a:spLocks noGrp="1"/>
          </p:cNvSpPr>
          <p:nvPr>
            <p:ph type="title"/>
          </p:nvPr>
        </p:nvSpPr>
        <p:spPr>
          <a:xfrm>
            <a:off x="284193" y="344480"/>
            <a:ext cx="9201807" cy="786856"/>
          </a:xfrm>
        </p:spPr>
        <p:txBody>
          <a:bodyPr/>
          <a:lstStyle/>
          <a:p>
            <a:r>
              <a:rPr lang="en-US"/>
              <a:t>Problem: Determining Designations</a:t>
            </a:r>
          </a:p>
        </p:txBody>
      </p:sp>
      <p:sp>
        <p:nvSpPr>
          <p:cNvPr id="18" name="Rectangle 17">
            <a:extLst>
              <a:ext uri="{FF2B5EF4-FFF2-40B4-BE49-F238E27FC236}">
                <a16:creationId xmlns:a16="http://schemas.microsoft.com/office/drawing/2014/main" id="{C12F8B64-5CED-4FE9-36DA-3E8494D58E90}"/>
              </a:ext>
              <a:ext uri="{C183D7F6-B498-43B3-948B-1728B52AA6E4}">
                <adec:decorative xmlns:adec="http://schemas.microsoft.com/office/drawing/2017/decorative" val="1"/>
              </a:ext>
            </a:extLst>
          </p:cNvPr>
          <p:cNvSpPr/>
          <p:nvPr/>
        </p:nvSpPr>
        <p:spPr>
          <a:xfrm>
            <a:off x="1198593" y="3271841"/>
            <a:ext cx="10372300" cy="1015665"/>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E6CD9AE-C6C0-08D4-E284-1DDBC881D645}"/>
              </a:ext>
              <a:ext uri="{C183D7F6-B498-43B3-948B-1728B52AA6E4}">
                <adec:decorative xmlns:adec="http://schemas.microsoft.com/office/drawing/2017/decorative" val="1"/>
              </a:ext>
            </a:extLst>
          </p:cNvPr>
          <p:cNvSpPr/>
          <p:nvPr/>
        </p:nvSpPr>
        <p:spPr>
          <a:xfrm>
            <a:off x="1227124" y="4498231"/>
            <a:ext cx="10335318" cy="1037250"/>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D84D80B-BB46-B5DB-5CD6-C329C0ADBDC3}"/>
              </a:ext>
              <a:ext uri="{C183D7F6-B498-43B3-948B-1728B52AA6E4}">
                <adec:decorative xmlns:adec="http://schemas.microsoft.com/office/drawing/2017/decorative" val="1"/>
              </a:ext>
            </a:extLst>
          </p:cNvPr>
          <p:cNvSpPr/>
          <p:nvPr/>
        </p:nvSpPr>
        <p:spPr>
          <a:xfrm>
            <a:off x="3265483" y="4587082"/>
            <a:ext cx="8215952" cy="874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CA23BACA-CC88-E85E-0AF0-C2B505AE47D1}"/>
              </a:ext>
              <a:ext uri="{C183D7F6-B498-43B3-948B-1728B52AA6E4}">
                <adec:decorative xmlns:adec="http://schemas.microsoft.com/office/drawing/2017/decorative" val="1"/>
              </a:ext>
            </a:extLst>
          </p:cNvPr>
          <p:cNvSpPr/>
          <p:nvPr/>
        </p:nvSpPr>
        <p:spPr>
          <a:xfrm>
            <a:off x="3291723" y="3331392"/>
            <a:ext cx="8215952" cy="874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8FFFF4A9-D5B8-5C0E-99DD-C9693AA5A230}"/>
              </a:ext>
              <a:ext uri="{C183D7F6-B498-43B3-948B-1728B52AA6E4}">
                <adec:decorative xmlns:adec="http://schemas.microsoft.com/office/drawing/2017/decorative" val="1"/>
              </a:ext>
            </a:extLst>
          </p:cNvPr>
          <p:cNvSpPr/>
          <p:nvPr/>
        </p:nvSpPr>
        <p:spPr>
          <a:xfrm>
            <a:off x="3277606" y="5535481"/>
            <a:ext cx="8215952" cy="874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4D3DB8B-BEB7-400B-455C-FA4A43A9F2ED}"/>
              </a:ext>
              <a:ext uri="{C183D7F6-B498-43B3-948B-1728B52AA6E4}">
                <adec:decorative xmlns:adec="http://schemas.microsoft.com/office/drawing/2017/decorative" val="1"/>
              </a:ext>
            </a:extLst>
          </p:cNvPr>
          <p:cNvSpPr/>
          <p:nvPr/>
        </p:nvSpPr>
        <p:spPr>
          <a:xfrm>
            <a:off x="1208633" y="1952291"/>
            <a:ext cx="10372300" cy="1015665"/>
          </a:xfrm>
          <a:prstGeom prst="rect">
            <a:avLst/>
          </a:prstGeom>
          <a:solidFill>
            <a:srgbClr val="00A69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0AD160B-2B2C-F35F-CF33-39B9C4EBF87A}"/>
              </a:ext>
              <a:ext uri="{C183D7F6-B498-43B3-948B-1728B52AA6E4}">
                <adec:decorative xmlns:adec="http://schemas.microsoft.com/office/drawing/2017/decorative" val="1"/>
              </a:ext>
            </a:extLst>
          </p:cNvPr>
          <p:cNvSpPr/>
          <p:nvPr/>
        </p:nvSpPr>
        <p:spPr>
          <a:xfrm>
            <a:off x="3277606" y="2023039"/>
            <a:ext cx="8215952" cy="874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BB579A09-2891-E335-52AC-58442C1E17BE}"/>
              </a:ext>
            </a:extLst>
          </p:cNvPr>
          <p:cNvSpPr txBox="1"/>
          <p:nvPr/>
        </p:nvSpPr>
        <p:spPr>
          <a:xfrm>
            <a:off x="1208637" y="2044624"/>
            <a:ext cx="20198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Cambria" panose="02040503050406030204"/>
                <a:ea typeface="+mn-ea"/>
                <a:cs typeface="+mn-cs"/>
              </a:rPr>
              <a:t>Teacher Observation</a:t>
            </a:r>
          </a:p>
        </p:txBody>
      </p:sp>
      <p:sp>
        <p:nvSpPr>
          <p:cNvPr id="27" name="TextBox 26">
            <a:extLst>
              <a:ext uri="{FF2B5EF4-FFF2-40B4-BE49-F238E27FC236}">
                <a16:creationId xmlns:a16="http://schemas.microsoft.com/office/drawing/2014/main" id="{61BB9AA5-3362-3BFC-5962-D1871DA57FFD}"/>
              </a:ext>
            </a:extLst>
          </p:cNvPr>
          <p:cNvSpPr txBox="1"/>
          <p:nvPr/>
        </p:nvSpPr>
        <p:spPr>
          <a:xfrm>
            <a:off x="3364981" y="2129645"/>
            <a:ext cx="82159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Observation based on T-TESS or aligned rubric​. District application must show evidence of calibration and data analysis ​</a:t>
            </a:r>
          </a:p>
        </p:txBody>
      </p:sp>
      <p:sp>
        <p:nvSpPr>
          <p:cNvPr id="24" name="TextBox 23">
            <a:extLst>
              <a:ext uri="{FF2B5EF4-FFF2-40B4-BE49-F238E27FC236}">
                <a16:creationId xmlns:a16="http://schemas.microsoft.com/office/drawing/2014/main" id="{BA43C893-FF58-CC26-7330-597B9A6C7E60}"/>
              </a:ext>
            </a:extLst>
          </p:cNvPr>
          <p:cNvSpPr txBox="1"/>
          <p:nvPr/>
        </p:nvSpPr>
        <p:spPr>
          <a:xfrm>
            <a:off x="1227124" y="3326798"/>
            <a:ext cx="20198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Cambria" panose="02040503050406030204"/>
                <a:ea typeface="+mn-ea"/>
                <a:cs typeface="+mn-cs"/>
              </a:rPr>
              <a:t>Student Growth</a:t>
            </a:r>
          </a:p>
        </p:txBody>
      </p:sp>
      <p:sp>
        <p:nvSpPr>
          <p:cNvPr id="28" name="TextBox 27">
            <a:extLst>
              <a:ext uri="{FF2B5EF4-FFF2-40B4-BE49-F238E27FC236}">
                <a16:creationId xmlns:a16="http://schemas.microsoft.com/office/drawing/2014/main" id="{E8C7F84B-42BC-0530-84E0-499E638C02BB}"/>
              </a:ext>
            </a:extLst>
          </p:cNvPr>
          <p:cNvSpPr txBox="1"/>
          <p:nvPr/>
        </p:nvSpPr>
        <p:spPr>
          <a:xfrm>
            <a:off x="3354941" y="3425668"/>
            <a:ext cx="82159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Student growth measures determined by district. District application must show evidence of validity &amp; reliability of development, administration, and scoring ​</a:t>
            </a:r>
          </a:p>
        </p:txBody>
      </p:sp>
      <p:sp>
        <p:nvSpPr>
          <p:cNvPr id="26" name="TextBox 25">
            <a:extLst>
              <a:ext uri="{FF2B5EF4-FFF2-40B4-BE49-F238E27FC236}">
                <a16:creationId xmlns:a16="http://schemas.microsoft.com/office/drawing/2014/main" id="{D4396493-01B4-E0A4-51A4-17F14DE46A13}"/>
              </a:ext>
            </a:extLst>
          </p:cNvPr>
          <p:cNvSpPr txBox="1"/>
          <p:nvPr/>
        </p:nvSpPr>
        <p:spPr>
          <a:xfrm>
            <a:off x="1245615" y="4629358"/>
            <a:ext cx="20198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Cambria" panose="02040503050406030204"/>
                <a:ea typeface="+mn-ea"/>
                <a:cs typeface="+mn-cs"/>
              </a:rPr>
              <a:t>Optional Components</a:t>
            </a:r>
          </a:p>
        </p:txBody>
      </p:sp>
      <p:sp>
        <p:nvSpPr>
          <p:cNvPr id="30" name="TextBox 29">
            <a:extLst>
              <a:ext uri="{FF2B5EF4-FFF2-40B4-BE49-F238E27FC236}">
                <a16:creationId xmlns:a16="http://schemas.microsoft.com/office/drawing/2014/main" id="{A950554E-BF88-CAD7-6930-86E5952D1E2C}"/>
              </a:ext>
            </a:extLst>
          </p:cNvPr>
          <p:cNvSpPr txBox="1"/>
          <p:nvPr/>
        </p:nvSpPr>
        <p:spPr>
          <a:xfrm>
            <a:off x="3386994" y="4721690"/>
            <a:ext cx="82159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Districts may consider additional factors in make designations (e.g., mentoring other teachers, teacher leadership, family surveys, student surveys, etc.).​</a:t>
            </a:r>
          </a:p>
        </p:txBody>
      </p:sp>
      <p:pic>
        <p:nvPicPr>
          <p:cNvPr id="32" name="Graphic 31">
            <a:extLst>
              <a:ext uri="{FF2B5EF4-FFF2-40B4-BE49-F238E27FC236}">
                <a16:creationId xmlns:a16="http://schemas.microsoft.com/office/drawing/2014/main" id="{FC0D3469-70BC-8DA6-89B7-D1EFEC3F87E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9704" y="4510269"/>
            <a:ext cx="914400" cy="914400"/>
          </a:xfrm>
          <a:prstGeom prst="rect">
            <a:avLst/>
          </a:prstGeom>
        </p:spPr>
      </p:pic>
      <p:pic>
        <p:nvPicPr>
          <p:cNvPr id="36" name="Graphic 35">
            <a:extLst>
              <a:ext uri="{FF2B5EF4-FFF2-40B4-BE49-F238E27FC236}">
                <a16:creationId xmlns:a16="http://schemas.microsoft.com/office/drawing/2014/main" id="{78BC10FD-956C-FBFD-4605-8DD12201C41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7797" y="3345425"/>
            <a:ext cx="914400" cy="914400"/>
          </a:xfrm>
          <a:prstGeom prst="rect">
            <a:avLst/>
          </a:prstGeom>
        </p:spPr>
      </p:pic>
      <p:pic>
        <p:nvPicPr>
          <p:cNvPr id="38" name="Graphic 37">
            <a:extLst>
              <a:ext uri="{FF2B5EF4-FFF2-40B4-BE49-F238E27FC236}">
                <a16:creationId xmlns:a16="http://schemas.microsoft.com/office/drawing/2014/main" id="{33AC0A0A-2C88-877F-4335-93307B414160}"/>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9704" y="1982808"/>
            <a:ext cx="914400" cy="914400"/>
          </a:xfrm>
          <a:prstGeom prst="rect">
            <a:avLst/>
          </a:prstGeom>
        </p:spPr>
      </p:pic>
    </p:spTree>
    <p:extLst>
      <p:ext uri="{BB962C8B-B14F-4D97-AF65-F5344CB8AC3E}">
        <p14:creationId xmlns:p14="http://schemas.microsoft.com/office/powerpoint/2010/main" val="1852195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8D67A5-EC23-B1A2-87E5-91F665156C7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1256" b="1256"/>
          <a:stretch/>
        </p:blipFill>
        <p:spPr>
          <a:xfrm>
            <a:off x="2489205" y="0"/>
            <a:ext cx="10551880" cy="6858000"/>
          </a:xfrm>
          <a:prstGeom prst="rect">
            <a:avLst/>
          </a:prstGeom>
        </p:spPr>
      </p:pic>
      <p:sp>
        <p:nvSpPr>
          <p:cNvPr id="7" name="Rectangle 6" descr="Breakout Room for Success Factor Two">
            <a:extLst>
              <a:ext uri="{FF2B5EF4-FFF2-40B4-BE49-F238E27FC236}">
                <a16:creationId xmlns:a16="http://schemas.microsoft.com/office/drawing/2014/main" id="{6A7CB624-111B-1F5B-0D44-A14EA3DC97A3}"/>
              </a:ext>
            </a:extLst>
          </p:cNvPr>
          <p:cNvSpPr/>
          <p:nvPr/>
        </p:nvSpPr>
        <p:spPr>
          <a:xfrm>
            <a:off x="0" y="0"/>
            <a:ext cx="410556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201558-9A48-7F4B-0A69-A3C28A2779DA}"/>
              </a:ext>
            </a:extLst>
          </p:cNvPr>
          <p:cNvSpPr>
            <a:spLocks noGrp="1"/>
          </p:cNvSpPr>
          <p:nvPr>
            <p:ph type="title"/>
          </p:nvPr>
        </p:nvSpPr>
        <p:spPr>
          <a:xfrm>
            <a:off x="167268" y="304529"/>
            <a:ext cx="3845932" cy="6248942"/>
          </a:xfrm>
        </p:spPr>
        <p:txBody>
          <a:bodyPr/>
          <a:lstStyle/>
          <a:p>
            <a:pPr algn="ctr"/>
            <a:br>
              <a:rPr lang="en-US" sz="2400" dirty="0">
                <a:solidFill>
                  <a:schemeClr val="bg1"/>
                </a:solidFill>
              </a:rPr>
            </a:br>
            <a:r>
              <a:rPr lang="en-US" sz="2400" dirty="0">
                <a:solidFill>
                  <a:schemeClr val="bg1"/>
                </a:solidFill>
                <a:hlinkClick r:id="rId4"/>
              </a:rPr>
              <a:t>FIGMA</a:t>
            </a:r>
            <a:br>
              <a:rPr lang="en-US" sz="2400" dirty="0">
                <a:solidFill>
                  <a:schemeClr val="bg1"/>
                </a:solidFill>
              </a:rPr>
            </a:br>
            <a:r>
              <a:rPr lang="en-US" sz="2400" dirty="0">
                <a:solidFill>
                  <a:schemeClr val="bg1"/>
                </a:solidFill>
              </a:rPr>
              <a:t>5 minutes</a:t>
            </a:r>
            <a:br>
              <a:rPr lang="en-US" sz="1600" dirty="0">
                <a:solidFill>
                  <a:schemeClr val="bg1"/>
                </a:solidFill>
              </a:rPr>
            </a:br>
            <a:br>
              <a:rPr lang="en-US" sz="1600" dirty="0">
                <a:solidFill>
                  <a:schemeClr val="bg1"/>
                </a:solidFill>
              </a:rPr>
            </a:br>
            <a:br>
              <a:rPr lang="en-US" sz="2400" dirty="0">
                <a:solidFill>
                  <a:schemeClr val="bg1"/>
                </a:solidFill>
                <a:ea typeface="Cambria"/>
              </a:rPr>
            </a:br>
            <a:r>
              <a:rPr lang="en-US" sz="2800" dirty="0">
                <a:solidFill>
                  <a:schemeClr val="bg1"/>
                </a:solidFill>
                <a:ea typeface="Cambria"/>
              </a:rPr>
              <a:t>Share challenges around identifying effective teachers</a:t>
            </a:r>
            <a:br>
              <a:rPr lang="en-US" sz="2800" dirty="0">
                <a:solidFill>
                  <a:schemeClr val="bg1"/>
                </a:solidFill>
                <a:ea typeface="Cambria"/>
              </a:rPr>
            </a:br>
            <a:br>
              <a:rPr lang="en-US" sz="2800" dirty="0">
                <a:solidFill>
                  <a:schemeClr val="bg1"/>
                </a:solidFill>
                <a:ea typeface="Cambria"/>
              </a:rPr>
            </a:br>
            <a:endParaRPr lang="en-US" sz="2400" dirty="0"/>
          </a:p>
        </p:txBody>
      </p:sp>
    </p:spTree>
    <p:extLst>
      <p:ext uri="{BB962C8B-B14F-4D97-AF65-F5344CB8AC3E}">
        <p14:creationId xmlns:p14="http://schemas.microsoft.com/office/powerpoint/2010/main" val="1675780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469D-7E37-4F82-5F8B-4370A8435A3D}"/>
              </a:ext>
            </a:extLst>
          </p:cNvPr>
          <p:cNvSpPr>
            <a:spLocks noGrp="1"/>
          </p:cNvSpPr>
          <p:nvPr>
            <p:ph type="title"/>
          </p:nvPr>
        </p:nvSpPr>
        <p:spPr/>
        <p:txBody>
          <a:bodyPr/>
          <a:lstStyle/>
          <a:p>
            <a:pPr algn="ctr"/>
            <a:r>
              <a:rPr lang="en-US"/>
              <a:t>The Problem</a:t>
            </a:r>
          </a:p>
        </p:txBody>
      </p:sp>
      <p:sp>
        <p:nvSpPr>
          <p:cNvPr id="4" name="Text Placeholder 3">
            <a:extLst>
              <a:ext uri="{FF2B5EF4-FFF2-40B4-BE49-F238E27FC236}">
                <a16:creationId xmlns:a16="http://schemas.microsoft.com/office/drawing/2014/main" id="{33AC3B04-6E0E-5665-04C2-CFF225344812}"/>
              </a:ext>
            </a:extLst>
          </p:cNvPr>
          <p:cNvSpPr>
            <a:spLocks noGrp="1"/>
          </p:cNvSpPr>
          <p:nvPr>
            <p:ph type="body" sz="quarter" idx="12"/>
          </p:nvPr>
        </p:nvSpPr>
        <p:spPr>
          <a:xfrm>
            <a:off x="5618400" y="739333"/>
            <a:ext cx="2687638" cy="945069"/>
          </a:xfrm>
        </p:spPr>
        <p:txBody>
          <a:bodyPr/>
          <a:lstStyle/>
          <a:p>
            <a:r>
              <a:rPr lang="en-US"/>
              <a:t>Am I using the right student growth measures?</a:t>
            </a:r>
          </a:p>
          <a:p>
            <a:endParaRPr lang="en-US"/>
          </a:p>
        </p:txBody>
      </p:sp>
      <p:sp>
        <p:nvSpPr>
          <p:cNvPr id="11" name="Text Placeholder 3">
            <a:extLst>
              <a:ext uri="{FF2B5EF4-FFF2-40B4-BE49-F238E27FC236}">
                <a16:creationId xmlns:a16="http://schemas.microsoft.com/office/drawing/2014/main" id="{8ADB0751-5E77-165D-21A2-5BDB7FA812BD}"/>
              </a:ext>
            </a:extLst>
          </p:cNvPr>
          <p:cNvSpPr txBox="1">
            <a:spLocks/>
          </p:cNvSpPr>
          <p:nvPr/>
        </p:nvSpPr>
        <p:spPr>
          <a:xfrm>
            <a:off x="6045938" y="1906653"/>
            <a:ext cx="2687638" cy="862391"/>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Did I set expected growth targets correctly?</a:t>
            </a:r>
          </a:p>
        </p:txBody>
      </p:sp>
      <p:sp>
        <p:nvSpPr>
          <p:cNvPr id="8" name="Text Placeholder 7">
            <a:extLst>
              <a:ext uri="{FF2B5EF4-FFF2-40B4-BE49-F238E27FC236}">
                <a16:creationId xmlns:a16="http://schemas.microsoft.com/office/drawing/2014/main" id="{0980DBE9-1FF1-1549-44A8-E0A7B393E0FA}"/>
              </a:ext>
            </a:extLst>
          </p:cNvPr>
          <p:cNvSpPr>
            <a:spLocks noGrp="1"/>
          </p:cNvSpPr>
          <p:nvPr>
            <p:ph type="body" sz="quarter" idx="16"/>
          </p:nvPr>
        </p:nvSpPr>
        <p:spPr>
          <a:xfrm>
            <a:off x="9963753" y="369062"/>
            <a:ext cx="1964087" cy="796988"/>
          </a:xfrm>
        </p:spPr>
        <p:txBody>
          <a:bodyPr/>
          <a:lstStyle/>
          <a:p>
            <a:r>
              <a:rPr lang="en-US"/>
              <a:t>Are my appraiser calibrated?</a:t>
            </a:r>
          </a:p>
        </p:txBody>
      </p:sp>
      <p:sp>
        <p:nvSpPr>
          <p:cNvPr id="12" name="Text Placeholder 7">
            <a:extLst>
              <a:ext uri="{FF2B5EF4-FFF2-40B4-BE49-F238E27FC236}">
                <a16:creationId xmlns:a16="http://schemas.microsoft.com/office/drawing/2014/main" id="{7273E6DA-EA62-7799-F6EC-BE59866228B2}"/>
              </a:ext>
            </a:extLst>
          </p:cNvPr>
          <p:cNvSpPr txBox="1">
            <a:spLocks/>
          </p:cNvSpPr>
          <p:nvPr/>
        </p:nvSpPr>
        <p:spPr>
          <a:xfrm>
            <a:off x="8884094" y="1263923"/>
            <a:ext cx="2687638" cy="94506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Did I fairly evaluate my teachers according to my appraisal rubric?</a:t>
            </a:r>
          </a:p>
        </p:txBody>
      </p:sp>
      <p:sp>
        <p:nvSpPr>
          <p:cNvPr id="6" name="Text Placeholder 5">
            <a:extLst>
              <a:ext uri="{FF2B5EF4-FFF2-40B4-BE49-F238E27FC236}">
                <a16:creationId xmlns:a16="http://schemas.microsoft.com/office/drawing/2014/main" id="{7FA6A8BA-AEB1-F6DE-29CA-6CDB8837611B}"/>
              </a:ext>
            </a:extLst>
          </p:cNvPr>
          <p:cNvSpPr>
            <a:spLocks noGrp="1"/>
          </p:cNvSpPr>
          <p:nvPr>
            <p:ph type="body" sz="quarter" idx="14"/>
          </p:nvPr>
        </p:nvSpPr>
        <p:spPr>
          <a:xfrm>
            <a:off x="5479891" y="3852926"/>
            <a:ext cx="2687638" cy="945069"/>
          </a:xfrm>
        </p:spPr>
        <p:txBody>
          <a:bodyPr/>
          <a:lstStyle/>
          <a:p>
            <a:r>
              <a:rPr lang="en-US"/>
              <a:t>Did I set the right component weights in my local designation system?</a:t>
            </a:r>
          </a:p>
        </p:txBody>
      </p:sp>
      <p:sp>
        <p:nvSpPr>
          <p:cNvPr id="13" name="Text Placeholder 5">
            <a:extLst>
              <a:ext uri="{FF2B5EF4-FFF2-40B4-BE49-F238E27FC236}">
                <a16:creationId xmlns:a16="http://schemas.microsoft.com/office/drawing/2014/main" id="{8CF72211-4C5D-1305-4A9D-DC8DBEE748C4}"/>
              </a:ext>
            </a:extLst>
          </p:cNvPr>
          <p:cNvSpPr txBox="1">
            <a:spLocks/>
          </p:cNvSpPr>
          <p:nvPr/>
        </p:nvSpPr>
        <p:spPr>
          <a:xfrm>
            <a:off x="6045938" y="5069772"/>
            <a:ext cx="2687638" cy="862391"/>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Am I putting the teachers in the right categories?</a:t>
            </a:r>
          </a:p>
        </p:txBody>
      </p:sp>
      <p:sp>
        <p:nvSpPr>
          <p:cNvPr id="15" name="Text Placeholder 5">
            <a:extLst>
              <a:ext uri="{FF2B5EF4-FFF2-40B4-BE49-F238E27FC236}">
                <a16:creationId xmlns:a16="http://schemas.microsoft.com/office/drawing/2014/main" id="{AF5561ED-890D-5A54-012F-377B0600BC14}"/>
              </a:ext>
            </a:extLst>
          </p:cNvPr>
          <p:cNvSpPr txBox="1">
            <a:spLocks/>
          </p:cNvSpPr>
          <p:nvPr/>
        </p:nvSpPr>
        <p:spPr>
          <a:xfrm>
            <a:off x="5569568" y="6050722"/>
            <a:ext cx="2687638" cy="862391"/>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Am I over or under designating?</a:t>
            </a:r>
          </a:p>
        </p:txBody>
      </p:sp>
      <p:sp>
        <p:nvSpPr>
          <p:cNvPr id="10" name="Text Placeholder 9">
            <a:extLst>
              <a:ext uri="{FF2B5EF4-FFF2-40B4-BE49-F238E27FC236}">
                <a16:creationId xmlns:a16="http://schemas.microsoft.com/office/drawing/2014/main" id="{C6E50A1F-D42D-7EC0-01D9-775B687DF6AF}"/>
              </a:ext>
            </a:extLst>
          </p:cNvPr>
          <p:cNvSpPr>
            <a:spLocks noGrp="1"/>
          </p:cNvSpPr>
          <p:nvPr>
            <p:ph type="body" sz="quarter" idx="18"/>
          </p:nvPr>
        </p:nvSpPr>
        <p:spPr>
          <a:xfrm>
            <a:off x="9341453" y="4190078"/>
            <a:ext cx="2687987" cy="1054354"/>
          </a:xfrm>
        </p:spPr>
        <p:txBody>
          <a:bodyPr/>
          <a:lstStyle/>
          <a:p>
            <a:r>
              <a:rPr lang="en-US"/>
              <a:t>Should I have incorporated other components in evaluating my teachers?</a:t>
            </a:r>
          </a:p>
        </p:txBody>
      </p:sp>
      <p:sp>
        <p:nvSpPr>
          <p:cNvPr id="14" name="Text Placeholder 9">
            <a:extLst>
              <a:ext uri="{FF2B5EF4-FFF2-40B4-BE49-F238E27FC236}">
                <a16:creationId xmlns:a16="http://schemas.microsoft.com/office/drawing/2014/main" id="{2CF839B0-042C-563C-C3A0-E246108506B0}"/>
              </a:ext>
            </a:extLst>
          </p:cNvPr>
          <p:cNvSpPr txBox="1">
            <a:spLocks/>
          </p:cNvSpPr>
          <p:nvPr/>
        </p:nvSpPr>
        <p:spPr>
          <a:xfrm>
            <a:off x="9063449" y="5427563"/>
            <a:ext cx="2687987" cy="105435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Is my optional component a good measure of effectiveness?</a:t>
            </a:r>
          </a:p>
        </p:txBody>
      </p:sp>
    </p:spTree>
    <p:extLst>
      <p:ext uri="{BB962C8B-B14F-4D97-AF65-F5344CB8AC3E}">
        <p14:creationId xmlns:p14="http://schemas.microsoft.com/office/powerpoint/2010/main" val="87984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8887B-D5C1-095C-AB36-BE072DC53E63}"/>
              </a:ext>
            </a:extLst>
          </p:cNvPr>
          <p:cNvSpPr>
            <a:spLocks noGrp="1"/>
          </p:cNvSpPr>
          <p:nvPr>
            <p:ph type="title"/>
          </p:nvPr>
        </p:nvSpPr>
        <p:spPr/>
        <p:txBody>
          <a:bodyPr/>
          <a:lstStyle/>
          <a:p>
            <a:r>
              <a:rPr lang="en-US"/>
              <a:t>Problem: Why Now?</a:t>
            </a:r>
          </a:p>
        </p:txBody>
      </p:sp>
      <p:sp>
        <p:nvSpPr>
          <p:cNvPr id="4" name="Rectangle 3">
            <a:extLst>
              <a:ext uri="{FF2B5EF4-FFF2-40B4-BE49-F238E27FC236}">
                <a16:creationId xmlns:a16="http://schemas.microsoft.com/office/drawing/2014/main" id="{CDA6C7AD-6B29-ED63-B0CF-21F4F4D815B6}"/>
              </a:ext>
            </a:extLst>
          </p:cNvPr>
          <p:cNvSpPr/>
          <p:nvPr/>
        </p:nvSpPr>
        <p:spPr>
          <a:xfrm>
            <a:off x="399393" y="2255520"/>
            <a:ext cx="2482992" cy="15383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End of year </a:t>
            </a:r>
            <a:r>
              <a:rPr lang="en-US" b="1">
                <a:solidFill>
                  <a:prstClr val="white"/>
                </a:solidFill>
                <a:latin typeface="Calibri" panose="020F0502020204030204"/>
              </a:rPr>
              <a:t>d</a:t>
            </a:r>
            <a:r>
              <a:rPr kumimoji="0" lang="en-US" sz="1800" b="1" i="0" u="none" strike="noStrike" kern="1200" cap="none" spc="0" normalizeH="0" baseline="0" noProof="0" err="1">
                <a:ln>
                  <a:noFill/>
                </a:ln>
                <a:solidFill>
                  <a:prstClr val="white"/>
                </a:solidFill>
                <a:effectLst/>
                <a:uLnTx/>
                <a:uFillTx/>
                <a:latin typeface="Calibri" panose="020F0502020204030204"/>
                <a:ea typeface="+mn-ea"/>
                <a:cs typeface="+mn-cs"/>
              </a:rPr>
              <a:t>ata</a:t>
            </a: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 gathering</a:t>
            </a:r>
          </a:p>
        </p:txBody>
      </p:sp>
      <p:sp>
        <p:nvSpPr>
          <p:cNvPr id="5" name="Rectangle 4">
            <a:extLst>
              <a:ext uri="{FF2B5EF4-FFF2-40B4-BE49-F238E27FC236}">
                <a16:creationId xmlns:a16="http://schemas.microsoft.com/office/drawing/2014/main" id="{7BD32B10-4EAD-F656-7017-13A88AD11B2D}"/>
              </a:ext>
            </a:extLst>
          </p:cNvPr>
          <p:cNvSpPr/>
          <p:nvPr/>
        </p:nvSpPr>
        <p:spPr>
          <a:xfrm>
            <a:off x="3369467" y="2255520"/>
            <a:ext cx="2482992" cy="153833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Evaluating, building, and adapting systems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6" name="Rectangle 5">
            <a:extLst>
              <a:ext uri="{FF2B5EF4-FFF2-40B4-BE49-F238E27FC236}">
                <a16:creationId xmlns:a16="http://schemas.microsoft.com/office/drawing/2014/main" id="{7BEB4FBE-1088-85DD-A165-31A34AC8935B}"/>
              </a:ext>
            </a:extLst>
          </p:cNvPr>
          <p:cNvSpPr/>
          <p:nvPr/>
        </p:nvSpPr>
        <p:spPr>
          <a:xfrm>
            <a:off x="6339541" y="2255520"/>
            <a:ext cx="2482992" cy="154524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Opportunity to engage stakeholders</a:t>
            </a:r>
          </a:p>
        </p:txBody>
      </p:sp>
      <p:sp>
        <p:nvSpPr>
          <p:cNvPr id="7" name="Rectangle 6">
            <a:extLst>
              <a:ext uri="{FF2B5EF4-FFF2-40B4-BE49-F238E27FC236}">
                <a16:creationId xmlns:a16="http://schemas.microsoft.com/office/drawing/2014/main" id="{730A6F6D-60F3-58B6-29FD-43AF177B59C3}"/>
              </a:ext>
            </a:extLst>
          </p:cNvPr>
          <p:cNvSpPr/>
          <p:nvPr/>
        </p:nvSpPr>
        <p:spPr>
          <a:xfrm>
            <a:off x="9309615" y="2255520"/>
            <a:ext cx="2482992" cy="153834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45720" rIns="36576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Calibri" panose="020F0502020204030204"/>
              </a:rPr>
              <a:t>Making actionable change before the start of the next school year</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Free Top view of anonymous woman in casual wear sitting on floor with laptop and smartphone and creating plan on notebook while resting during break in modern living room Stock Photo">
            <a:extLst>
              <a:ext uri="{FF2B5EF4-FFF2-40B4-BE49-F238E27FC236}">
                <a16:creationId xmlns:a16="http://schemas.microsoft.com/office/drawing/2014/main" id="{266B7355-B9FC-8E64-3DB6-64ED95F5B5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53" y="3790601"/>
            <a:ext cx="2473530" cy="16356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Free Hammer, Screwdrivers and Furniture Assembly Instructions Stock Photo">
            <a:extLst>
              <a:ext uri="{FF2B5EF4-FFF2-40B4-BE49-F238E27FC236}">
                <a16:creationId xmlns:a16="http://schemas.microsoft.com/office/drawing/2014/main" id="{32CD71D8-2001-75FA-8BB4-870FB920A1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8928" y="3772464"/>
            <a:ext cx="2468801" cy="17336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40642C60-48B2-C4A3-31F7-8D07B976245A}"/>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4968" y="3788423"/>
            <a:ext cx="2478961" cy="16770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Free Group of People Sitting on Chair in Front of Wooden Table Inside White Painted Room Stock Photo">
            <a:extLst>
              <a:ext uri="{FF2B5EF4-FFF2-40B4-BE49-F238E27FC236}">
                <a16:creationId xmlns:a16="http://schemas.microsoft.com/office/drawing/2014/main" id="{82AAF806-1417-CBC9-47DD-A5E68A042C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09615" y="3760120"/>
            <a:ext cx="2482992" cy="1705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837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F4225E-4D19-4CB8-9855-86332ED4EFA2}"/>
              </a:ext>
            </a:extLst>
          </p:cNvPr>
          <p:cNvSpPr>
            <a:spLocks noGrp="1"/>
          </p:cNvSpPr>
          <p:nvPr>
            <p:ph type="title"/>
          </p:nvPr>
        </p:nvSpPr>
        <p:spPr/>
        <p:txBody>
          <a:bodyPr/>
          <a:lstStyle/>
          <a:p>
            <a:r>
              <a:rPr lang="en-US"/>
              <a:t>Problem: TIA Journey</a:t>
            </a:r>
          </a:p>
        </p:txBody>
      </p:sp>
      <p:pic>
        <p:nvPicPr>
          <p:cNvPr id="18" name="Picture 17" descr="Infographic showing the TIA process">
            <a:extLst>
              <a:ext uri="{FF2B5EF4-FFF2-40B4-BE49-F238E27FC236}">
                <a16:creationId xmlns:a16="http://schemas.microsoft.com/office/drawing/2014/main" id="{CCAF5F8D-AC07-542C-7383-89BEAA6CF9BF}"/>
              </a:ext>
            </a:extLst>
          </p:cNvPr>
          <p:cNvPicPr>
            <a:picLocks noChangeAspect="1"/>
          </p:cNvPicPr>
          <p:nvPr/>
        </p:nvPicPr>
        <p:blipFill>
          <a:blip r:embed="rId3"/>
          <a:stretch>
            <a:fillRect/>
          </a:stretch>
        </p:blipFill>
        <p:spPr>
          <a:xfrm>
            <a:off x="690880" y="1526847"/>
            <a:ext cx="10668000" cy="4705765"/>
          </a:xfrm>
          <a:prstGeom prst="rect">
            <a:avLst/>
          </a:prstGeom>
        </p:spPr>
      </p:pic>
      <p:pic>
        <p:nvPicPr>
          <p:cNvPr id="29" name="Picture 28" descr="A black background with a black square&#10;&#10;Description automatically generated with medium confidence">
            <a:extLst>
              <a:ext uri="{FF2B5EF4-FFF2-40B4-BE49-F238E27FC236}">
                <a16:creationId xmlns:a16="http://schemas.microsoft.com/office/drawing/2014/main" id="{F7656FC3-819F-0D3F-417C-9CA300452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1396" y="1879600"/>
            <a:ext cx="925174" cy="925174"/>
          </a:xfrm>
          <a:prstGeom prst="rect">
            <a:avLst/>
          </a:prstGeom>
        </p:spPr>
      </p:pic>
    </p:spTree>
    <p:extLst>
      <p:ext uri="{BB962C8B-B14F-4D97-AF65-F5344CB8AC3E}">
        <p14:creationId xmlns:p14="http://schemas.microsoft.com/office/powerpoint/2010/main" val="780178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49EF7-9C5F-48EB-9449-F41F97E52D35}"/>
              </a:ext>
            </a:extLst>
          </p:cNvPr>
          <p:cNvSpPr>
            <a:spLocks noGrp="1"/>
          </p:cNvSpPr>
          <p:nvPr>
            <p:ph type="ctrTitle"/>
          </p:nvPr>
        </p:nvSpPr>
        <p:spPr>
          <a:xfrm>
            <a:off x="1524000" y="4560933"/>
            <a:ext cx="9144000" cy="1055053"/>
          </a:xfrm>
        </p:spPr>
        <p:txBody>
          <a:bodyPr/>
          <a:lstStyle/>
          <a:p>
            <a:r>
              <a:rPr lang="en-US"/>
              <a:t>Solution</a:t>
            </a:r>
          </a:p>
        </p:txBody>
      </p:sp>
    </p:spTree>
    <p:extLst>
      <p:ext uri="{BB962C8B-B14F-4D97-AF65-F5344CB8AC3E}">
        <p14:creationId xmlns:p14="http://schemas.microsoft.com/office/powerpoint/2010/main" val="736586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A5EFAC0-466A-3C29-427B-D1E2AFD18447}"/>
              </a:ext>
            </a:extLst>
          </p:cNvPr>
          <p:cNvSpPr>
            <a:spLocks noGrp="1"/>
          </p:cNvSpPr>
          <p:nvPr>
            <p:ph type="title"/>
          </p:nvPr>
        </p:nvSpPr>
        <p:spPr/>
        <p:txBody>
          <a:bodyPr/>
          <a:lstStyle/>
          <a:p>
            <a:r>
              <a:rPr lang="en-US"/>
              <a:t>Heroes</a:t>
            </a:r>
          </a:p>
        </p:txBody>
      </p:sp>
      <p:graphicFrame>
        <p:nvGraphicFramePr>
          <p:cNvPr id="4" name="Chart 3" descr="Graph showing the district attendance for 2023 Excel Tool Training">
            <a:extLst>
              <a:ext uri="{FF2B5EF4-FFF2-40B4-BE49-F238E27FC236}">
                <a16:creationId xmlns:a16="http://schemas.microsoft.com/office/drawing/2014/main" id="{8CF1EFF7-D210-E64F-9DAD-CFE1BAC816AD}"/>
              </a:ext>
            </a:extLst>
          </p:cNvPr>
          <p:cNvGraphicFramePr/>
          <p:nvPr>
            <p:extLst>
              <p:ext uri="{D42A27DB-BD31-4B8C-83A1-F6EECF244321}">
                <p14:modId xmlns:p14="http://schemas.microsoft.com/office/powerpoint/2010/main" val="3700716005"/>
              </p:ext>
            </p:extLst>
          </p:nvPr>
        </p:nvGraphicFramePr>
        <p:xfrm>
          <a:off x="2032000" y="1161454"/>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11186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10EAA5-4921-72D4-0CC6-D93B625D599C}"/>
              </a:ext>
            </a:extLst>
          </p:cNvPr>
          <p:cNvSpPr>
            <a:spLocks noGrp="1"/>
          </p:cNvSpPr>
          <p:nvPr>
            <p:ph type="title"/>
          </p:nvPr>
        </p:nvSpPr>
        <p:spPr/>
        <p:txBody>
          <a:bodyPr/>
          <a:lstStyle/>
          <a:p>
            <a:r>
              <a:rPr lang="en-US"/>
              <a:t>Solution: Data Literacy Framework</a:t>
            </a:r>
          </a:p>
        </p:txBody>
      </p:sp>
      <p:sp>
        <p:nvSpPr>
          <p:cNvPr id="6" name="Content Placeholder 5">
            <a:extLst>
              <a:ext uri="{FF2B5EF4-FFF2-40B4-BE49-F238E27FC236}">
                <a16:creationId xmlns:a16="http://schemas.microsoft.com/office/drawing/2014/main" id="{DC1051AF-EEE5-5B48-E7E8-74B05A8DD9F8}"/>
              </a:ext>
            </a:extLst>
          </p:cNvPr>
          <p:cNvSpPr>
            <a:spLocks noGrp="1"/>
          </p:cNvSpPr>
          <p:nvPr>
            <p:ph idx="1"/>
          </p:nvPr>
        </p:nvSpPr>
        <p:spPr>
          <a:xfrm>
            <a:off x="4990679" y="3233824"/>
            <a:ext cx="2210642" cy="938681"/>
          </a:xfrm>
        </p:spPr>
        <p:txBody>
          <a:bodyPr/>
          <a:lstStyle/>
          <a:p>
            <a:pPr marL="0" indent="0" algn="ctr">
              <a:buNone/>
            </a:pPr>
            <a:r>
              <a:rPr lang="en-US"/>
              <a:t>Turning Data into Insight</a:t>
            </a:r>
          </a:p>
        </p:txBody>
      </p:sp>
      <p:graphicFrame>
        <p:nvGraphicFramePr>
          <p:cNvPr id="2" name="Diagram 1" descr="Data Literacy Framework diagram:Ask:  Identify problems, frame questions.&#10;Acquire: Understand and acquire relevant data.&#10;Analyze: Transform data into insights&#10;Apply: Validate Insights&#10;Act: Transform insights into decisions&#10;Announce: Communicate Decisions&#10;Assess: Evaluate decisions made&#10;">
            <a:extLst>
              <a:ext uri="{FF2B5EF4-FFF2-40B4-BE49-F238E27FC236}">
                <a16:creationId xmlns:a16="http://schemas.microsoft.com/office/drawing/2014/main" id="{81B2EBB1-38CC-9238-EDCD-ED80227646D9}"/>
              </a:ext>
            </a:extLst>
          </p:cNvPr>
          <p:cNvGraphicFramePr/>
          <p:nvPr/>
        </p:nvGraphicFramePr>
        <p:xfrm>
          <a:off x="2032000" y="11608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E2B778A1-575F-5559-464F-E5EC5A7C3F02}"/>
              </a:ext>
            </a:extLst>
          </p:cNvPr>
          <p:cNvSpPr txBox="1"/>
          <p:nvPr/>
        </p:nvSpPr>
        <p:spPr>
          <a:xfrm>
            <a:off x="0" y="6441033"/>
            <a:ext cx="116948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Calibri" panose="020F0502020204030204"/>
                <a:ea typeface="+mn-ea"/>
                <a:cs typeface="+mn-cs"/>
              </a:rPr>
              <a:t>Source: </a:t>
            </a:r>
            <a:r>
              <a:rPr kumimoji="0" lang="en-US" sz="1200" b="0" i="1" u="none" strike="noStrike" kern="1200" cap="none" spc="0" normalizeH="0" baseline="0" noProof="0" err="1">
                <a:ln>
                  <a:noFill/>
                </a:ln>
                <a:solidFill>
                  <a:srgbClr val="000000"/>
                </a:solidFill>
                <a:effectLst/>
                <a:uLnTx/>
                <a:uFillTx/>
                <a:latin typeface="Calibri" panose="020F0502020204030204"/>
                <a:ea typeface="+mn-ea"/>
                <a:cs typeface="+mn-cs"/>
              </a:rPr>
              <a:t>Klidas</a:t>
            </a:r>
            <a:r>
              <a:rPr kumimoji="0" lang="en-US" sz="1200" b="0" i="1" u="none" strike="noStrike" kern="1200" cap="none" spc="0" normalizeH="0" baseline="0" noProof="0">
                <a:ln>
                  <a:noFill/>
                </a:ln>
                <a:solidFill>
                  <a:srgbClr val="000000"/>
                </a:solidFill>
                <a:effectLst/>
                <a:uLnTx/>
                <a:uFillTx/>
                <a:latin typeface="Calibri" panose="020F0502020204030204"/>
                <a:ea typeface="+mn-ea"/>
                <a:cs typeface="+mn-cs"/>
              </a:rPr>
              <a:t>, A. &amp; </a:t>
            </a:r>
            <a:r>
              <a:rPr kumimoji="0" lang="en-US" sz="1200" b="0" i="1" u="none" strike="noStrike" kern="1200" cap="none" spc="0" normalizeH="0" baseline="0" noProof="0" err="1">
                <a:ln>
                  <a:noFill/>
                </a:ln>
                <a:solidFill>
                  <a:srgbClr val="000000"/>
                </a:solidFill>
                <a:effectLst/>
                <a:uLnTx/>
                <a:uFillTx/>
                <a:latin typeface="Calibri" panose="020F0502020204030204"/>
                <a:ea typeface="+mn-ea"/>
                <a:cs typeface="+mn-cs"/>
              </a:rPr>
              <a:t>Hanegan</a:t>
            </a:r>
            <a:r>
              <a:rPr kumimoji="0" lang="en-US" sz="1200" b="0" i="1" u="none" strike="noStrike" kern="1200" cap="none" spc="0" normalizeH="0" baseline="0" noProof="0">
                <a:ln>
                  <a:noFill/>
                </a:ln>
                <a:solidFill>
                  <a:srgbClr val="000000"/>
                </a:solidFill>
                <a:effectLst/>
                <a:uLnTx/>
                <a:uFillTx/>
                <a:latin typeface="Calibri" panose="020F0502020204030204"/>
                <a:ea typeface="+mn-ea"/>
                <a:cs typeface="+mn-cs"/>
              </a:rPr>
              <a:t>, K. (2022). Data Literacy in Practice: A complete guide to data literacy and making smarter decisions with data through intelligent actions</a:t>
            </a:r>
          </a:p>
        </p:txBody>
      </p:sp>
    </p:spTree>
    <p:extLst>
      <p:ext uri="{BB962C8B-B14F-4D97-AF65-F5344CB8AC3E}">
        <p14:creationId xmlns:p14="http://schemas.microsoft.com/office/powerpoint/2010/main" val="4104350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1B95E-E858-46BC-DBAE-AE4F3BFA5817}"/>
              </a:ext>
            </a:extLst>
          </p:cNvPr>
          <p:cNvSpPr>
            <a:spLocks noGrp="1"/>
          </p:cNvSpPr>
          <p:nvPr>
            <p:ph type="title"/>
          </p:nvPr>
        </p:nvSpPr>
        <p:spPr/>
        <p:txBody>
          <a:bodyPr/>
          <a:lstStyle/>
          <a:p>
            <a:r>
              <a:rPr lang="en-US"/>
              <a:t>Solution: Data Literacy for TIA</a:t>
            </a:r>
          </a:p>
        </p:txBody>
      </p:sp>
      <p:graphicFrame>
        <p:nvGraphicFramePr>
          <p:cNvPr id="5" name="Content Placeholder 4" descr="Data literacy framework for TIA: Ask: Who are my most effective teachers?&#10;Acquire: Gathering data for data submission. Constructing the data submission file.&#10;Analyze: Excel analysis tool. Determining designations.&#10;Apply: Determine root cause of issues. &#10;Act: Action plan from discoveries from your root cause analysis. Make adjustments when determining designations.&#10;Announce: Communicate decisions through the submission of data validation in the fall.&#10;Assess: Evaluation of data through data validation process. Reflection on how to improve moving forward.">
            <a:extLst>
              <a:ext uri="{FF2B5EF4-FFF2-40B4-BE49-F238E27FC236}">
                <a16:creationId xmlns:a16="http://schemas.microsoft.com/office/drawing/2014/main" id="{787A3FDE-8EC9-3446-41AF-D8E7AA25EC50}"/>
              </a:ext>
            </a:extLst>
          </p:cNvPr>
          <p:cNvGraphicFramePr>
            <a:graphicFrameLocks noGrp="1"/>
          </p:cNvGraphicFramePr>
          <p:nvPr>
            <p:ph sz="half" idx="1"/>
            <p:extLst>
              <p:ext uri="{D42A27DB-BD31-4B8C-83A1-F6EECF244321}">
                <p14:modId xmlns:p14="http://schemas.microsoft.com/office/powerpoint/2010/main" val="163822425"/>
              </p:ext>
            </p:extLst>
          </p:nvPr>
        </p:nvGraphicFramePr>
        <p:xfrm>
          <a:off x="1243428" y="1253331"/>
          <a:ext cx="9445286"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CC690835-5252-3294-49DF-5F157EDE64C2}"/>
              </a:ext>
              <a:ext uri="{C183D7F6-B498-43B3-948B-1728B52AA6E4}">
                <adec:decorative xmlns:adec="http://schemas.microsoft.com/office/drawing/2017/decorative" val="1"/>
              </a:ext>
            </a:extLst>
          </p:cNvPr>
          <p:cNvSpPr/>
          <p:nvPr/>
        </p:nvSpPr>
        <p:spPr>
          <a:xfrm>
            <a:off x="4744721" y="1930399"/>
            <a:ext cx="4602480" cy="1498601"/>
          </a:xfrm>
          <a:prstGeom prst="rect">
            <a:avLst/>
          </a:prstGeom>
          <a:noFill/>
          <a:ln w="3810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45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49E85-7B4A-F76F-9213-2DC541A1653B}"/>
              </a:ext>
            </a:extLst>
          </p:cNvPr>
          <p:cNvSpPr>
            <a:spLocks noGrp="1"/>
          </p:cNvSpPr>
          <p:nvPr>
            <p:ph type="title"/>
          </p:nvPr>
        </p:nvSpPr>
        <p:spPr/>
        <p:txBody>
          <a:bodyPr/>
          <a:lstStyle/>
          <a:p>
            <a:r>
              <a:rPr lang="en-US"/>
              <a:t>Solution: Taking Ownership</a:t>
            </a:r>
          </a:p>
        </p:txBody>
      </p:sp>
      <p:pic>
        <p:nvPicPr>
          <p:cNvPr id="8" name="Picture 7" descr="A group of people with arrows pointing to the side&#10;&#10;Description automatically generated">
            <a:extLst>
              <a:ext uri="{FF2B5EF4-FFF2-40B4-BE49-F238E27FC236}">
                <a16:creationId xmlns:a16="http://schemas.microsoft.com/office/drawing/2014/main" id="{55A6E550-E2FC-F347-EB58-9A2C4E56BA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2903" y="2334154"/>
            <a:ext cx="711200" cy="711200"/>
          </a:xfrm>
          <a:prstGeom prst="rect">
            <a:avLst/>
          </a:prstGeom>
        </p:spPr>
      </p:pic>
      <p:sp>
        <p:nvSpPr>
          <p:cNvPr id="3" name="Text Placeholder 2">
            <a:extLst>
              <a:ext uri="{FF2B5EF4-FFF2-40B4-BE49-F238E27FC236}">
                <a16:creationId xmlns:a16="http://schemas.microsoft.com/office/drawing/2014/main" id="{62741D15-E10E-B9B1-95B9-5574FC343910}"/>
              </a:ext>
            </a:extLst>
          </p:cNvPr>
          <p:cNvSpPr>
            <a:spLocks noGrp="1"/>
          </p:cNvSpPr>
          <p:nvPr>
            <p:ph type="body" sz="quarter" idx="13"/>
          </p:nvPr>
        </p:nvSpPr>
        <p:spPr/>
        <p:txBody>
          <a:bodyPr/>
          <a:lstStyle/>
          <a:p>
            <a:pPr algn="ctr"/>
            <a:r>
              <a:rPr lang="en-US"/>
              <a:t>Gather teacher performance data</a:t>
            </a:r>
          </a:p>
        </p:txBody>
      </p:sp>
      <p:pic>
        <p:nvPicPr>
          <p:cNvPr id="10" name="Picture 9" descr="A white icon of a brick and a trowel&#10;&#10;Description automatically generated">
            <a:extLst>
              <a:ext uri="{FF2B5EF4-FFF2-40B4-BE49-F238E27FC236}">
                <a16:creationId xmlns:a16="http://schemas.microsoft.com/office/drawing/2014/main" id="{A45B342C-FBF5-5741-9518-31EF1C0BB0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7359" y="2334153"/>
            <a:ext cx="711201" cy="711201"/>
          </a:xfrm>
          <a:prstGeom prst="rect">
            <a:avLst/>
          </a:prstGeom>
        </p:spPr>
      </p:pic>
      <p:sp>
        <p:nvSpPr>
          <p:cNvPr id="4" name="Text Placeholder 3">
            <a:extLst>
              <a:ext uri="{FF2B5EF4-FFF2-40B4-BE49-F238E27FC236}">
                <a16:creationId xmlns:a16="http://schemas.microsoft.com/office/drawing/2014/main" id="{3B54EDA5-F913-54FF-DF3E-AD24A120298A}"/>
              </a:ext>
            </a:extLst>
          </p:cNvPr>
          <p:cNvSpPr>
            <a:spLocks noGrp="1"/>
          </p:cNvSpPr>
          <p:nvPr>
            <p:ph type="body" sz="quarter" idx="14"/>
          </p:nvPr>
        </p:nvSpPr>
        <p:spPr/>
        <p:txBody>
          <a:bodyPr/>
          <a:lstStyle/>
          <a:p>
            <a:pPr algn="ctr"/>
            <a:r>
              <a:rPr lang="en-US"/>
              <a:t>Assemble the data file</a:t>
            </a:r>
          </a:p>
        </p:txBody>
      </p:sp>
      <p:pic>
        <p:nvPicPr>
          <p:cNvPr id="14" name="Picture 13" descr="A white line drawing of a graph and magnifying glass&#10;&#10;Description automatically generated">
            <a:extLst>
              <a:ext uri="{FF2B5EF4-FFF2-40B4-BE49-F238E27FC236}">
                <a16:creationId xmlns:a16="http://schemas.microsoft.com/office/drawing/2014/main" id="{33F28F69-BACC-E8EF-3E97-CE405AF5E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1814" y="2303673"/>
            <a:ext cx="807720" cy="807720"/>
          </a:xfrm>
          <a:prstGeom prst="rect">
            <a:avLst/>
          </a:prstGeom>
        </p:spPr>
      </p:pic>
      <p:sp>
        <p:nvSpPr>
          <p:cNvPr id="5" name="Text Placeholder 4">
            <a:extLst>
              <a:ext uri="{FF2B5EF4-FFF2-40B4-BE49-F238E27FC236}">
                <a16:creationId xmlns:a16="http://schemas.microsoft.com/office/drawing/2014/main" id="{16B58152-3689-AE27-F0C6-9B3CCE4BBA1E}"/>
              </a:ext>
            </a:extLst>
          </p:cNvPr>
          <p:cNvSpPr>
            <a:spLocks noGrp="1"/>
          </p:cNvSpPr>
          <p:nvPr>
            <p:ph type="body" sz="quarter" idx="16"/>
          </p:nvPr>
        </p:nvSpPr>
        <p:spPr/>
        <p:txBody>
          <a:bodyPr/>
          <a:lstStyle/>
          <a:p>
            <a:pPr algn="ctr"/>
            <a:r>
              <a:rPr lang="en-US"/>
              <a:t>Run Analysis</a:t>
            </a:r>
          </a:p>
        </p:txBody>
      </p:sp>
      <p:pic>
        <p:nvPicPr>
          <p:cNvPr id="9" name="Picture 8" descr="A white and black chat bubbles&#10;&#10;Description automatically generated">
            <a:extLst>
              <a:ext uri="{FF2B5EF4-FFF2-40B4-BE49-F238E27FC236}">
                <a16:creationId xmlns:a16="http://schemas.microsoft.com/office/drawing/2014/main" id="{4CEE5E00-35C8-7602-EC0B-C34AC9D6C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2789" y="2363601"/>
            <a:ext cx="699532" cy="699532"/>
          </a:xfrm>
          <a:prstGeom prst="rect">
            <a:avLst/>
          </a:prstGeom>
        </p:spPr>
      </p:pic>
      <p:sp>
        <p:nvSpPr>
          <p:cNvPr id="6" name="Text Placeholder 5">
            <a:extLst>
              <a:ext uri="{FF2B5EF4-FFF2-40B4-BE49-F238E27FC236}">
                <a16:creationId xmlns:a16="http://schemas.microsoft.com/office/drawing/2014/main" id="{85EF6101-839B-BA8B-66E3-63CB8E541525}"/>
              </a:ext>
            </a:extLst>
          </p:cNvPr>
          <p:cNvSpPr>
            <a:spLocks noGrp="1"/>
          </p:cNvSpPr>
          <p:nvPr>
            <p:ph type="body" sz="quarter" idx="17"/>
          </p:nvPr>
        </p:nvSpPr>
        <p:spPr/>
        <p:txBody>
          <a:bodyPr/>
          <a:lstStyle/>
          <a:p>
            <a:pPr algn="ctr"/>
            <a:r>
              <a:rPr lang="en-US"/>
              <a:t>Respond</a:t>
            </a:r>
          </a:p>
        </p:txBody>
      </p:sp>
    </p:spTree>
    <p:extLst>
      <p:ext uri="{BB962C8B-B14F-4D97-AF65-F5344CB8AC3E}">
        <p14:creationId xmlns:p14="http://schemas.microsoft.com/office/powerpoint/2010/main" val="2729176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00F62-E210-4836-9E42-F1A49E70EEFD}"/>
              </a:ext>
            </a:extLst>
          </p:cNvPr>
          <p:cNvSpPr>
            <a:spLocks noGrp="1"/>
          </p:cNvSpPr>
          <p:nvPr>
            <p:ph type="title"/>
          </p:nvPr>
        </p:nvSpPr>
        <p:spPr/>
        <p:txBody>
          <a:bodyPr/>
          <a:lstStyle/>
          <a:p>
            <a:r>
              <a:rPr lang="en-US"/>
              <a:t>Webinar Meeting Norms</a:t>
            </a:r>
          </a:p>
        </p:txBody>
      </p:sp>
      <p:sp>
        <p:nvSpPr>
          <p:cNvPr id="11" name="Content Placeholder 10">
            <a:extLst>
              <a:ext uri="{FF2B5EF4-FFF2-40B4-BE49-F238E27FC236}">
                <a16:creationId xmlns:a16="http://schemas.microsoft.com/office/drawing/2014/main" id="{A6FC0754-5924-4850-9075-57C589A2BBB2}"/>
              </a:ext>
            </a:extLst>
          </p:cNvPr>
          <p:cNvSpPr>
            <a:spLocks noGrp="1"/>
          </p:cNvSpPr>
          <p:nvPr>
            <p:ph idx="1"/>
          </p:nvPr>
        </p:nvSpPr>
        <p:spPr>
          <a:xfrm>
            <a:off x="1679589" y="1691186"/>
            <a:ext cx="9993195" cy="802403"/>
          </a:xfrm>
        </p:spPr>
        <p:txBody>
          <a:bodyPr>
            <a:noAutofit/>
          </a:bodyPr>
          <a:lstStyle/>
          <a:p>
            <a:pPr marL="0" indent="0">
              <a:lnSpc>
                <a:spcPct val="100000"/>
              </a:lnSpc>
              <a:spcBef>
                <a:spcPts val="10200"/>
              </a:spcBef>
              <a:buNone/>
            </a:pPr>
            <a:r>
              <a:rPr lang="en-US" sz="2400"/>
              <a:t>This session will be recorded and saved on the district Google Drive. Email </a:t>
            </a:r>
            <a:r>
              <a:rPr lang="en-US" sz="2400">
                <a:hlinkClick r:id="rId3"/>
              </a:rPr>
              <a:t>tia@tea.texas.gov</a:t>
            </a:r>
            <a:r>
              <a:rPr lang="en-US" sz="2400"/>
              <a:t> if a transcript is required. </a:t>
            </a:r>
            <a:br>
              <a:rPr lang="en-US" sz="2400"/>
            </a:br>
            <a:endParaRPr lang="en-US" sz="2400"/>
          </a:p>
        </p:txBody>
      </p:sp>
      <p:grpSp>
        <p:nvGrpSpPr>
          <p:cNvPr id="3" name="Group 2">
            <a:extLst>
              <a:ext uri="{FF2B5EF4-FFF2-40B4-BE49-F238E27FC236}">
                <a16:creationId xmlns:a16="http://schemas.microsoft.com/office/drawing/2014/main" id="{19830032-7CC4-CCE3-AC49-90CEEB003E9F}"/>
              </a:ext>
              <a:ext uri="{C183D7F6-B498-43B3-948B-1728B52AA6E4}">
                <adec:decorative xmlns:adec="http://schemas.microsoft.com/office/drawing/2017/decorative" val="1"/>
              </a:ext>
            </a:extLst>
          </p:cNvPr>
          <p:cNvGrpSpPr/>
          <p:nvPr/>
        </p:nvGrpSpPr>
        <p:grpSpPr>
          <a:xfrm>
            <a:off x="585629" y="2937825"/>
            <a:ext cx="855965" cy="599343"/>
            <a:chOff x="491571" y="4966031"/>
            <a:chExt cx="959925" cy="625167"/>
          </a:xfrm>
          <a:solidFill>
            <a:schemeClr val="accent4"/>
          </a:solidFill>
        </p:grpSpPr>
        <p:pic>
          <p:nvPicPr>
            <p:cNvPr id="8" name="Graphic 7" descr="Miscellaneous with solid fill">
              <a:extLst>
                <a:ext uri="{FF2B5EF4-FFF2-40B4-BE49-F238E27FC236}">
                  <a16:creationId xmlns:a16="http://schemas.microsoft.com/office/drawing/2014/main" id="{69F9F651-E539-4493-97B4-F2DA74921B2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41210" y="4966031"/>
              <a:ext cx="625167" cy="625167"/>
            </a:xfrm>
            <a:prstGeom prst="rect">
              <a:avLst/>
            </a:prstGeom>
          </p:spPr>
        </p:pic>
        <p:sp>
          <p:nvSpPr>
            <p:cNvPr id="9" name="Rectangle: Rounded Corners 8">
              <a:extLst>
                <a:ext uri="{FF2B5EF4-FFF2-40B4-BE49-F238E27FC236}">
                  <a16:creationId xmlns:a16="http://schemas.microsoft.com/office/drawing/2014/main" id="{BE9A6A0C-017F-4B56-BF9B-2E2672043B0D}"/>
                </a:ext>
              </a:extLst>
            </p:cNvPr>
            <p:cNvSpPr/>
            <p:nvPr/>
          </p:nvSpPr>
          <p:spPr>
            <a:xfrm>
              <a:off x="491571" y="5084693"/>
              <a:ext cx="959925" cy="380538"/>
            </a:xfrm>
            <a:prstGeom prst="round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descr="Video camera outline">
            <a:extLst>
              <a:ext uri="{FF2B5EF4-FFF2-40B4-BE49-F238E27FC236}">
                <a16:creationId xmlns:a16="http://schemas.microsoft.com/office/drawing/2014/main" id="{86381D14-3EA7-4DA1-A53F-B4A722340F63}"/>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19216" y="1440583"/>
            <a:ext cx="988793" cy="988793"/>
          </a:xfrm>
          <a:prstGeom prst="rect">
            <a:avLst/>
          </a:prstGeom>
        </p:spPr>
      </p:pic>
      <p:sp>
        <p:nvSpPr>
          <p:cNvPr id="14" name="TextBox 13">
            <a:extLst>
              <a:ext uri="{FF2B5EF4-FFF2-40B4-BE49-F238E27FC236}">
                <a16:creationId xmlns:a16="http://schemas.microsoft.com/office/drawing/2014/main" id="{8101B6CC-E670-AB04-47B4-5B5ED4CEB654}"/>
              </a:ext>
            </a:extLst>
          </p:cNvPr>
          <p:cNvSpPr txBox="1"/>
          <p:nvPr/>
        </p:nvSpPr>
        <p:spPr>
          <a:xfrm>
            <a:off x="1676154" y="2913506"/>
            <a:ext cx="9796784" cy="830997"/>
          </a:xfrm>
          <a:prstGeom prst="rect">
            <a:avLst/>
          </a:prstGeom>
          <a:noFill/>
        </p:spPr>
        <p:txBody>
          <a:bodyPr wrap="square">
            <a:spAutoFit/>
          </a:bodyPr>
          <a:lstStyle/>
          <a:p>
            <a:pPr marL="0" indent="0">
              <a:lnSpc>
                <a:spcPct val="100000"/>
              </a:lnSpc>
              <a:spcBef>
                <a:spcPts val="10200"/>
              </a:spcBef>
              <a:buNone/>
            </a:pPr>
            <a:r>
              <a:rPr lang="en-US" sz="2400" dirty="0"/>
              <a:t>Locate your participant video and click on the more icon to rename yourself and add your district “Cody Brown-Flower ISD” </a:t>
            </a:r>
          </a:p>
        </p:txBody>
      </p:sp>
      <p:sp>
        <p:nvSpPr>
          <p:cNvPr id="4" name="TextBox 3">
            <a:extLst>
              <a:ext uri="{FF2B5EF4-FFF2-40B4-BE49-F238E27FC236}">
                <a16:creationId xmlns:a16="http://schemas.microsoft.com/office/drawing/2014/main" id="{27D082E9-D7FF-1E38-9D25-FCAC0FB1673D}"/>
              </a:ext>
            </a:extLst>
          </p:cNvPr>
          <p:cNvSpPr txBox="1"/>
          <p:nvPr/>
        </p:nvSpPr>
        <p:spPr>
          <a:xfrm>
            <a:off x="1676154" y="4400030"/>
            <a:ext cx="9796784" cy="830997"/>
          </a:xfrm>
          <a:prstGeom prst="rect">
            <a:avLst/>
          </a:prstGeom>
          <a:noFill/>
        </p:spPr>
        <p:txBody>
          <a:bodyPr wrap="square">
            <a:spAutoFit/>
          </a:bodyPr>
          <a:lstStyle/>
          <a:p>
            <a:pPr marL="0" indent="0">
              <a:lnSpc>
                <a:spcPct val="100000"/>
              </a:lnSpc>
              <a:spcBef>
                <a:spcPts val="10200"/>
              </a:spcBef>
              <a:buNone/>
            </a:pPr>
            <a:r>
              <a:rPr lang="en-US" sz="2400"/>
              <a:t>Use the Q&amp;A feature for questions. The chat will not be visible to all participants.</a:t>
            </a:r>
          </a:p>
        </p:txBody>
      </p:sp>
      <p:pic>
        <p:nvPicPr>
          <p:cNvPr id="10" name="Graphic 9" descr="Badge Question Mark outline">
            <a:extLst>
              <a:ext uri="{FF2B5EF4-FFF2-40B4-BE49-F238E27FC236}">
                <a16:creationId xmlns:a16="http://schemas.microsoft.com/office/drawing/2014/main" id="{8E1ABB38-A2BD-BD1B-11B5-26AED64F6FA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3609" y="4284672"/>
            <a:ext cx="914400" cy="914400"/>
          </a:xfrm>
          <a:prstGeom prst="rect">
            <a:avLst/>
          </a:prstGeom>
        </p:spPr>
      </p:pic>
    </p:spTree>
    <p:extLst>
      <p:ext uri="{BB962C8B-B14F-4D97-AF65-F5344CB8AC3E}">
        <p14:creationId xmlns:p14="http://schemas.microsoft.com/office/powerpoint/2010/main" val="1780156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D16FB-71FE-E9ED-CF9C-E2F629D949F3}"/>
              </a:ext>
            </a:extLst>
          </p:cNvPr>
          <p:cNvSpPr>
            <a:spLocks noGrp="1"/>
          </p:cNvSpPr>
          <p:nvPr>
            <p:ph type="title"/>
          </p:nvPr>
        </p:nvSpPr>
        <p:spPr>
          <a:xfrm>
            <a:off x="4295773" y="87312"/>
            <a:ext cx="7466241" cy="930275"/>
          </a:xfrm>
        </p:spPr>
        <p:txBody>
          <a:bodyPr/>
          <a:lstStyle/>
          <a:p>
            <a:r>
              <a:rPr lang="en-US" sz="3600"/>
              <a:t>Data Submission File Resources</a:t>
            </a:r>
          </a:p>
        </p:txBody>
      </p:sp>
      <p:pic>
        <p:nvPicPr>
          <p:cNvPr id="5" name="Picture 4" descr="Screenshot of data submission instructions">
            <a:extLst>
              <a:ext uri="{FF2B5EF4-FFF2-40B4-BE49-F238E27FC236}">
                <a16:creationId xmlns:a16="http://schemas.microsoft.com/office/drawing/2014/main" id="{87987C39-89EB-58F3-D650-B834DC0E0EAD}"/>
              </a:ext>
            </a:extLst>
          </p:cNvPr>
          <p:cNvPicPr>
            <a:picLocks noChangeAspect="1"/>
          </p:cNvPicPr>
          <p:nvPr/>
        </p:nvPicPr>
        <p:blipFill>
          <a:blip r:embed="rId3"/>
          <a:stretch>
            <a:fillRect/>
          </a:stretch>
        </p:blipFill>
        <p:spPr>
          <a:xfrm>
            <a:off x="4570093" y="1338263"/>
            <a:ext cx="3272794" cy="42600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 Placeholder 3">
            <a:extLst>
              <a:ext uri="{FF2B5EF4-FFF2-40B4-BE49-F238E27FC236}">
                <a16:creationId xmlns:a16="http://schemas.microsoft.com/office/drawing/2014/main" id="{3A69068F-F21D-93B2-32C3-B2EEF9ED7BA5}"/>
              </a:ext>
            </a:extLst>
          </p:cNvPr>
          <p:cNvSpPr>
            <a:spLocks noGrp="1"/>
          </p:cNvSpPr>
          <p:nvPr>
            <p:ph type="body" sz="quarter" idx="11"/>
          </p:nvPr>
        </p:nvSpPr>
        <p:spPr>
          <a:xfrm>
            <a:off x="4478652" y="5768213"/>
            <a:ext cx="3467100" cy="581024"/>
          </a:xfrm>
        </p:spPr>
        <p:txBody>
          <a:bodyPr/>
          <a:lstStyle/>
          <a:p>
            <a:pPr algn="ctr"/>
            <a:r>
              <a:rPr lang="en-US">
                <a:hlinkClick r:id="rId4"/>
              </a:rPr>
              <a:t>2024 Data Submission Instructions</a:t>
            </a:r>
            <a:endParaRPr lang="en-US"/>
          </a:p>
        </p:txBody>
      </p:sp>
      <p:pic>
        <p:nvPicPr>
          <p:cNvPr id="11" name="Picture 10" descr="Screenshot of data submission FAQ">
            <a:extLst>
              <a:ext uri="{FF2B5EF4-FFF2-40B4-BE49-F238E27FC236}">
                <a16:creationId xmlns:a16="http://schemas.microsoft.com/office/drawing/2014/main" id="{67FF3C9B-19C6-AB85-8E17-9A98860C8BFD}"/>
              </a:ext>
            </a:extLst>
          </p:cNvPr>
          <p:cNvPicPr>
            <a:picLocks noChangeAspect="1"/>
          </p:cNvPicPr>
          <p:nvPr/>
        </p:nvPicPr>
        <p:blipFill>
          <a:blip r:embed="rId5"/>
          <a:stretch>
            <a:fillRect/>
          </a:stretch>
        </p:blipFill>
        <p:spPr>
          <a:xfrm>
            <a:off x="8357452" y="1343343"/>
            <a:ext cx="3275637" cy="4255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 Placeholder 20">
            <a:extLst>
              <a:ext uri="{FF2B5EF4-FFF2-40B4-BE49-F238E27FC236}">
                <a16:creationId xmlns:a16="http://schemas.microsoft.com/office/drawing/2014/main" id="{E6237EE2-F55C-E347-DDB7-DFB2D224586E}"/>
              </a:ext>
            </a:extLst>
          </p:cNvPr>
          <p:cNvSpPr>
            <a:spLocks noGrp="1"/>
          </p:cNvSpPr>
          <p:nvPr>
            <p:ph type="body" sz="quarter" idx="13"/>
          </p:nvPr>
        </p:nvSpPr>
        <p:spPr>
          <a:xfrm>
            <a:off x="8294914" y="5801424"/>
            <a:ext cx="3467100" cy="581025"/>
          </a:xfrm>
        </p:spPr>
        <p:txBody>
          <a:bodyPr/>
          <a:lstStyle/>
          <a:p>
            <a:r>
              <a:rPr lang="en-US">
                <a:hlinkClick r:id="rId6"/>
              </a:rPr>
              <a:t>2024 TIA Data Submission FAQ</a:t>
            </a:r>
            <a:endParaRPr lang="en-US"/>
          </a:p>
        </p:txBody>
      </p:sp>
    </p:spTree>
    <p:extLst>
      <p:ext uri="{BB962C8B-B14F-4D97-AF65-F5344CB8AC3E}">
        <p14:creationId xmlns:p14="http://schemas.microsoft.com/office/powerpoint/2010/main" val="912295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AD1C-AD7E-BFBC-6A1D-86B1C6ADEBDD}"/>
              </a:ext>
            </a:extLst>
          </p:cNvPr>
          <p:cNvSpPr>
            <a:spLocks noGrp="1"/>
          </p:cNvSpPr>
          <p:nvPr>
            <p:ph type="title"/>
          </p:nvPr>
        </p:nvSpPr>
        <p:spPr>
          <a:xfrm>
            <a:off x="399393" y="278467"/>
            <a:ext cx="9261442" cy="786856"/>
          </a:xfrm>
        </p:spPr>
        <p:txBody>
          <a:bodyPr>
            <a:normAutofit/>
          </a:bodyPr>
          <a:lstStyle/>
          <a:p>
            <a:r>
              <a:rPr lang="en-US"/>
              <a:t>Solution: Assembling Data</a:t>
            </a:r>
          </a:p>
        </p:txBody>
      </p:sp>
      <p:sp>
        <p:nvSpPr>
          <p:cNvPr id="19" name="Rectangle 18">
            <a:extLst>
              <a:ext uri="{FF2B5EF4-FFF2-40B4-BE49-F238E27FC236}">
                <a16:creationId xmlns:a16="http://schemas.microsoft.com/office/drawing/2014/main" id="{450219FB-1882-2A03-C647-FD4448FAEE4A}"/>
              </a:ext>
              <a:ext uri="{C183D7F6-B498-43B3-948B-1728B52AA6E4}">
                <adec:decorative xmlns:adec="http://schemas.microsoft.com/office/drawing/2017/decorative" val="1"/>
              </a:ext>
            </a:extLst>
          </p:cNvPr>
          <p:cNvSpPr/>
          <p:nvPr/>
        </p:nvSpPr>
        <p:spPr>
          <a:xfrm>
            <a:off x="1228299" y="3916080"/>
            <a:ext cx="10372298" cy="1015665"/>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C12F8B64-5CED-4FE9-36DA-3E8494D58E90}"/>
              </a:ext>
              <a:ext uri="{C183D7F6-B498-43B3-948B-1728B52AA6E4}">
                <adec:decorative xmlns:adec="http://schemas.microsoft.com/office/drawing/2017/decorative" val="1"/>
              </a:ext>
            </a:extLst>
          </p:cNvPr>
          <p:cNvSpPr/>
          <p:nvPr/>
        </p:nvSpPr>
        <p:spPr>
          <a:xfrm>
            <a:off x="1228297" y="2747373"/>
            <a:ext cx="10372300" cy="1015665"/>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E6CD9AE-C6C0-08D4-E284-1DDBC881D645}"/>
              </a:ext>
              <a:ext uri="{C183D7F6-B498-43B3-948B-1728B52AA6E4}">
                <adec:decorative xmlns:adec="http://schemas.microsoft.com/office/drawing/2017/decorative" val="1"/>
              </a:ext>
            </a:extLst>
          </p:cNvPr>
          <p:cNvSpPr/>
          <p:nvPr/>
        </p:nvSpPr>
        <p:spPr>
          <a:xfrm>
            <a:off x="1228299" y="5084787"/>
            <a:ext cx="10372298" cy="1015665"/>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D84D80B-BB46-B5DB-5CD6-C329C0ADBDC3}"/>
              </a:ext>
              <a:ext uri="{C183D7F6-B498-43B3-948B-1728B52AA6E4}">
                <adec:decorative xmlns:adec="http://schemas.microsoft.com/office/drawing/2017/decorative" val="1"/>
              </a:ext>
            </a:extLst>
          </p:cNvPr>
          <p:cNvSpPr/>
          <p:nvPr/>
        </p:nvSpPr>
        <p:spPr>
          <a:xfrm>
            <a:off x="2438400" y="3984905"/>
            <a:ext cx="9093959" cy="874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CA23BACA-CC88-E85E-0AF0-C2B505AE47D1}"/>
              </a:ext>
              <a:ext uri="{C183D7F6-B498-43B3-948B-1728B52AA6E4}">
                <adec:decorative xmlns:adec="http://schemas.microsoft.com/office/drawing/2017/decorative" val="1"/>
              </a:ext>
            </a:extLst>
          </p:cNvPr>
          <p:cNvSpPr/>
          <p:nvPr/>
        </p:nvSpPr>
        <p:spPr>
          <a:xfrm>
            <a:off x="2438400" y="2818119"/>
            <a:ext cx="9093959" cy="874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8FFFF4A9-D5B8-5C0E-99DD-C9693AA5A230}"/>
              </a:ext>
              <a:ext uri="{C183D7F6-B498-43B3-948B-1728B52AA6E4}">
                <adec:decorative xmlns:adec="http://schemas.microsoft.com/office/drawing/2017/decorative" val="1"/>
              </a:ext>
            </a:extLst>
          </p:cNvPr>
          <p:cNvSpPr/>
          <p:nvPr/>
        </p:nvSpPr>
        <p:spPr>
          <a:xfrm>
            <a:off x="2438400" y="5161856"/>
            <a:ext cx="9074822" cy="874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4D3DB8B-BEB7-400B-455C-FA4A43A9F2ED}"/>
              </a:ext>
              <a:ext uri="{C183D7F6-B498-43B3-948B-1728B52AA6E4}">
                <adec:decorative xmlns:adec="http://schemas.microsoft.com/office/drawing/2017/decorative" val="1"/>
              </a:ext>
            </a:extLst>
          </p:cNvPr>
          <p:cNvSpPr/>
          <p:nvPr/>
        </p:nvSpPr>
        <p:spPr>
          <a:xfrm>
            <a:off x="1228297" y="1578666"/>
            <a:ext cx="10372300" cy="1015665"/>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0AD160B-2B2C-F35F-CF33-39B9C4EBF87A}"/>
              </a:ext>
              <a:ext uri="{C183D7F6-B498-43B3-948B-1728B52AA6E4}">
                <adec:decorative xmlns:adec="http://schemas.microsoft.com/office/drawing/2017/decorative" val="1"/>
              </a:ext>
            </a:extLst>
          </p:cNvPr>
          <p:cNvSpPr/>
          <p:nvPr/>
        </p:nvSpPr>
        <p:spPr>
          <a:xfrm>
            <a:off x="2438400" y="1649414"/>
            <a:ext cx="9074822" cy="874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BB579A09-2891-E335-52AC-58442C1E17BE}"/>
              </a:ext>
            </a:extLst>
          </p:cNvPr>
          <p:cNvSpPr txBox="1"/>
          <p:nvPr/>
        </p:nvSpPr>
        <p:spPr>
          <a:xfrm>
            <a:off x="1228301" y="1855665"/>
            <a:ext cx="12100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mbria" panose="02040503050406030204"/>
                <a:ea typeface="+mn-ea"/>
                <a:cs typeface="+mn-cs"/>
              </a:rPr>
              <a:t>Level 1</a:t>
            </a:r>
          </a:p>
        </p:txBody>
      </p:sp>
      <p:sp>
        <p:nvSpPr>
          <p:cNvPr id="27" name="TextBox 26">
            <a:extLst>
              <a:ext uri="{FF2B5EF4-FFF2-40B4-BE49-F238E27FC236}">
                <a16:creationId xmlns:a16="http://schemas.microsoft.com/office/drawing/2014/main" id="{61BB9AA5-3362-3BFC-5962-D1871DA57FFD}"/>
              </a:ext>
            </a:extLst>
          </p:cNvPr>
          <p:cNvSpPr txBox="1"/>
          <p:nvPr/>
        </p:nvSpPr>
        <p:spPr>
          <a:xfrm>
            <a:off x="2525775" y="1729516"/>
            <a:ext cx="907482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Manually typing in data for each teacher based on the historical data you have collected. This method may work for small districts but can become challenging a larger the dataset. Pitfalls: you may encounter a data entry error as you are manually typing in the data</a:t>
            </a:r>
          </a:p>
        </p:txBody>
      </p:sp>
      <p:sp>
        <p:nvSpPr>
          <p:cNvPr id="24" name="TextBox 23">
            <a:extLst>
              <a:ext uri="{FF2B5EF4-FFF2-40B4-BE49-F238E27FC236}">
                <a16:creationId xmlns:a16="http://schemas.microsoft.com/office/drawing/2014/main" id="{BA43C893-FF58-CC26-7330-597B9A6C7E60}"/>
              </a:ext>
            </a:extLst>
          </p:cNvPr>
          <p:cNvSpPr txBox="1"/>
          <p:nvPr/>
        </p:nvSpPr>
        <p:spPr>
          <a:xfrm>
            <a:off x="1228301" y="3024370"/>
            <a:ext cx="12100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mbria" panose="02040503050406030204"/>
                <a:ea typeface="+mn-ea"/>
                <a:cs typeface="+mn-cs"/>
              </a:rPr>
              <a:t>Level 2</a:t>
            </a:r>
          </a:p>
        </p:txBody>
      </p:sp>
      <p:sp>
        <p:nvSpPr>
          <p:cNvPr id="28" name="TextBox 27">
            <a:extLst>
              <a:ext uri="{FF2B5EF4-FFF2-40B4-BE49-F238E27FC236}">
                <a16:creationId xmlns:a16="http://schemas.microsoft.com/office/drawing/2014/main" id="{E8C7F84B-42BC-0530-84E0-499E638C02BB}"/>
              </a:ext>
            </a:extLst>
          </p:cNvPr>
          <p:cNvSpPr txBox="1"/>
          <p:nvPr/>
        </p:nvSpPr>
        <p:spPr>
          <a:xfrm>
            <a:off x="2525775" y="2988856"/>
            <a:ext cx="90748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Copy-paste the data. This method involves copying and pasting the data from the various sources to assemble your data. This method can work for large and small districts. Pitfalls: you may encounter alignment issues when assembling the data. </a:t>
            </a:r>
          </a:p>
        </p:txBody>
      </p:sp>
      <p:sp>
        <p:nvSpPr>
          <p:cNvPr id="25" name="TextBox 24">
            <a:extLst>
              <a:ext uri="{FF2B5EF4-FFF2-40B4-BE49-F238E27FC236}">
                <a16:creationId xmlns:a16="http://schemas.microsoft.com/office/drawing/2014/main" id="{66E7173B-7BAE-5424-A2DA-5850BD4645E4}"/>
              </a:ext>
            </a:extLst>
          </p:cNvPr>
          <p:cNvSpPr txBox="1"/>
          <p:nvPr/>
        </p:nvSpPr>
        <p:spPr>
          <a:xfrm>
            <a:off x="1228301" y="4237019"/>
            <a:ext cx="12100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mbria" panose="02040503050406030204"/>
                <a:ea typeface="+mn-ea"/>
                <a:cs typeface="+mn-cs"/>
              </a:rPr>
              <a:t>Level 3</a:t>
            </a:r>
          </a:p>
        </p:txBody>
      </p:sp>
      <p:sp>
        <p:nvSpPr>
          <p:cNvPr id="29" name="TextBox 28">
            <a:extLst>
              <a:ext uri="{FF2B5EF4-FFF2-40B4-BE49-F238E27FC236}">
                <a16:creationId xmlns:a16="http://schemas.microsoft.com/office/drawing/2014/main" id="{A2EC9931-A538-B963-ED67-B42362CC2F00}"/>
              </a:ext>
            </a:extLst>
          </p:cNvPr>
          <p:cNvSpPr txBox="1"/>
          <p:nvPr/>
        </p:nvSpPr>
        <p:spPr>
          <a:xfrm>
            <a:off x="2525775" y="4065461"/>
            <a:ext cx="906572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Indexing/ V-Lookup data. This method involves indexing/ v-look up to link the data sources when assembling the data. View </a:t>
            </a: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hlinkClick r:id="rId3"/>
              </a:rPr>
              <a:t>how to use v-lookup in excel </a:t>
            </a: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to use this method. Pitfalls: you may encounter errors in creating the formulas in Excel to index the data.  </a:t>
            </a:r>
          </a:p>
        </p:txBody>
      </p:sp>
      <p:sp>
        <p:nvSpPr>
          <p:cNvPr id="26" name="TextBox 25">
            <a:extLst>
              <a:ext uri="{FF2B5EF4-FFF2-40B4-BE49-F238E27FC236}">
                <a16:creationId xmlns:a16="http://schemas.microsoft.com/office/drawing/2014/main" id="{D4396493-01B4-E0A4-51A4-17F14DE46A13}"/>
              </a:ext>
            </a:extLst>
          </p:cNvPr>
          <p:cNvSpPr txBox="1"/>
          <p:nvPr/>
        </p:nvSpPr>
        <p:spPr>
          <a:xfrm>
            <a:off x="1228300" y="5385237"/>
            <a:ext cx="12101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mbria" panose="02040503050406030204"/>
                <a:ea typeface="+mn-ea"/>
                <a:cs typeface="+mn-cs"/>
              </a:rPr>
              <a:t>Level 4</a:t>
            </a:r>
          </a:p>
        </p:txBody>
      </p:sp>
      <p:sp>
        <p:nvSpPr>
          <p:cNvPr id="30" name="TextBox 29">
            <a:extLst>
              <a:ext uri="{FF2B5EF4-FFF2-40B4-BE49-F238E27FC236}">
                <a16:creationId xmlns:a16="http://schemas.microsoft.com/office/drawing/2014/main" id="{A950554E-BF88-CAD7-6930-86E5952D1E2C}"/>
              </a:ext>
            </a:extLst>
          </p:cNvPr>
          <p:cNvSpPr txBox="1"/>
          <p:nvPr/>
        </p:nvSpPr>
        <p:spPr>
          <a:xfrm>
            <a:off x="2525775" y="5224416"/>
            <a:ext cx="907482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Direct connection to the data source. This method is the most advanced method of assembly of the data. It requires knowledge of databases and data management to directly link the data  from the source. </a:t>
            </a: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hlinkClick r:id="rId4"/>
              </a:rPr>
              <a:t>See an example on accomplishing this using an Access Database.</a:t>
            </a: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Pitfalls: this requires in-depth knowledge of database and data management systems</a:t>
            </a: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2" name="Graphic 31" descr="USB outline">
            <a:extLst>
              <a:ext uri="{FF2B5EF4-FFF2-40B4-BE49-F238E27FC236}">
                <a16:creationId xmlns:a16="http://schemas.microsoft.com/office/drawing/2014/main" id="{FC0D3469-70BC-8DA6-89B7-D1EFEC3F87E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307325" y="5111900"/>
            <a:ext cx="914400" cy="914400"/>
          </a:xfrm>
          <a:prstGeom prst="rect">
            <a:avLst/>
          </a:prstGeom>
        </p:spPr>
      </p:pic>
      <p:pic>
        <p:nvPicPr>
          <p:cNvPr id="34" name="Graphic 33" descr="Cmd Terminal outline">
            <a:extLst>
              <a:ext uri="{FF2B5EF4-FFF2-40B4-BE49-F238E27FC236}">
                <a16:creationId xmlns:a16="http://schemas.microsoft.com/office/drawing/2014/main" id="{16574BD8-E330-0C95-3E78-9CB7E3A0FD0C}"/>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259306" y="3966711"/>
            <a:ext cx="914400" cy="914400"/>
          </a:xfrm>
          <a:prstGeom prst="rect">
            <a:avLst/>
          </a:prstGeom>
        </p:spPr>
      </p:pic>
      <p:pic>
        <p:nvPicPr>
          <p:cNvPr id="36" name="Graphic 35" descr="Clipboard outline">
            <a:extLst>
              <a:ext uri="{FF2B5EF4-FFF2-40B4-BE49-F238E27FC236}">
                <a16:creationId xmlns:a16="http://schemas.microsoft.com/office/drawing/2014/main" id="{78BC10FD-956C-FBFD-4605-8DD12201C41E}"/>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317505" y="2832207"/>
            <a:ext cx="914400" cy="914400"/>
          </a:xfrm>
          <a:prstGeom prst="rect">
            <a:avLst/>
          </a:prstGeom>
        </p:spPr>
      </p:pic>
      <p:pic>
        <p:nvPicPr>
          <p:cNvPr id="38" name="Graphic 37" descr="Typewriter outline">
            <a:extLst>
              <a:ext uri="{FF2B5EF4-FFF2-40B4-BE49-F238E27FC236}">
                <a16:creationId xmlns:a16="http://schemas.microsoft.com/office/drawing/2014/main" id="{33AC0A0A-2C88-877F-4335-93307B414160}"/>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303857" y="1621986"/>
            <a:ext cx="914400" cy="914400"/>
          </a:xfrm>
          <a:prstGeom prst="rect">
            <a:avLst/>
          </a:prstGeom>
        </p:spPr>
      </p:pic>
    </p:spTree>
    <p:extLst>
      <p:ext uri="{BB962C8B-B14F-4D97-AF65-F5344CB8AC3E}">
        <p14:creationId xmlns:p14="http://schemas.microsoft.com/office/powerpoint/2010/main" val="1727325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CC1033-53BC-B2B6-CF58-5284F9EB276C}"/>
              </a:ext>
            </a:extLst>
          </p:cNvPr>
          <p:cNvSpPr>
            <a:spLocks noGrp="1"/>
          </p:cNvSpPr>
          <p:nvPr>
            <p:ph type="title"/>
          </p:nvPr>
        </p:nvSpPr>
        <p:spPr/>
        <p:txBody>
          <a:bodyPr/>
          <a:lstStyle/>
          <a:p>
            <a:r>
              <a:rPr lang="en-US"/>
              <a:t>Solution: Run Analysis</a:t>
            </a:r>
          </a:p>
        </p:txBody>
      </p:sp>
      <p:pic>
        <p:nvPicPr>
          <p:cNvPr id="21" name="Picture 20" descr="A green and black logo&#10;&#10;Description automatically generated">
            <a:extLst>
              <a:ext uri="{FF2B5EF4-FFF2-40B4-BE49-F238E27FC236}">
                <a16:creationId xmlns:a16="http://schemas.microsoft.com/office/drawing/2014/main" id="{D079937F-CFEC-1638-45CE-E7B90D20B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393" y="1386090"/>
            <a:ext cx="543560" cy="543560"/>
          </a:xfrm>
          <a:prstGeom prst="rect">
            <a:avLst/>
          </a:prstGeom>
        </p:spPr>
      </p:pic>
      <p:sp>
        <p:nvSpPr>
          <p:cNvPr id="17" name="TextBox 16">
            <a:extLst>
              <a:ext uri="{FF2B5EF4-FFF2-40B4-BE49-F238E27FC236}">
                <a16:creationId xmlns:a16="http://schemas.microsoft.com/office/drawing/2014/main" id="{E21A5426-4556-3C41-E1A3-663A9CCDA6D3}"/>
              </a:ext>
            </a:extLst>
          </p:cNvPr>
          <p:cNvSpPr txBox="1"/>
          <p:nvPr/>
        </p:nvSpPr>
        <p:spPr>
          <a:xfrm>
            <a:off x="1011731" y="1418732"/>
            <a:ext cx="3130586" cy="461665"/>
          </a:xfrm>
          <a:prstGeom prst="rect">
            <a:avLst/>
          </a:prstGeom>
          <a:noFill/>
        </p:spPr>
        <p:txBody>
          <a:bodyPr wrap="square" rtlCol="0">
            <a:spAutoFit/>
          </a:bodyPr>
          <a:lstStyle/>
          <a:p>
            <a:r>
              <a:rPr lang="en-US" sz="2400"/>
              <a:t>TIA Excel Analysis Tool</a:t>
            </a:r>
          </a:p>
        </p:txBody>
      </p:sp>
      <p:sp>
        <p:nvSpPr>
          <p:cNvPr id="4" name="Content Placeholder 3">
            <a:extLst>
              <a:ext uri="{FF2B5EF4-FFF2-40B4-BE49-F238E27FC236}">
                <a16:creationId xmlns:a16="http://schemas.microsoft.com/office/drawing/2014/main" id="{64FF8B9D-7AF5-4584-F061-9995032D2BEE}"/>
              </a:ext>
              <a:ext uri="{C183D7F6-B498-43B3-948B-1728B52AA6E4}">
                <adec:decorative xmlns:adec="http://schemas.microsoft.com/office/drawing/2017/decorative" val="1"/>
              </a:ext>
            </a:extLst>
          </p:cNvPr>
          <p:cNvSpPr>
            <a:spLocks noGrp="1"/>
          </p:cNvSpPr>
          <p:nvPr>
            <p:ph idx="1"/>
          </p:nvPr>
        </p:nvSpPr>
        <p:spPr>
          <a:xfrm>
            <a:off x="2967078" y="3487479"/>
            <a:ext cx="1752429" cy="457200"/>
          </a:xfrm>
          <a:ln>
            <a:noFill/>
          </a:ln>
        </p:spPr>
        <p:txBody>
          <a:bodyPr>
            <a:normAutofit/>
          </a:bodyPr>
          <a:lstStyle/>
          <a:p>
            <a:pPr marL="0" indent="0" algn="ctr">
              <a:buNone/>
            </a:pPr>
            <a:r>
              <a:rPr lang="en-US" sz="2000"/>
              <a:t>Correlation</a:t>
            </a:r>
          </a:p>
        </p:txBody>
      </p:sp>
      <p:grpSp>
        <p:nvGrpSpPr>
          <p:cNvPr id="2" name="Group 1" descr="Correlation: Identify areas of concern from the correlation tab. Note that good analysis is contingent upon strong correlation.">
            <a:extLst>
              <a:ext uri="{FF2B5EF4-FFF2-40B4-BE49-F238E27FC236}">
                <a16:creationId xmlns:a16="http://schemas.microsoft.com/office/drawing/2014/main" id="{F307A0F1-0C41-F76E-5F47-4451C6AC2AD7}"/>
              </a:ext>
            </a:extLst>
          </p:cNvPr>
          <p:cNvGrpSpPr/>
          <p:nvPr/>
        </p:nvGrpSpPr>
        <p:grpSpPr>
          <a:xfrm>
            <a:off x="3109335" y="2955968"/>
            <a:ext cx="1573020" cy="1615915"/>
            <a:chOff x="3109335" y="2955968"/>
            <a:chExt cx="1573020" cy="1615915"/>
          </a:xfrm>
        </p:grpSpPr>
        <p:sp>
          <p:nvSpPr>
            <p:cNvPr id="5" name="Rectangle 4">
              <a:extLst>
                <a:ext uri="{FF2B5EF4-FFF2-40B4-BE49-F238E27FC236}">
                  <a16:creationId xmlns:a16="http://schemas.microsoft.com/office/drawing/2014/main" id="{8DA14834-30C4-E377-69CA-26529CD220AD}"/>
                </a:ext>
              </a:extLst>
            </p:cNvPr>
            <p:cNvSpPr/>
            <p:nvPr/>
          </p:nvSpPr>
          <p:spPr>
            <a:xfrm rot="2700000">
              <a:off x="3109335" y="2955968"/>
              <a:ext cx="1473494" cy="1473494"/>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Bent-Up 7">
              <a:extLst>
                <a:ext uri="{FF2B5EF4-FFF2-40B4-BE49-F238E27FC236}">
                  <a16:creationId xmlns:a16="http://schemas.microsoft.com/office/drawing/2014/main" id="{92908D85-3CD7-749F-3FD8-0876F7BD25E8}"/>
                </a:ext>
              </a:extLst>
            </p:cNvPr>
            <p:cNvSpPr/>
            <p:nvPr/>
          </p:nvSpPr>
          <p:spPr>
            <a:xfrm rot="2700000">
              <a:off x="3152363" y="3041892"/>
              <a:ext cx="1513157" cy="1546826"/>
            </a:xfrm>
            <a:custGeom>
              <a:avLst/>
              <a:gdLst>
                <a:gd name="connsiteX0" fmla="*/ 0 w 789377"/>
                <a:gd name="connsiteY0" fmla="*/ 1731498 h 1928842"/>
                <a:gd name="connsiteX1" fmla="*/ 493361 w 789377"/>
                <a:gd name="connsiteY1" fmla="*/ 1731498 h 1928842"/>
                <a:gd name="connsiteX2" fmla="*/ 493361 w 789377"/>
                <a:gd name="connsiteY2" fmla="*/ 197344 h 1928842"/>
                <a:gd name="connsiteX3" fmla="*/ 394689 w 789377"/>
                <a:gd name="connsiteY3" fmla="*/ 197344 h 1928842"/>
                <a:gd name="connsiteX4" fmla="*/ 592033 w 789377"/>
                <a:gd name="connsiteY4" fmla="*/ 0 h 1928842"/>
                <a:gd name="connsiteX5" fmla="*/ 789377 w 789377"/>
                <a:gd name="connsiteY5" fmla="*/ 197344 h 1928842"/>
                <a:gd name="connsiteX6" fmla="*/ 690705 w 789377"/>
                <a:gd name="connsiteY6" fmla="*/ 197344 h 1928842"/>
                <a:gd name="connsiteX7" fmla="*/ 690705 w 789377"/>
                <a:gd name="connsiteY7" fmla="*/ 1928842 h 1928842"/>
                <a:gd name="connsiteX8" fmla="*/ 0 w 789377"/>
                <a:gd name="connsiteY8" fmla="*/ 1928842 h 1928842"/>
                <a:gd name="connsiteX9" fmla="*/ 0 w 789377"/>
                <a:gd name="connsiteY9" fmla="*/ 1731498 h 1928842"/>
                <a:gd name="connsiteX0" fmla="*/ 1179943 w 1969320"/>
                <a:gd name="connsiteY0" fmla="*/ 173149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1179943 w 1969320"/>
                <a:gd name="connsiteY9" fmla="*/ 1731498 h 1928842"/>
                <a:gd name="connsiteX0" fmla="*/ 15096 w 1969320"/>
                <a:gd name="connsiteY0" fmla="*/ 174910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15096 w 1969320"/>
                <a:gd name="connsiteY9" fmla="*/ 1749108 h 1928842"/>
                <a:gd name="connsiteX0" fmla="*/ 5858 w 1969320"/>
                <a:gd name="connsiteY0" fmla="*/ 174910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5858 w 1969320"/>
                <a:gd name="connsiteY9" fmla="*/ 1749108 h 192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9320" h="1928842">
                  <a:moveTo>
                    <a:pt x="5858" y="1749108"/>
                  </a:moveTo>
                  <a:lnTo>
                    <a:pt x="1673304" y="1731498"/>
                  </a:lnTo>
                  <a:lnTo>
                    <a:pt x="1673304" y="197344"/>
                  </a:lnTo>
                  <a:lnTo>
                    <a:pt x="1574632" y="197344"/>
                  </a:lnTo>
                  <a:lnTo>
                    <a:pt x="1771976" y="0"/>
                  </a:lnTo>
                  <a:lnTo>
                    <a:pt x="1969320" y="197344"/>
                  </a:lnTo>
                  <a:lnTo>
                    <a:pt x="1870648" y="197344"/>
                  </a:lnTo>
                  <a:lnTo>
                    <a:pt x="1870648" y="1928842"/>
                  </a:lnTo>
                  <a:lnTo>
                    <a:pt x="0" y="1926326"/>
                  </a:lnTo>
                  <a:lnTo>
                    <a:pt x="5858" y="17491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4973F07D-E2F8-A400-927E-52C1FC9EC7DC}"/>
              </a:ext>
              <a:ext uri="{C183D7F6-B498-43B3-948B-1728B52AA6E4}">
                <adec:decorative xmlns:adec="http://schemas.microsoft.com/office/drawing/2017/decorative" val="1"/>
              </a:ext>
            </a:extLst>
          </p:cNvPr>
          <p:cNvCxnSpPr>
            <a:cxnSpLocks/>
            <a:stCxn id="8" idx="7"/>
            <a:endCxn id="16" idx="0"/>
          </p:cNvCxnSpPr>
          <p:nvPr/>
        </p:nvCxnSpPr>
        <p:spPr>
          <a:xfrm flipH="1">
            <a:off x="3843292" y="4843562"/>
            <a:ext cx="136" cy="642838"/>
          </a:xfrm>
          <a:prstGeom prst="line">
            <a:avLst/>
          </a:prstGeom>
        </p:spPr>
        <p:style>
          <a:lnRef idx="3">
            <a:schemeClr val="accent1"/>
          </a:lnRef>
          <a:fillRef idx="0">
            <a:schemeClr val="accent1"/>
          </a:fillRef>
          <a:effectRef idx="2">
            <a:schemeClr val="accent1"/>
          </a:effectRef>
          <a:fontRef idx="minor">
            <a:schemeClr val="tx1"/>
          </a:fontRef>
        </p:style>
      </p:cxnSp>
      <p:cxnSp>
        <p:nvCxnSpPr>
          <p:cNvPr id="40" name="Straight Connector 39">
            <a:extLst>
              <a:ext uri="{FF2B5EF4-FFF2-40B4-BE49-F238E27FC236}">
                <a16:creationId xmlns:a16="http://schemas.microsoft.com/office/drawing/2014/main" id="{32C38AD6-410C-6B54-DBED-7D90743B436C}"/>
              </a:ext>
              <a:ext uri="{C183D7F6-B498-43B3-948B-1728B52AA6E4}">
                <adec:decorative xmlns:adec="http://schemas.microsoft.com/office/drawing/2017/decorative" val="1"/>
              </a:ext>
            </a:extLst>
          </p:cNvPr>
          <p:cNvCxnSpPr>
            <a:cxnSpLocks/>
          </p:cNvCxnSpPr>
          <p:nvPr/>
        </p:nvCxnSpPr>
        <p:spPr>
          <a:xfrm>
            <a:off x="2631286" y="5494590"/>
            <a:ext cx="0" cy="515030"/>
          </a:xfrm>
          <a:prstGeom prst="line">
            <a:avLst/>
          </a:prstGeom>
        </p:spPr>
        <p:style>
          <a:lnRef idx="3">
            <a:schemeClr val="accent1"/>
          </a:lnRef>
          <a:fillRef idx="0">
            <a:schemeClr val="accent1"/>
          </a:fillRef>
          <a:effectRef idx="2">
            <a:schemeClr val="accent1"/>
          </a:effectRef>
          <a:fontRef idx="minor">
            <a:schemeClr val="tx1"/>
          </a:fontRef>
        </p:style>
      </p:cxnSp>
      <p:sp>
        <p:nvSpPr>
          <p:cNvPr id="16" name="TextBox 15">
            <a:extLst>
              <a:ext uri="{FF2B5EF4-FFF2-40B4-BE49-F238E27FC236}">
                <a16:creationId xmlns:a16="http://schemas.microsoft.com/office/drawing/2014/main" id="{30B2185B-B3F6-9E59-73F4-8D4CA7D1F0A7}"/>
              </a:ext>
            </a:extLst>
          </p:cNvPr>
          <p:cNvSpPr txBox="1"/>
          <p:nvPr/>
        </p:nvSpPr>
        <p:spPr>
          <a:xfrm>
            <a:off x="2631286" y="5486400"/>
            <a:ext cx="2424012" cy="523220"/>
          </a:xfrm>
          <a:prstGeom prst="rect">
            <a:avLst/>
          </a:prstGeom>
          <a:noFill/>
        </p:spPr>
        <p:txBody>
          <a:bodyPr wrap="square">
            <a:spAutoFit/>
          </a:bodyPr>
          <a:lstStyle/>
          <a:p>
            <a:pPr lvl="0" algn="ctr"/>
            <a:r>
              <a:rPr lang="en-US" sz="1400"/>
              <a:t>Identify foundational problems</a:t>
            </a:r>
          </a:p>
        </p:txBody>
      </p:sp>
      <p:grpSp>
        <p:nvGrpSpPr>
          <p:cNvPr id="13" name="Group 12" descr="Distribution: Identify areas of concern from the distribution tab">
            <a:extLst>
              <a:ext uri="{FF2B5EF4-FFF2-40B4-BE49-F238E27FC236}">
                <a16:creationId xmlns:a16="http://schemas.microsoft.com/office/drawing/2014/main" id="{E6812128-E137-339C-D892-C972724DAEF2}"/>
              </a:ext>
            </a:extLst>
          </p:cNvPr>
          <p:cNvGrpSpPr/>
          <p:nvPr/>
        </p:nvGrpSpPr>
        <p:grpSpPr>
          <a:xfrm>
            <a:off x="4771716" y="1369917"/>
            <a:ext cx="2492791" cy="3056876"/>
            <a:chOff x="4771716" y="1369917"/>
            <a:chExt cx="2492791" cy="3056876"/>
          </a:xfrm>
        </p:grpSpPr>
        <p:grpSp>
          <p:nvGrpSpPr>
            <p:cNvPr id="18" name="Group 17">
              <a:extLst>
                <a:ext uri="{FF2B5EF4-FFF2-40B4-BE49-F238E27FC236}">
                  <a16:creationId xmlns:a16="http://schemas.microsoft.com/office/drawing/2014/main" id="{5C0996E3-2D4B-1B26-B555-1426B65F8B5C}"/>
                </a:ext>
                <a:ext uri="{C183D7F6-B498-43B3-948B-1728B52AA6E4}">
                  <adec:decorative xmlns:adec="http://schemas.microsoft.com/office/drawing/2017/decorative" val="1"/>
                </a:ext>
              </a:extLst>
            </p:cNvPr>
            <p:cNvGrpSpPr/>
            <p:nvPr/>
          </p:nvGrpSpPr>
          <p:grpSpPr>
            <a:xfrm>
              <a:off x="5315754" y="2777702"/>
              <a:ext cx="1560493" cy="1649091"/>
              <a:chOff x="5103177" y="2238453"/>
              <a:chExt cx="2030926" cy="2146233"/>
            </a:xfrm>
          </p:grpSpPr>
          <p:sp>
            <p:nvSpPr>
              <p:cNvPr id="6" name="Rectangle 5">
                <a:extLst>
                  <a:ext uri="{FF2B5EF4-FFF2-40B4-BE49-F238E27FC236}">
                    <a16:creationId xmlns:a16="http://schemas.microsoft.com/office/drawing/2014/main" id="{ADF47294-2F1B-90EA-AF75-877E0F7E1039}"/>
                  </a:ext>
                </a:extLst>
              </p:cNvPr>
              <p:cNvSpPr/>
              <p:nvPr/>
            </p:nvSpPr>
            <p:spPr>
              <a:xfrm rot="2700000">
                <a:off x="5103177" y="2466986"/>
                <a:ext cx="1917700" cy="1917700"/>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Bent-Up 7">
                <a:extLst>
                  <a:ext uri="{FF2B5EF4-FFF2-40B4-BE49-F238E27FC236}">
                    <a16:creationId xmlns:a16="http://schemas.microsoft.com/office/drawing/2014/main" id="{CC7A80BE-2168-3AE7-D9C1-A7E472184741}"/>
                  </a:ext>
                </a:extLst>
              </p:cNvPr>
              <p:cNvSpPr/>
              <p:nvPr/>
            </p:nvSpPr>
            <p:spPr>
              <a:xfrm rot="18900000" flipV="1">
                <a:off x="5164783" y="2238453"/>
                <a:ext cx="1969320" cy="2013140"/>
              </a:xfrm>
              <a:custGeom>
                <a:avLst/>
                <a:gdLst>
                  <a:gd name="connsiteX0" fmla="*/ 0 w 789377"/>
                  <a:gd name="connsiteY0" fmla="*/ 1731498 h 1928842"/>
                  <a:gd name="connsiteX1" fmla="*/ 493361 w 789377"/>
                  <a:gd name="connsiteY1" fmla="*/ 1731498 h 1928842"/>
                  <a:gd name="connsiteX2" fmla="*/ 493361 w 789377"/>
                  <a:gd name="connsiteY2" fmla="*/ 197344 h 1928842"/>
                  <a:gd name="connsiteX3" fmla="*/ 394689 w 789377"/>
                  <a:gd name="connsiteY3" fmla="*/ 197344 h 1928842"/>
                  <a:gd name="connsiteX4" fmla="*/ 592033 w 789377"/>
                  <a:gd name="connsiteY4" fmla="*/ 0 h 1928842"/>
                  <a:gd name="connsiteX5" fmla="*/ 789377 w 789377"/>
                  <a:gd name="connsiteY5" fmla="*/ 197344 h 1928842"/>
                  <a:gd name="connsiteX6" fmla="*/ 690705 w 789377"/>
                  <a:gd name="connsiteY6" fmla="*/ 197344 h 1928842"/>
                  <a:gd name="connsiteX7" fmla="*/ 690705 w 789377"/>
                  <a:gd name="connsiteY7" fmla="*/ 1928842 h 1928842"/>
                  <a:gd name="connsiteX8" fmla="*/ 0 w 789377"/>
                  <a:gd name="connsiteY8" fmla="*/ 1928842 h 1928842"/>
                  <a:gd name="connsiteX9" fmla="*/ 0 w 789377"/>
                  <a:gd name="connsiteY9" fmla="*/ 1731498 h 1928842"/>
                  <a:gd name="connsiteX0" fmla="*/ 1179943 w 1969320"/>
                  <a:gd name="connsiteY0" fmla="*/ 173149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1179943 w 1969320"/>
                  <a:gd name="connsiteY9" fmla="*/ 1731498 h 1928842"/>
                  <a:gd name="connsiteX0" fmla="*/ 15096 w 1969320"/>
                  <a:gd name="connsiteY0" fmla="*/ 174910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15096 w 1969320"/>
                  <a:gd name="connsiteY9" fmla="*/ 1749108 h 1928842"/>
                  <a:gd name="connsiteX0" fmla="*/ 5858 w 1969320"/>
                  <a:gd name="connsiteY0" fmla="*/ 174910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5858 w 1969320"/>
                  <a:gd name="connsiteY9" fmla="*/ 1749108 h 192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9320" h="1928842">
                    <a:moveTo>
                      <a:pt x="5858" y="1749108"/>
                    </a:moveTo>
                    <a:lnTo>
                      <a:pt x="1673304" y="1731498"/>
                    </a:lnTo>
                    <a:lnTo>
                      <a:pt x="1673304" y="197344"/>
                    </a:lnTo>
                    <a:lnTo>
                      <a:pt x="1574632" y="197344"/>
                    </a:lnTo>
                    <a:lnTo>
                      <a:pt x="1771976" y="0"/>
                    </a:lnTo>
                    <a:lnTo>
                      <a:pt x="1969320" y="197344"/>
                    </a:lnTo>
                    <a:lnTo>
                      <a:pt x="1870648" y="197344"/>
                    </a:lnTo>
                    <a:lnTo>
                      <a:pt x="1870648" y="1928842"/>
                    </a:lnTo>
                    <a:lnTo>
                      <a:pt x="0" y="1926326"/>
                    </a:lnTo>
                    <a:lnTo>
                      <a:pt x="5858" y="174910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Content Placeholder 3">
              <a:extLst>
                <a:ext uri="{FF2B5EF4-FFF2-40B4-BE49-F238E27FC236}">
                  <a16:creationId xmlns:a16="http://schemas.microsoft.com/office/drawing/2014/main" id="{E883F063-28BA-44EB-2DF7-4D709EBA62B1}"/>
                </a:ext>
              </a:extLst>
            </p:cNvPr>
            <p:cNvSpPr txBox="1">
              <a:spLocks/>
            </p:cNvSpPr>
            <p:nvPr/>
          </p:nvSpPr>
          <p:spPr>
            <a:xfrm>
              <a:off x="5181330" y="3487479"/>
              <a:ext cx="1752429" cy="457200"/>
            </a:xfrm>
            <a:prstGeom prst="rect">
              <a:avLst/>
            </a:prstGeom>
            <a:ln>
              <a:noFill/>
            </a:ln>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t>Teacher Performance</a:t>
              </a:r>
            </a:p>
          </p:txBody>
        </p:sp>
        <p:cxnSp>
          <p:nvCxnSpPr>
            <p:cNvPr id="23" name="Straight Connector 22">
              <a:extLst>
                <a:ext uri="{FF2B5EF4-FFF2-40B4-BE49-F238E27FC236}">
                  <a16:creationId xmlns:a16="http://schemas.microsoft.com/office/drawing/2014/main" id="{6BA54598-F858-DE11-BA72-34885547D0E7}"/>
                </a:ext>
                <a:ext uri="{C183D7F6-B498-43B3-948B-1728B52AA6E4}">
                  <adec:decorative xmlns:adec="http://schemas.microsoft.com/office/drawing/2017/decorative" val="1"/>
                </a:ext>
              </a:extLst>
            </p:cNvPr>
            <p:cNvCxnSpPr>
              <a:cxnSpLocks/>
              <a:stCxn id="26" idx="2"/>
              <a:endCxn id="9" idx="7"/>
            </p:cNvCxnSpPr>
            <p:nvPr/>
          </p:nvCxnSpPr>
          <p:spPr>
            <a:xfrm>
              <a:off x="6052501" y="1893137"/>
              <a:ext cx="1653" cy="629721"/>
            </a:xfrm>
            <a:prstGeom prst="line">
              <a:avLst/>
            </a:prstGeom>
            <a:ln>
              <a:solidFill>
                <a:schemeClr val="accent2"/>
              </a:solidFill>
            </a:ln>
          </p:spPr>
          <p:style>
            <a:lnRef idx="3">
              <a:schemeClr val="accent1"/>
            </a:lnRef>
            <a:fillRef idx="0">
              <a:schemeClr val="accent1"/>
            </a:fillRef>
            <a:effectRef idx="2">
              <a:schemeClr val="accent1"/>
            </a:effectRef>
            <a:fontRef idx="minor">
              <a:schemeClr val="tx1"/>
            </a:fontRef>
          </p:style>
        </p:cxnSp>
        <p:cxnSp>
          <p:nvCxnSpPr>
            <p:cNvPr id="42" name="Straight Connector 41">
              <a:extLst>
                <a:ext uri="{FF2B5EF4-FFF2-40B4-BE49-F238E27FC236}">
                  <a16:creationId xmlns:a16="http://schemas.microsoft.com/office/drawing/2014/main" id="{DD15CAEF-5C2D-FB08-ADAA-4789D97317BC}"/>
                </a:ext>
                <a:ext uri="{C183D7F6-B498-43B3-948B-1728B52AA6E4}">
                  <adec:decorative xmlns:adec="http://schemas.microsoft.com/office/drawing/2017/decorative" val="1"/>
                </a:ext>
              </a:extLst>
            </p:cNvPr>
            <p:cNvCxnSpPr>
              <a:cxnSpLocks/>
            </p:cNvCxnSpPr>
            <p:nvPr/>
          </p:nvCxnSpPr>
          <p:spPr>
            <a:xfrm>
              <a:off x="4771716" y="1418732"/>
              <a:ext cx="0" cy="442111"/>
            </a:xfrm>
            <a:prstGeom prst="line">
              <a:avLst/>
            </a:prstGeom>
            <a:ln>
              <a:solidFill>
                <a:schemeClr val="accent2"/>
              </a:solidFill>
            </a:ln>
          </p:spPr>
          <p:style>
            <a:lnRef idx="3">
              <a:schemeClr val="accent1"/>
            </a:lnRef>
            <a:fillRef idx="0">
              <a:schemeClr val="accent1"/>
            </a:fillRef>
            <a:effectRef idx="2">
              <a:schemeClr val="accent1"/>
            </a:effectRef>
            <a:fontRef idx="minor">
              <a:schemeClr val="tx1"/>
            </a:fontRef>
          </p:style>
        </p:cxnSp>
        <p:sp>
          <p:nvSpPr>
            <p:cNvPr id="26" name="TextBox 25">
              <a:extLst>
                <a:ext uri="{FF2B5EF4-FFF2-40B4-BE49-F238E27FC236}">
                  <a16:creationId xmlns:a16="http://schemas.microsoft.com/office/drawing/2014/main" id="{86929C25-31A2-1101-2C46-E0C5916D10D8}"/>
                </a:ext>
              </a:extLst>
            </p:cNvPr>
            <p:cNvSpPr txBox="1"/>
            <p:nvPr/>
          </p:nvSpPr>
          <p:spPr>
            <a:xfrm>
              <a:off x="4840495" y="1369917"/>
              <a:ext cx="2424012" cy="523220"/>
            </a:xfrm>
            <a:prstGeom prst="rect">
              <a:avLst/>
            </a:prstGeom>
            <a:noFill/>
          </p:spPr>
          <p:txBody>
            <a:bodyPr wrap="square">
              <a:spAutoFit/>
            </a:bodyPr>
            <a:lstStyle/>
            <a:p>
              <a:pPr lvl="0" algn="ctr"/>
              <a:r>
                <a:rPr lang="en-US" sz="1400"/>
                <a:t>Identify skew in your teacher performance data</a:t>
              </a:r>
            </a:p>
          </p:txBody>
        </p:sp>
      </p:grpSp>
      <p:grpSp>
        <p:nvGrpSpPr>
          <p:cNvPr id="15" name="Group 14" descr="Skew: Using what was identified form the correlation and distribution tabs, identify specific areas to focus on using the information found on the skew tabs.">
            <a:extLst>
              <a:ext uri="{FF2B5EF4-FFF2-40B4-BE49-F238E27FC236}">
                <a16:creationId xmlns:a16="http://schemas.microsoft.com/office/drawing/2014/main" id="{35B383AA-7AE6-81EF-D915-B534BB14CF8F}"/>
              </a:ext>
            </a:extLst>
          </p:cNvPr>
          <p:cNvGrpSpPr/>
          <p:nvPr/>
        </p:nvGrpSpPr>
        <p:grpSpPr>
          <a:xfrm>
            <a:off x="6737669" y="2952744"/>
            <a:ext cx="3163328" cy="2800748"/>
            <a:chOff x="6737669" y="2952744"/>
            <a:chExt cx="3163328" cy="2800748"/>
          </a:xfrm>
        </p:grpSpPr>
        <p:grpSp>
          <p:nvGrpSpPr>
            <p:cNvPr id="19" name="Group 18">
              <a:extLst>
                <a:ext uri="{FF2B5EF4-FFF2-40B4-BE49-F238E27FC236}">
                  <a16:creationId xmlns:a16="http://schemas.microsoft.com/office/drawing/2014/main" id="{A2D64C93-0ED1-C45C-391D-1F4CDFAF8130}"/>
                </a:ext>
                <a:ext uri="{C183D7F6-B498-43B3-948B-1728B52AA6E4}">
                  <adec:decorative xmlns:adec="http://schemas.microsoft.com/office/drawing/2017/decorative" val="1"/>
                </a:ext>
              </a:extLst>
            </p:cNvPr>
            <p:cNvGrpSpPr/>
            <p:nvPr/>
          </p:nvGrpSpPr>
          <p:grpSpPr>
            <a:xfrm>
              <a:off x="7541961" y="2952744"/>
              <a:ext cx="1613226" cy="1615916"/>
              <a:chOff x="7831453" y="2466985"/>
              <a:chExt cx="2099557" cy="2103057"/>
            </a:xfrm>
          </p:grpSpPr>
          <p:sp>
            <p:nvSpPr>
              <p:cNvPr id="7" name="Rectangle 6">
                <a:extLst>
                  <a:ext uri="{FF2B5EF4-FFF2-40B4-BE49-F238E27FC236}">
                    <a16:creationId xmlns:a16="http://schemas.microsoft.com/office/drawing/2014/main" id="{9D836144-569C-170C-AD37-6AE543E8C1B1}"/>
                  </a:ext>
                </a:extLst>
              </p:cNvPr>
              <p:cNvSpPr/>
              <p:nvPr/>
            </p:nvSpPr>
            <p:spPr>
              <a:xfrm rot="2700000">
                <a:off x="7831453" y="2466985"/>
                <a:ext cx="1917700" cy="1917700"/>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Bent-Up 7">
                <a:extLst>
                  <a:ext uri="{FF2B5EF4-FFF2-40B4-BE49-F238E27FC236}">
                    <a16:creationId xmlns:a16="http://schemas.microsoft.com/office/drawing/2014/main" id="{DA126229-692D-6690-23E4-C1447D9D4D9E}"/>
                  </a:ext>
                </a:extLst>
              </p:cNvPr>
              <p:cNvSpPr/>
              <p:nvPr/>
            </p:nvSpPr>
            <p:spPr>
              <a:xfrm rot="2700000">
                <a:off x="7939780" y="2578812"/>
                <a:ext cx="1969320" cy="2013140"/>
              </a:xfrm>
              <a:custGeom>
                <a:avLst/>
                <a:gdLst>
                  <a:gd name="connsiteX0" fmla="*/ 0 w 789377"/>
                  <a:gd name="connsiteY0" fmla="*/ 1731498 h 1928842"/>
                  <a:gd name="connsiteX1" fmla="*/ 493361 w 789377"/>
                  <a:gd name="connsiteY1" fmla="*/ 1731498 h 1928842"/>
                  <a:gd name="connsiteX2" fmla="*/ 493361 w 789377"/>
                  <a:gd name="connsiteY2" fmla="*/ 197344 h 1928842"/>
                  <a:gd name="connsiteX3" fmla="*/ 394689 w 789377"/>
                  <a:gd name="connsiteY3" fmla="*/ 197344 h 1928842"/>
                  <a:gd name="connsiteX4" fmla="*/ 592033 w 789377"/>
                  <a:gd name="connsiteY4" fmla="*/ 0 h 1928842"/>
                  <a:gd name="connsiteX5" fmla="*/ 789377 w 789377"/>
                  <a:gd name="connsiteY5" fmla="*/ 197344 h 1928842"/>
                  <a:gd name="connsiteX6" fmla="*/ 690705 w 789377"/>
                  <a:gd name="connsiteY6" fmla="*/ 197344 h 1928842"/>
                  <a:gd name="connsiteX7" fmla="*/ 690705 w 789377"/>
                  <a:gd name="connsiteY7" fmla="*/ 1928842 h 1928842"/>
                  <a:gd name="connsiteX8" fmla="*/ 0 w 789377"/>
                  <a:gd name="connsiteY8" fmla="*/ 1928842 h 1928842"/>
                  <a:gd name="connsiteX9" fmla="*/ 0 w 789377"/>
                  <a:gd name="connsiteY9" fmla="*/ 1731498 h 1928842"/>
                  <a:gd name="connsiteX0" fmla="*/ 1179943 w 1969320"/>
                  <a:gd name="connsiteY0" fmla="*/ 173149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1179943 w 1969320"/>
                  <a:gd name="connsiteY9" fmla="*/ 1731498 h 1928842"/>
                  <a:gd name="connsiteX0" fmla="*/ 15096 w 1969320"/>
                  <a:gd name="connsiteY0" fmla="*/ 174910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15096 w 1969320"/>
                  <a:gd name="connsiteY9" fmla="*/ 1749108 h 1928842"/>
                  <a:gd name="connsiteX0" fmla="*/ 5858 w 1969320"/>
                  <a:gd name="connsiteY0" fmla="*/ 174910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5858 w 1969320"/>
                  <a:gd name="connsiteY9" fmla="*/ 1749108 h 192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9320" h="1928842">
                    <a:moveTo>
                      <a:pt x="5858" y="1749108"/>
                    </a:moveTo>
                    <a:lnTo>
                      <a:pt x="1673304" y="1731498"/>
                    </a:lnTo>
                    <a:lnTo>
                      <a:pt x="1673304" y="197344"/>
                    </a:lnTo>
                    <a:lnTo>
                      <a:pt x="1574632" y="197344"/>
                    </a:lnTo>
                    <a:lnTo>
                      <a:pt x="1771976" y="0"/>
                    </a:lnTo>
                    <a:lnTo>
                      <a:pt x="1969320" y="197344"/>
                    </a:lnTo>
                    <a:lnTo>
                      <a:pt x="1870648" y="197344"/>
                    </a:lnTo>
                    <a:lnTo>
                      <a:pt x="1870648" y="1928842"/>
                    </a:lnTo>
                    <a:lnTo>
                      <a:pt x="0" y="1926326"/>
                    </a:lnTo>
                    <a:lnTo>
                      <a:pt x="5858" y="174910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Content Placeholder 3">
              <a:extLst>
                <a:ext uri="{FF2B5EF4-FFF2-40B4-BE49-F238E27FC236}">
                  <a16:creationId xmlns:a16="http://schemas.microsoft.com/office/drawing/2014/main" id="{9C4A049B-7506-1D52-8E23-859711F79794}"/>
                </a:ext>
              </a:extLst>
            </p:cNvPr>
            <p:cNvSpPr txBox="1">
              <a:spLocks/>
            </p:cNvSpPr>
            <p:nvPr/>
          </p:nvSpPr>
          <p:spPr>
            <a:xfrm>
              <a:off x="7421853" y="3487479"/>
              <a:ext cx="1752429" cy="457200"/>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t>Dashboards</a:t>
              </a:r>
            </a:p>
          </p:txBody>
        </p:sp>
        <p:cxnSp>
          <p:nvCxnSpPr>
            <p:cNvPr id="28" name="Straight Connector 27">
              <a:extLst>
                <a:ext uri="{FF2B5EF4-FFF2-40B4-BE49-F238E27FC236}">
                  <a16:creationId xmlns:a16="http://schemas.microsoft.com/office/drawing/2014/main" id="{F74580E4-4A25-A8B6-1904-356AC721710C}"/>
                </a:ext>
                <a:ext uri="{C183D7F6-B498-43B3-948B-1728B52AA6E4}">
                  <adec:decorative xmlns:adec="http://schemas.microsoft.com/office/drawing/2017/decorative" val="1"/>
                </a:ext>
              </a:extLst>
            </p:cNvPr>
            <p:cNvCxnSpPr>
              <a:cxnSpLocks/>
              <a:stCxn id="10" idx="7"/>
              <a:endCxn id="29" idx="0"/>
            </p:cNvCxnSpPr>
            <p:nvPr/>
          </p:nvCxnSpPr>
          <p:spPr>
            <a:xfrm>
              <a:off x="8316260" y="4840338"/>
              <a:ext cx="3073" cy="605377"/>
            </a:xfrm>
            <a:prstGeom prst="line">
              <a:avLst/>
            </a:prstGeom>
            <a:ln>
              <a:solidFill>
                <a:schemeClr val="accent3"/>
              </a:solidFill>
            </a:ln>
          </p:spPr>
          <p:style>
            <a:lnRef idx="3">
              <a:schemeClr val="accent1"/>
            </a:lnRef>
            <a:fillRef idx="0">
              <a:schemeClr val="accent1"/>
            </a:fillRef>
            <a:effectRef idx="2">
              <a:schemeClr val="accent1"/>
            </a:effectRef>
            <a:fontRef idx="minor">
              <a:schemeClr val="tx1"/>
            </a:fontRef>
          </p:style>
        </p:cxnSp>
        <p:cxnSp>
          <p:nvCxnSpPr>
            <p:cNvPr id="44" name="Straight Connector 43">
              <a:extLst>
                <a:ext uri="{FF2B5EF4-FFF2-40B4-BE49-F238E27FC236}">
                  <a16:creationId xmlns:a16="http://schemas.microsoft.com/office/drawing/2014/main" id="{F393670D-3F1D-3C80-A888-B431A9506DEA}"/>
                </a:ext>
                <a:ext uri="{C183D7F6-B498-43B3-948B-1728B52AA6E4}">
                  <adec:decorative xmlns:adec="http://schemas.microsoft.com/office/drawing/2017/decorative" val="1"/>
                </a:ext>
              </a:extLst>
            </p:cNvPr>
            <p:cNvCxnSpPr>
              <a:cxnSpLocks/>
            </p:cNvCxnSpPr>
            <p:nvPr/>
          </p:nvCxnSpPr>
          <p:spPr>
            <a:xfrm>
              <a:off x="6737669" y="5489571"/>
              <a:ext cx="0" cy="263921"/>
            </a:xfrm>
            <a:prstGeom prst="line">
              <a:avLst/>
            </a:prstGeom>
            <a:ln>
              <a:solidFill>
                <a:schemeClr val="accent3"/>
              </a:solidFill>
            </a:ln>
          </p:spPr>
          <p:style>
            <a:lnRef idx="3">
              <a:schemeClr val="accent1"/>
            </a:lnRef>
            <a:fillRef idx="0">
              <a:schemeClr val="accent1"/>
            </a:fillRef>
            <a:effectRef idx="2">
              <a:schemeClr val="accent1"/>
            </a:effectRef>
            <a:fontRef idx="minor">
              <a:schemeClr val="tx1"/>
            </a:fontRef>
          </p:style>
        </p:cxnSp>
        <p:sp>
          <p:nvSpPr>
            <p:cNvPr id="29" name="TextBox 28">
              <a:extLst>
                <a:ext uri="{FF2B5EF4-FFF2-40B4-BE49-F238E27FC236}">
                  <a16:creationId xmlns:a16="http://schemas.microsoft.com/office/drawing/2014/main" id="{325A69D0-009F-62EB-DD64-B9DEF4BA5FB9}"/>
                </a:ext>
              </a:extLst>
            </p:cNvPr>
            <p:cNvSpPr txBox="1"/>
            <p:nvPr/>
          </p:nvSpPr>
          <p:spPr>
            <a:xfrm>
              <a:off x="6737669" y="5445715"/>
              <a:ext cx="3163328" cy="307777"/>
            </a:xfrm>
            <a:prstGeom prst="rect">
              <a:avLst/>
            </a:prstGeom>
            <a:noFill/>
          </p:spPr>
          <p:txBody>
            <a:bodyPr wrap="square">
              <a:spAutoFit/>
            </a:bodyPr>
            <a:lstStyle/>
            <a:p>
              <a:pPr lvl="0" algn="ctr"/>
              <a:r>
                <a:rPr lang="en-US" sz="1400"/>
                <a:t>Identify specific focus areas</a:t>
              </a:r>
            </a:p>
          </p:txBody>
        </p:sp>
      </p:grpSp>
    </p:spTree>
    <p:extLst>
      <p:ext uri="{BB962C8B-B14F-4D97-AF65-F5344CB8AC3E}">
        <p14:creationId xmlns:p14="http://schemas.microsoft.com/office/powerpoint/2010/main" val="3933870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49EF7-9C5F-48EB-9449-F41F97E52D35}"/>
              </a:ext>
            </a:extLst>
          </p:cNvPr>
          <p:cNvSpPr>
            <a:spLocks noGrp="1"/>
          </p:cNvSpPr>
          <p:nvPr>
            <p:ph type="ctrTitle"/>
          </p:nvPr>
        </p:nvSpPr>
        <p:spPr>
          <a:xfrm>
            <a:off x="1524000" y="4560933"/>
            <a:ext cx="9144000" cy="1055053"/>
          </a:xfrm>
        </p:spPr>
        <p:txBody>
          <a:bodyPr/>
          <a:lstStyle/>
          <a:p>
            <a:r>
              <a:rPr lang="en-US"/>
              <a:t>Practice</a:t>
            </a:r>
          </a:p>
        </p:txBody>
      </p:sp>
    </p:spTree>
    <p:extLst>
      <p:ext uri="{BB962C8B-B14F-4D97-AF65-F5344CB8AC3E}">
        <p14:creationId xmlns:p14="http://schemas.microsoft.com/office/powerpoint/2010/main" val="3199085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2F0311-3367-DF10-29EB-087EB937E850}"/>
              </a:ext>
            </a:extLst>
          </p:cNvPr>
          <p:cNvSpPr>
            <a:spLocks noGrp="1"/>
          </p:cNvSpPr>
          <p:nvPr>
            <p:ph type="title"/>
          </p:nvPr>
        </p:nvSpPr>
        <p:spPr/>
        <p:txBody>
          <a:bodyPr/>
          <a:lstStyle/>
          <a:p>
            <a:r>
              <a:rPr lang="en-US"/>
              <a:t>Practice: Case study </a:t>
            </a:r>
          </a:p>
        </p:txBody>
      </p:sp>
      <p:pic>
        <p:nvPicPr>
          <p:cNvPr id="6" name="Picture 5" descr="A green and black logo&#10;&#10;Description automatically generated">
            <a:extLst>
              <a:ext uri="{FF2B5EF4-FFF2-40B4-BE49-F238E27FC236}">
                <a16:creationId xmlns:a16="http://schemas.microsoft.com/office/drawing/2014/main" id="{509E1DF6-8E1C-9DF7-F55E-F625B63F7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184" y="1582807"/>
            <a:ext cx="543560" cy="543560"/>
          </a:xfrm>
          <a:prstGeom prst="rect">
            <a:avLst/>
          </a:prstGeom>
        </p:spPr>
      </p:pic>
      <p:sp>
        <p:nvSpPr>
          <p:cNvPr id="5" name="TextBox 4">
            <a:extLst>
              <a:ext uri="{FF2B5EF4-FFF2-40B4-BE49-F238E27FC236}">
                <a16:creationId xmlns:a16="http://schemas.microsoft.com/office/drawing/2014/main" id="{3244CE65-A31F-89B7-9EA7-376CE0B82BD9}"/>
              </a:ext>
            </a:extLst>
          </p:cNvPr>
          <p:cNvSpPr txBox="1"/>
          <p:nvPr/>
        </p:nvSpPr>
        <p:spPr>
          <a:xfrm>
            <a:off x="1672744" y="1623754"/>
            <a:ext cx="3130586" cy="461665"/>
          </a:xfrm>
          <a:prstGeom prst="rect">
            <a:avLst/>
          </a:prstGeom>
          <a:noFill/>
        </p:spPr>
        <p:txBody>
          <a:bodyPr wrap="square" rtlCol="0">
            <a:spAutoFit/>
          </a:bodyPr>
          <a:lstStyle/>
          <a:p>
            <a:r>
              <a:rPr lang="en-US" sz="2400"/>
              <a:t>TIA Excel Analysis Tool</a:t>
            </a:r>
          </a:p>
        </p:txBody>
      </p:sp>
      <p:pic>
        <p:nvPicPr>
          <p:cNvPr id="8" name="Picture 7" descr="Screenshot of sample dataset">
            <a:extLst>
              <a:ext uri="{FF2B5EF4-FFF2-40B4-BE49-F238E27FC236}">
                <a16:creationId xmlns:a16="http://schemas.microsoft.com/office/drawing/2014/main" id="{08BBE4C1-1D5D-E123-F69F-FA9DF2E9C303}"/>
              </a:ext>
            </a:extLst>
          </p:cNvPr>
          <p:cNvPicPr>
            <a:picLocks noChangeAspect="1"/>
          </p:cNvPicPr>
          <p:nvPr/>
        </p:nvPicPr>
        <p:blipFill>
          <a:blip r:embed="rId4"/>
          <a:stretch>
            <a:fillRect/>
          </a:stretch>
        </p:blipFill>
        <p:spPr>
          <a:xfrm>
            <a:off x="399393" y="2331697"/>
            <a:ext cx="5437974" cy="2782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2E0739CD-025F-F865-9135-FEBF4ED55CF6}"/>
              </a:ext>
            </a:extLst>
          </p:cNvPr>
          <p:cNvSpPr txBox="1"/>
          <p:nvPr/>
        </p:nvSpPr>
        <p:spPr>
          <a:xfrm>
            <a:off x="8072872" y="1678126"/>
            <a:ext cx="2661919" cy="738664"/>
          </a:xfrm>
          <a:prstGeom prst="rect">
            <a:avLst/>
          </a:prstGeom>
          <a:noFill/>
        </p:spPr>
        <p:txBody>
          <a:bodyPr wrap="square" rtlCol="0">
            <a:spAutoFit/>
          </a:bodyPr>
          <a:lstStyle/>
          <a:p>
            <a:r>
              <a:rPr lang="en-US" sz="2400"/>
              <a:t>FLOWER ISD</a:t>
            </a:r>
          </a:p>
          <a:p>
            <a:pPr marL="285750" indent="-285750">
              <a:buFont typeface="Arial" panose="020B0604020202020204" pitchFamily="34" charset="0"/>
              <a:buChar char="•"/>
            </a:pPr>
            <a:endParaRPr lang="en-US"/>
          </a:p>
        </p:txBody>
      </p:sp>
      <p:sp>
        <p:nvSpPr>
          <p:cNvPr id="13" name="Rectangle: Rounded Corners 12">
            <a:extLst>
              <a:ext uri="{FF2B5EF4-FFF2-40B4-BE49-F238E27FC236}">
                <a16:creationId xmlns:a16="http://schemas.microsoft.com/office/drawing/2014/main" id="{1B228786-F24F-F5CD-B9B1-737D0D4D901A}"/>
              </a:ext>
              <a:ext uri="{C183D7F6-B498-43B3-948B-1728B52AA6E4}">
                <adec:decorative xmlns:adec="http://schemas.microsoft.com/office/drawing/2017/decorative" val="1"/>
              </a:ext>
            </a:extLst>
          </p:cNvPr>
          <p:cNvSpPr/>
          <p:nvPr/>
        </p:nvSpPr>
        <p:spPr>
          <a:xfrm>
            <a:off x="6653616" y="2126367"/>
            <a:ext cx="4592320" cy="317295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26128515-CB9F-F062-86E8-7C2242B52D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8388" y="2773787"/>
            <a:ext cx="665480" cy="665480"/>
          </a:xfrm>
          <a:prstGeom prst="rect">
            <a:avLst/>
          </a:prstGeom>
        </p:spPr>
      </p:pic>
      <p:sp>
        <p:nvSpPr>
          <p:cNvPr id="12" name="TextBox 11">
            <a:extLst>
              <a:ext uri="{FF2B5EF4-FFF2-40B4-BE49-F238E27FC236}">
                <a16:creationId xmlns:a16="http://schemas.microsoft.com/office/drawing/2014/main" id="{4E1B44A3-B3B0-F35E-B8E9-435F530BF322}"/>
              </a:ext>
            </a:extLst>
          </p:cNvPr>
          <p:cNvSpPr txBox="1"/>
          <p:nvPr/>
        </p:nvSpPr>
        <p:spPr>
          <a:xfrm>
            <a:off x="8168640" y="2944252"/>
            <a:ext cx="1778447" cy="646331"/>
          </a:xfrm>
          <a:prstGeom prst="rect">
            <a:avLst/>
          </a:prstGeom>
          <a:noFill/>
        </p:spPr>
        <p:txBody>
          <a:bodyPr wrap="square" rtlCol="0">
            <a:spAutoFit/>
          </a:bodyPr>
          <a:lstStyle/>
          <a:p>
            <a:r>
              <a:rPr lang="en-US" dirty="0"/>
              <a:t>8, 200 Students</a:t>
            </a:r>
          </a:p>
          <a:p>
            <a:pPr marL="285750" indent="-285750">
              <a:buFont typeface="Arial" panose="020B0604020202020204" pitchFamily="34" charset="0"/>
              <a:buChar char="•"/>
            </a:pPr>
            <a:endParaRPr lang="en-US" dirty="0"/>
          </a:p>
        </p:txBody>
      </p:sp>
      <p:pic>
        <p:nvPicPr>
          <p:cNvPr id="3" name="Picture 2" descr="A black background with a black square&#10;&#10;Description automatically generated with medium confidence">
            <a:extLst>
              <a:ext uri="{FF2B5EF4-FFF2-40B4-BE49-F238E27FC236}">
                <a16:creationId xmlns:a16="http://schemas.microsoft.com/office/drawing/2014/main" id="{0C83CCB5-753D-0344-6929-06543F6E2A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8434" y="3938948"/>
            <a:ext cx="665480" cy="665480"/>
          </a:xfrm>
          <a:prstGeom prst="rect">
            <a:avLst/>
          </a:prstGeom>
        </p:spPr>
      </p:pic>
      <p:sp>
        <p:nvSpPr>
          <p:cNvPr id="7" name="TextBox 6">
            <a:extLst>
              <a:ext uri="{FF2B5EF4-FFF2-40B4-BE49-F238E27FC236}">
                <a16:creationId xmlns:a16="http://schemas.microsoft.com/office/drawing/2014/main" id="{67E49079-E30B-F2E6-96D7-73A0C8F8D7CB}"/>
              </a:ext>
            </a:extLst>
          </p:cNvPr>
          <p:cNvSpPr txBox="1"/>
          <p:nvPr/>
        </p:nvSpPr>
        <p:spPr>
          <a:xfrm>
            <a:off x="8072872" y="4125524"/>
            <a:ext cx="2757687" cy="646331"/>
          </a:xfrm>
          <a:prstGeom prst="rect">
            <a:avLst/>
          </a:prstGeom>
          <a:noFill/>
        </p:spPr>
        <p:txBody>
          <a:bodyPr wrap="square" rtlCol="0">
            <a:spAutoFit/>
          </a:bodyPr>
          <a:lstStyle/>
          <a:p>
            <a:r>
              <a:rPr lang="en-US" dirty="0"/>
              <a:t>Underperforming District</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898246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DB62-F84B-4DFD-8914-DB7A39F599C0}"/>
              </a:ext>
            </a:extLst>
          </p:cNvPr>
          <p:cNvSpPr>
            <a:spLocks noGrp="1"/>
          </p:cNvSpPr>
          <p:nvPr>
            <p:ph type="title"/>
          </p:nvPr>
        </p:nvSpPr>
        <p:spPr/>
        <p:txBody>
          <a:bodyPr>
            <a:noAutofit/>
          </a:bodyPr>
          <a:lstStyle/>
          <a:p>
            <a:r>
              <a:rPr lang="en-US"/>
              <a:t>Practice: Correlation</a:t>
            </a:r>
          </a:p>
        </p:txBody>
      </p:sp>
      <p:pic>
        <p:nvPicPr>
          <p:cNvPr id="5" name="Picture 4" descr="screenshot of correlation tab">
            <a:extLst>
              <a:ext uri="{FF2B5EF4-FFF2-40B4-BE49-F238E27FC236}">
                <a16:creationId xmlns:a16="http://schemas.microsoft.com/office/drawing/2014/main" id="{A4E5AA06-2066-F787-05DD-00A0A4D37424}"/>
              </a:ext>
            </a:extLst>
          </p:cNvPr>
          <p:cNvPicPr>
            <a:picLocks noChangeAspect="1"/>
          </p:cNvPicPr>
          <p:nvPr/>
        </p:nvPicPr>
        <p:blipFill>
          <a:blip r:embed="rId3"/>
          <a:stretch>
            <a:fillRect/>
          </a:stretch>
        </p:blipFill>
        <p:spPr>
          <a:xfrm>
            <a:off x="144093" y="2400519"/>
            <a:ext cx="11643599" cy="2546620"/>
          </a:xfrm>
          <a:prstGeom prst="rect">
            <a:avLst/>
          </a:prstGeom>
        </p:spPr>
      </p:pic>
      <p:sp>
        <p:nvSpPr>
          <p:cNvPr id="3" name="TextBox 2">
            <a:extLst>
              <a:ext uri="{FF2B5EF4-FFF2-40B4-BE49-F238E27FC236}">
                <a16:creationId xmlns:a16="http://schemas.microsoft.com/office/drawing/2014/main" id="{3FAE7C9C-42DC-97E3-5FB0-2657CAA76E48}"/>
              </a:ext>
            </a:extLst>
          </p:cNvPr>
          <p:cNvSpPr txBox="1"/>
          <p:nvPr/>
        </p:nvSpPr>
        <p:spPr>
          <a:xfrm>
            <a:off x="144093" y="1668026"/>
            <a:ext cx="4582160" cy="369332"/>
          </a:xfrm>
          <a:prstGeom prst="rect">
            <a:avLst/>
          </a:prstGeom>
          <a:noFill/>
        </p:spPr>
        <p:txBody>
          <a:bodyPr wrap="square" rtlCol="0">
            <a:spAutoFit/>
          </a:bodyPr>
          <a:lstStyle/>
          <a:p>
            <a:r>
              <a:rPr lang="en-US"/>
              <a:t>FLOWER ISD</a:t>
            </a:r>
          </a:p>
        </p:txBody>
      </p:sp>
    </p:spTree>
    <p:extLst>
      <p:ext uri="{BB962C8B-B14F-4D97-AF65-F5344CB8AC3E}">
        <p14:creationId xmlns:p14="http://schemas.microsoft.com/office/powerpoint/2010/main" val="6989679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B73A37-76A5-E4C4-E17F-249BDCB7F456}"/>
              </a:ext>
            </a:extLst>
          </p:cNvPr>
          <p:cNvSpPr>
            <a:spLocks noGrp="1"/>
          </p:cNvSpPr>
          <p:nvPr>
            <p:ph type="title"/>
          </p:nvPr>
        </p:nvSpPr>
        <p:spPr/>
        <p:txBody>
          <a:bodyPr/>
          <a:lstStyle/>
          <a:p>
            <a:pPr algn="ctr"/>
            <a:r>
              <a:rPr lang="en-US" sz="4000" dirty="0">
                <a:solidFill>
                  <a:schemeClr val="bg1"/>
                </a:solidFill>
                <a:hlinkClick r:id="rId3"/>
              </a:rPr>
              <a:t>FIGMA</a:t>
            </a:r>
            <a:br>
              <a:rPr lang="en-US" dirty="0"/>
            </a:br>
            <a:r>
              <a:rPr lang="en-US" dirty="0"/>
              <a:t>Share thoughts from the correlation tab</a:t>
            </a:r>
            <a:br>
              <a:rPr lang="en-US" dirty="0"/>
            </a:br>
            <a:r>
              <a:rPr lang="en-US" dirty="0"/>
              <a:t>5 min</a:t>
            </a:r>
          </a:p>
        </p:txBody>
      </p:sp>
      <p:sp>
        <p:nvSpPr>
          <p:cNvPr id="8" name="Text Placeholder 7">
            <a:extLst>
              <a:ext uri="{FF2B5EF4-FFF2-40B4-BE49-F238E27FC236}">
                <a16:creationId xmlns:a16="http://schemas.microsoft.com/office/drawing/2014/main" id="{FEC3DFF4-9D9F-F60B-A83D-71086F9447EC}"/>
              </a:ext>
            </a:extLst>
          </p:cNvPr>
          <p:cNvSpPr>
            <a:spLocks noGrp="1"/>
          </p:cNvSpPr>
          <p:nvPr>
            <p:ph type="body" sz="quarter" idx="10"/>
          </p:nvPr>
        </p:nvSpPr>
        <p:spPr/>
        <p:txBody>
          <a:bodyPr/>
          <a:lstStyle/>
          <a:p>
            <a:r>
              <a:rPr lang="en-US"/>
              <a:t>Evaluate Overall Correlation</a:t>
            </a:r>
          </a:p>
        </p:txBody>
      </p:sp>
      <p:sp>
        <p:nvSpPr>
          <p:cNvPr id="9" name="Text Placeholder 8">
            <a:extLst>
              <a:ext uri="{FF2B5EF4-FFF2-40B4-BE49-F238E27FC236}">
                <a16:creationId xmlns:a16="http://schemas.microsoft.com/office/drawing/2014/main" id="{61279D29-4A29-B47A-36FC-CCE2D397F369}"/>
              </a:ext>
            </a:extLst>
          </p:cNvPr>
          <p:cNvSpPr>
            <a:spLocks noGrp="1"/>
          </p:cNvSpPr>
          <p:nvPr>
            <p:ph type="body" sz="quarter" idx="11"/>
          </p:nvPr>
        </p:nvSpPr>
        <p:spPr/>
        <p:txBody>
          <a:bodyPr/>
          <a:lstStyle/>
          <a:p>
            <a:r>
              <a:rPr lang="en-US"/>
              <a:t>Scatterplot shape and outliers</a:t>
            </a:r>
          </a:p>
        </p:txBody>
      </p:sp>
      <p:sp>
        <p:nvSpPr>
          <p:cNvPr id="10" name="Text Placeholder 9">
            <a:extLst>
              <a:ext uri="{FF2B5EF4-FFF2-40B4-BE49-F238E27FC236}">
                <a16:creationId xmlns:a16="http://schemas.microsoft.com/office/drawing/2014/main" id="{F3C38753-A523-2B0F-F410-377801781F53}"/>
              </a:ext>
            </a:extLst>
          </p:cNvPr>
          <p:cNvSpPr>
            <a:spLocks noGrp="1"/>
          </p:cNvSpPr>
          <p:nvPr>
            <p:ph type="body" sz="quarter" idx="12"/>
          </p:nvPr>
        </p:nvSpPr>
        <p:spPr/>
        <p:txBody>
          <a:bodyPr/>
          <a:lstStyle/>
          <a:p>
            <a:r>
              <a:rPr lang="en-US" dirty="0"/>
              <a:t>Identify focus area for improvement</a:t>
            </a:r>
          </a:p>
        </p:txBody>
      </p:sp>
    </p:spTree>
    <p:extLst>
      <p:ext uri="{BB962C8B-B14F-4D97-AF65-F5344CB8AC3E}">
        <p14:creationId xmlns:p14="http://schemas.microsoft.com/office/powerpoint/2010/main" val="9596965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2A5E-CB5B-46AB-9816-CBFC72B8E69D}"/>
              </a:ext>
            </a:extLst>
          </p:cNvPr>
          <p:cNvSpPr>
            <a:spLocks noGrp="1"/>
          </p:cNvSpPr>
          <p:nvPr>
            <p:ph type="title"/>
          </p:nvPr>
        </p:nvSpPr>
        <p:spPr/>
        <p:txBody>
          <a:bodyPr>
            <a:normAutofit/>
          </a:bodyPr>
          <a:lstStyle/>
          <a:p>
            <a:r>
              <a:rPr lang="en-US"/>
              <a:t>Practice: Correlation Reflection</a:t>
            </a:r>
          </a:p>
        </p:txBody>
      </p:sp>
      <p:sp>
        <p:nvSpPr>
          <p:cNvPr id="9" name="TextBox 8">
            <a:extLst>
              <a:ext uri="{FF2B5EF4-FFF2-40B4-BE49-F238E27FC236}">
                <a16:creationId xmlns:a16="http://schemas.microsoft.com/office/drawing/2014/main" id="{B8D79A8F-1ACA-35F3-514B-8B30117ED633}"/>
              </a:ext>
              <a:ext uri="{C183D7F6-B498-43B3-948B-1728B52AA6E4}">
                <adec:decorative xmlns:adec="http://schemas.microsoft.com/office/drawing/2017/decorative" val="0"/>
              </a:ext>
            </a:extLst>
          </p:cNvPr>
          <p:cNvSpPr txBox="1"/>
          <p:nvPr/>
        </p:nvSpPr>
        <p:spPr>
          <a:xfrm>
            <a:off x="2505957" y="1125028"/>
            <a:ext cx="765718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The correlation tab is used to provide an overview of the correlation between teacher observation and student growth data.  It allows for the data to be desegrated in a variety of ways.  </a:t>
            </a:r>
          </a:p>
        </p:txBody>
      </p:sp>
      <p:pic>
        <p:nvPicPr>
          <p:cNvPr id="24" name="Content Placeholder 7" descr="Screenshot of correlation tab">
            <a:extLst>
              <a:ext uri="{FF2B5EF4-FFF2-40B4-BE49-F238E27FC236}">
                <a16:creationId xmlns:a16="http://schemas.microsoft.com/office/drawing/2014/main" id="{AE7F149E-E397-3AD7-AFA7-DE326BFDBA21}"/>
              </a:ext>
            </a:extLst>
          </p:cNvPr>
          <p:cNvPicPr>
            <a:picLocks noGrp="1" noChangeAspect="1"/>
          </p:cNvPicPr>
          <p:nvPr>
            <p:ph idx="1"/>
          </p:nvPr>
        </p:nvPicPr>
        <p:blipFill>
          <a:blip r:embed="rId3"/>
          <a:stretch>
            <a:fillRect/>
          </a:stretch>
        </p:blipFill>
        <p:spPr>
          <a:xfrm>
            <a:off x="375695" y="2471190"/>
            <a:ext cx="11372850" cy="2358053"/>
          </a:xfrm>
        </p:spPr>
      </p:pic>
      <p:sp>
        <p:nvSpPr>
          <p:cNvPr id="10" name="Arrow: Right 9">
            <a:extLst>
              <a:ext uri="{FF2B5EF4-FFF2-40B4-BE49-F238E27FC236}">
                <a16:creationId xmlns:a16="http://schemas.microsoft.com/office/drawing/2014/main" id="{CB4B4744-D04C-4CFD-25DD-EBF98F4AB2A4}"/>
              </a:ext>
              <a:ext uri="{C183D7F6-B498-43B3-948B-1728B52AA6E4}">
                <adec:decorative xmlns:adec="http://schemas.microsoft.com/office/drawing/2017/decorative" val="1"/>
              </a:ext>
            </a:extLst>
          </p:cNvPr>
          <p:cNvSpPr/>
          <p:nvPr/>
        </p:nvSpPr>
        <p:spPr>
          <a:xfrm rot="1816596">
            <a:off x="-4720" y="2496505"/>
            <a:ext cx="1146038" cy="1424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3274B17B-F1BD-CC84-1684-237AAB94A10B}"/>
              </a:ext>
              <a:ext uri="{C183D7F6-B498-43B3-948B-1728B52AA6E4}">
                <adec:decorative xmlns:adec="http://schemas.microsoft.com/office/drawing/2017/decorative" val="1"/>
              </a:ext>
            </a:extLst>
          </p:cNvPr>
          <p:cNvSpPr/>
          <p:nvPr/>
        </p:nvSpPr>
        <p:spPr>
          <a:xfrm>
            <a:off x="1246252" y="2693821"/>
            <a:ext cx="1408393" cy="70701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021FC77-2BED-915A-B52F-779838F3070E}"/>
              </a:ext>
              <a:ext uri="{C183D7F6-B498-43B3-948B-1728B52AA6E4}">
                <adec:decorative xmlns:adec="http://schemas.microsoft.com/office/drawing/2017/decorative" val="0"/>
              </a:ext>
            </a:extLst>
          </p:cNvPr>
          <p:cNvSpPr txBox="1"/>
          <p:nvPr/>
        </p:nvSpPr>
        <p:spPr>
          <a:xfrm>
            <a:off x="1180433" y="5144353"/>
            <a:ext cx="179396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Flower ISD has a relatively strong correlation of teacher observation scores with their student growth scores.  </a:t>
            </a:r>
          </a:p>
        </p:txBody>
      </p:sp>
      <p:sp>
        <p:nvSpPr>
          <p:cNvPr id="15" name="Oval 14">
            <a:extLst>
              <a:ext uri="{FF2B5EF4-FFF2-40B4-BE49-F238E27FC236}">
                <a16:creationId xmlns:a16="http://schemas.microsoft.com/office/drawing/2014/main" id="{D6ABEC2A-7B6F-C43C-A35B-11B3E2DB5D10}"/>
              </a:ext>
              <a:ext uri="{C183D7F6-B498-43B3-948B-1728B52AA6E4}">
                <adec:decorative xmlns:adec="http://schemas.microsoft.com/office/drawing/2017/decorative" val="1"/>
              </a:ext>
            </a:extLst>
          </p:cNvPr>
          <p:cNvSpPr/>
          <p:nvPr/>
        </p:nvSpPr>
        <p:spPr>
          <a:xfrm>
            <a:off x="5589951" y="2904161"/>
            <a:ext cx="1723908" cy="7592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row: Up 17">
            <a:extLst>
              <a:ext uri="{FF2B5EF4-FFF2-40B4-BE49-F238E27FC236}">
                <a16:creationId xmlns:a16="http://schemas.microsoft.com/office/drawing/2014/main" id="{E0297DAA-90AB-1AEF-65A4-4CE9F157A7F4}"/>
              </a:ext>
              <a:ext uri="{C183D7F6-B498-43B3-948B-1728B52AA6E4}">
                <adec:decorative xmlns:adec="http://schemas.microsoft.com/office/drawing/2017/decorative" val="1"/>
              </a:ext>
            </a:extLst>
          </p:cNvPr>
          <p:cNvSpPr/>
          <p:nvPr/>
        </p:nvSpPr>
        <p:spPr>
          <a:xfrm rot="1397050">
            <a:off x="5970530" y="4150151"/>
            <a:ext cx="148899" cy="94189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554D061F-F5DE-F5F0-3C8B-C0504A2C051C}"/>
              </a:ext>
              <a:ext uri="{C183D7F6-B498-43B3-948B-1728B52AA6E4}">
                <adec:decorative xmlns:adec="http://schemas.microsoft.com/office/drawing/2017/decorative" val="0"/>
              </a:ext>
            </a:extLst>
          </p:cNvPr>
          <p:cNvSpPr txBox="1"/>
          <p:nvPr/>
        </p:nvSpPr>
        <p:spPr>
          <a:xfrm>
            <a:off x="5402545" y="5168019"/>
            <a:ext cx="179396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Flower ISD’s correlation is lower for High School. </a:t>
            </a:r>
          </a:p>
        </p:txBody>
      </p:sp>
      <p:sp>
        <p:nvSpPr>
          <p:cNvPr id="21" name="Oval 20">
            <a:extLst>
              <a:ext uri="{FF2B5EF4-FFF2-40B4-BE49-F238E27FC236}">
                <a16:creationId xmlns:a16="http://schemas.microsoft.com/office/drawing/2014/main" id="{5075894E-D443-2337-3EFC-7AF4AC7FE3FC}"/>
              </a:ext>
              <a:ext uri="{C183D7F6-B498-43B3-948B-1728B52AA6E4}">
                <adec:decorative xmlns:adec="http://schemas.microsoft.com/office/drawing/2017/decorative" val="1"/>
              </a:ext>
            </a:extLst>
          </p:cNvPr>
          <p:cNvSpPr/>
          <p:nvPr/>
        </p:nvSpPr>
        <p:spPr>
          <a:xfrm>
            <a:off x="7608232" y="2529020"/>
            <a:ext cx="1793964" cy="232307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Arrow: Up 25">
            <a:extLst>
              <a:ext uri="{FF2B5EF4-FFF2-40B4-BE49-F238E27FC236}">
                <a16:creationId xmlns:a16="http://schemas.microsoft.com/office/drawing/2014/main" id="{8D763B9D-5EEF-6567-39EF-87EABA5043FF}"/>
              </a:ext>
              <a:ext uri="{C183D7F6-B498-43B3-948B-1728B52AA6E4}">
                <adec:decorative xmlns:adec="http://schemas.microsoft.com/office/drawing/2017/decorative" val="1"/>
              </a:ext>
            </a:extLst>
          </p:cNvPr>
          <p:cNvSpPr/>
          <p:nvPr/>
        </p:nvSpPr>
        <p:spPr>
          <a:xfrm rot="20247152">
            <a:off x="9229349" y="4697073"/>
            <a:ext cx="148899" cy="94189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062705E-1053-EFF0-00A6-90955638BF19}"/>
              </a:ext>
            </a:extLst>
          </p:cNvPr>
          <p:cNvSpPr txBox="1"/>
          <p:nvPr/>
        </p:nvSpPr>
        <p:spPr>
          <a:xfrm>
            <a:off x="7581317" y="5168019"/>
            <a:ext cx="179396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Flower ISD correlation in Grades 4 and 7 is concerning.  </a:t>
            </a:r>
          </a:p>
        </p:txBody>
      </p:sp>
      <p:sp>
        <p:nvSpPr>
          <p:cNvPr id="25" name="Oval 24">
            <a:extLst>
              <a:ext uri="{FF2B5EF4-FFF2-40B4-BE49-F238E27FC236}">
                <a16:creationId xmlns:a16="http://schemas.microsoft.com/office/drawing/2014/main" id="{E47BFEFE-CE3C-5B42-CD84-583A051BD66E}"/>
              </a:ext>
              <a:ext uri="{C183D7F6-B498-43B3-948B-1728B52AA6E4}">
                <adec:decorative xmlns:adec="http://schemas.microsoft.com/office/drawing/2017/decorative" val="1"/>
              </a:ext>
            </a:extLst>
          </p:cNvPr>
          <p:cNvSpPr/>
          <p:nvPr/>
        </p:nvSpPr>
        <p:spPr>
          <a:xfrm>
            <a:off x="10011083" y="2448340"/>
            <a:ext cx="1793964" cy="232307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Arrow: Up 26">
            <a:extLst>
              <a:ext uri="{FF2B5EF4-FFF2-40B4-BE49-F238E27FC236}">
                <a16:creationId xmlns:a16="http://schemas.microsoft.com/office/drawing/2014/main" id="{6919D13F-954C-03B8-D256-F3CEDC9B5971}"/>
              </a:ext>
              <a:ext uri="{C183D7F6-B498-43B3-948B-1728B52AA6E4}">
                <adec:decorative xmlns:adec="http://schemas.microsoft.com/office/drawing/2017/decorative" val="1"/>
              </a:ext>
            </a:extLst>
          </p:cNvPr>
          <p:cNvSpPr/>
          <p:nvPr/>
        </p:nvSpPr>
        <p:spPr>
          <a:xfrm rot="19999492">
            <a:off x="11665426" y="4533061"/>
            <a:ext cx="148899" cy="94189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227CC1A9-F5AD-1425-476C-B9ED4601F10C}"/>
              </a:ext>
              <a:ext uri="{C183D7F6-B498-43B3-948B-1728B52AA6E4}">
                <adec:decorative xmlns:adec="http://schemas.microsoft.com/office/drawing/2017/decorative" val="0"/>
              </a:ext>
            </a:extLst>
          </p:cNvPr>
          <p:cNvSpPr txBox="1"/>
          <p:nvPr/>
        </p:nvSpPr>
        <p:spPr>
          <a:xfrm>
            <a:off x="10511361" y="5144353"/>
            <a:ext cx="1293686"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Flower ISD’s correlation between subjects will also need more investigation. </a:t>
            </a:r>
          </a:p>
        </p:txBody>
      </p:sp>
    </p:spTree>
    <p:extLst>
      <p:ext uri="{BB962C8B-B14F-4D97-AF65-F5344CB8AC3E}">
        <p14:creationId xmlns:p14="http://schemas.microsoft.com/office/powerpoint/2010/main" val="166347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P spid="26" grpId="0" animBg="1"/>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DB62-F84B-4DFD-8914-DB7A39F599C0}"/>
              </a:ext>
            </a:extLst>
          </p:cNvPr>
          <p:cNvSpPr>
            <a:spLocks noGrp="1"/>
          </p:cNvSpPr>
          <p:nvPr>
            <p:ph type="title"/>
          </p:nvPr>
        </p:nvSpPr>
        <p:spPr/>
        <p:txBody>
          <a:bodyPr>
            <a:noAutofit/>
          </a:bodyPr>
          <a:lstStyle/>
          <a:p>
            <a:r>
              <a:rPr lang="en-US"/>
              <a:t>Practice: Visualizing the Data</a:t>
            </a:r>
          </a:p>
        </p:txBody>
      </p:sp>
      <p:sp>
        <p:nvSpPr>
          <p:cNvPr id="3" name="Content Placeholder 2">
            <a:extLst>
              <a:ext uri="{FF2B5EF4-FFF2-40B4-BE49-F238E27FC236}">
                <a16:creationId xmlns:a16="http://schemas.microsoft.com/office/drawing/2014/main" id="{C4E21D95-F96A-13BA-C3F8-33B61DDE0625}"/>
              </a:ext>
            </a:extLst>
          </p:cNvPr>
          <p:cNvSpPr>
            <a:spLocks noGrp="1"/>
          </p:cNvSpPr>
          <p:nvPr>
            <p:ph idx="1"/>
          </p:nvPr>
        </p:nvSpPr>
        <p:spPr>
          <a:xfrm>
            <a:off x="399393" y="1538189"/>
            <a:ext cx="11487807" cy="525073"/>
          </a:xfrm>
        </p:spPr>
        <p:txBody>
          <a:bodyPr/>
          <a:lstStyle/>
          <a:p>
            <a:pPr marL="0" indent="0">
              <a:buNone/>
            </a:pPr>
            <a:r>
              <a:rPr lang="en-US"/>
              <a:t>Use the filters to see a scatterplot and histogram of the data:</a:t>
            </a:r>
          </a:p>
        </p:txBody>
      </p:sp>
      <p:pic>
        <p:nvPicPr>
          <p:cNvPr id="6" name="Picture 5" descr="Screenshot of filters for scatterplot and histograms of data">
            <a:extLst>
              <a:ext uri="{FF2B5EF4-FFF2-40B4-BE49-F238E27FC236}">
                <a16:creationId xmlns:a16="http://schemas.microsoft.com/office/drawing/2014/main" id="{08E419CA-8B99-E8E1-B16C-9FF2ED4889B5}"/>
              </a:ext>
            </a:extLst>
          </p:cNvPr>
          <p:cNvPicPr>
            <a:picLocks noChangeAspect="1"/>
          </p:cNvPicPr>
          <p:nvPr/>
        </p:nvPicPr>
        <p:blipFill>
          <a:blip r:embed="rId3"/>
          <a:stretch>
            <a:fillRect/>
          </a:stretch>
        </p:blipFill>
        <p:spPr>
          <a:xfrm>
            <a:off x="594947" y="2216648"/>
            <a:ext cx="10682654" cy="4242302"/>
          </a:xfrm>
          <a:prstGeom prst="rect">
            <a:avLst/>
          </a:prstGeom>
        </p:spPr>
      </p:pic>
    </p:spTree>
    <p:extLst>
      <p:ext uri="{BB962C8B-B14F-4D97-AF65-F5344CB8AC3E}">
        <p14:creationId xmlns:p14="http://schemas.microsoft.com/office/powerpoint/2010/main" val="1797598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DB62-F84B-4DFD-8914-DB7A39F599C0}"/>
              </a:ext>
            </a:extLst>
          </p:cNvPr>
          <p:cNvSpPr>
            <a:spLocks noGrp="1"/>
          </p:cNvSpPr>
          <p:nvPr>
            <p:ph type="title"/>
          </p:nvPr>
        </p:nvSpPr>
        <p:spPr/>
        <p:txBody>
          <a:bodyPr>
            <a:noAutofit/>
          </a:bodyPr>
          <a:lstStyle/>
          <a:p>
            <a:r>
              <a:rPr lang="en-US" sz="3600"/>
              <a:t>Practice: Teacher Performance</a:t>
            </a:r>
          </a:p>
        </p:txBody>
      </p:sp>
      <p:pic>
        <p:nvPicPr>
          <p:cNvPr id="8" name="Picture 7" descr="Screenshot of teacher performance tab">
            <a:extLst>
              <a:ext uri="{FF2B5EF4-FFF2-40B4-BE49-F238E27FC236}">
                <a16:creationId xmlns:a16="http://schemas.microsoft.com/office/drawing/2014/main" id="{00247903-4AD0-60D7-5741-C64723D79FBE}"/>
              </a:ext>
            </a:extLst>
          </p:cNvPr>
          <p:cNvPicPr>
            <a:picLocks noChangeAspect="1"/>
          </p:cNvPicPr>
          <p:nvPr/>
        </p:nvPicPr>
        <p:blipFill>
          <a:blip r:embed="rId3"/>
          <a:stretch>
            <a:fillRect/>
          </a:stretch>
        </p:blipFill>
        <p:spPr>
          <a:xfrm>
            <a:off x="211060" y="2238531"/>
            <a:ext cx="7256539" cy="2821753"/>
          </a:xfrm>
          <a:prstGeom prst="rect">
            <a:avLst/>
          </a:prstGeom>
        </p:spPr>
      </p:pic>
      <p:pic>
        <p:nvPicPr>
          <p:cNvPr id="4" name="Graphic 3" descr="Merger outline">
            <a:extLst>
              <a:ext uri="{FF2B5EF4-FFF2-40B4-BE49-F238E27FC236}">
                <a16:creationId xmlns:a16="http://schemas.microsoft.com/office/drawing/2014/main" id="{D8745BD8-60E3-966A-1EAE-78DB36D8B6A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467599" y="2287131"/>
            <a:ext cx="914400" cy="914400"/>
          </a:xfrm>
          <a:prstGeom prst="rect">
            <a:avLst/>
          </a:prstGeom>
        </p:spPr>
      </p:pic>
      <p:sp>
        <p:nvSpPr>
          <p:cNvPr id="3" name="TextBox 2">
            <a:extLst>
              <a:ext uri="{FF2B5EF4-FFF2-40B4-BE49-F238E27FC236}">
                <a16:creationId xmlns:a16="http://schemas.microsoft.com/office/drawing/2014/main" id="{622D3A7F-8CC8-0DDB-8DB3-61E990B5FE90}"/>
              </a:ext>
            </a:extLst>
          </p:cNvPr>
          <p:cNvSpPr txBox="1"/>
          <p:nvPr/>
        </p:nvSpPr>
        <p:spPr>
          <a:xfrm>
            <a:off x="8456690" y="2421165"/>
            <a:ext cx="3524250" cy="646331"/>
          </a:xfrm>
          <a:prstGeom prst="rect">
            <a:avLst/>
          </a:prstGeom>
          <a:noFill/>
        </p:spPr>
        <p:txBody>
          <a:bodyPr wrap="square" rtlCol="0">
            <a:spAutoFit/>
          </a:bodyPr>
          <a:lstStyle/>
          <a:p>
            <a:r>
              <a:rPr lang="en-US"/>
              <a:t>Comparison of top teachers in state to top teachers in district</a:t>
            </a:r>
          </a:p>
        </p:txBody>
      </p:sp>
      <p:pic>
        <p:nvPicPr>
          <p:cNvPr id="13" name="Graphic 12" descr="Merger outline">
            <a:extLst>
              <a:ext uri="{FF2B5EF4-FFF2-40B4-BE49-F238E27FC236}">
                <a16:creationId xmlns:a16="http://schemas.microsoft.com/office/drawing/2014/main" id="{4DF5586E-F561-82F2-20A0-183C1E14E21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467599" y="3250131"/>
            <a:ext cx="914400" cy="914400"/>
          </a:xfrm>
          <a:prstGeom prst="rect">
            <a:avLst/>
          </a:prstGeom>
        </p:spPr>
      </p:pic>
      <p:sp>
        <p:nvSpPr>
          <p:cNvPr id="14" name="TextBox 13">
            <a:extLst>
              <a:ext uri="{FF2B5EF4-FFF2-40B4-BE49-F238E27FC236}">
                <a16:creationId xmlns:a16="http://schemas.microsoft.com/office/drawing/2014/main" id="{3644DCD4-E60F-5751-83B8-EF028A8E47F2}"/>
              </a:ext>
            </a:extLst>
          </p:cNvPr>
          <p:cNvSpPr txBox="1"/>
          <p:nvPr/>
        </p:nvSpPr>
        <p:spPr>
          <a:xfrm>
            <a:off x="8456690" y="3522665"/>
            <a:ext cx="3524250" cy="369332"/>
          </a:xfrm>
          <a:prstGeom prst="rect">
            <a:avLst/>
          </a:prstGeom>
          <a:noFill/>
        </p:spPr>
        <p:txBody>
          <a:bodyPr wrap="square" rtlCol="0">
            <a:spAutoFit/>
          </a:bodyPr>
          <a:lstStyle/>
          <a:p>
            <a:r>
              <a:rPr lang="en-US"/>
              <a:t>Overall distributions</a:t>
            </a:r>
          </a:p>
        </p:txBody>
      </p:sp>
      <p:pic>
        <p:nvPicPr>
          <p:cNvPr id="9" name="Graphic 8" descr="Merger outline">
            <a:extLst>
              <a:ext uri="{FF2B5EF4-FFF2-40B4-BE49-F238E27FC236}">
                <a16:creationId xmlns:a16="http://schemas.microsoft.com/office/drawing/2014/main" id="{3D1567E3-41D5-3693-A9FF-DF464E71402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518843" y="4155208"/>
            <a:ext cx="914400" cy="914400"/>
          </a:xfrm>
          <a:prstGeom prst="rect">
            <a:avLst/>
          </a:prstGeom>
        </p:spPr>
      </p:pic>
      <p:sp>
        <p:nvSpPr>
          <p:cNvPr id="10" name="TextBox 9">
            <a:extLst>
              <a:ext uri="{FF2B5EF4-FFF2-40B4-BE49-F238E27FC236}">
                <a16:creationId xmlns:a16="http://schemas.microsoft.com/office/drawing/2014/main" id="{3A524900-D7A2-589D-15E0-117C2B430685}"/>
              </a:ext>
            </a:extLst>
          </p:cNvPr>
          <p:cNvSpPr txBox="1"/>
          <p:nvPr/>
        </p:nvSpPr>
        <p:spPr>
          <a:xfrm>
            <a:off x="8381999" y="4435034"/>
            <a:ext cx="3524250" cy="369332"/>
          </a:xfrm>
          <a:prstGeom prst="rect">
            <a:avLst/>
          </a:prstGeom>
          <a:noFill/>
        </p:spPr>
        <p:txBody>
          <a:bodyPr wrap="square" rtlCol="0">
            <a:spAutoFit/>
          </a:bodyPr>
          <a:lstStyle/>
          <a:p>
            <a:r>
              <a:rPr lang="en-US"/>
              <a:t>“5 M’S” Descriptive Statistics</a:t>
            </a:r>
          </a:p>
        </p:txBody>
      </p:sp>
    </p:spTree>
    <p:extLst>
      <p:ext uri="{BB962C8B-B14F-4D97-AF65-F5344CB8AC3E}">
        <p14:creationId xmlns:p14="http://schemas.microsoft.com/office/powerpoint/2010/main" val="922767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3CB82-8450-4AC6-98D9-B403AE5013B3}"/>
              </a:ext>
            </a:extLst>
          </p:cNvPr>
          <p:cNvSpPr>
            <a:spLocks noGrp="1"/>
          </p:cNvSpPr>
          <p:nvPr>
            <p:ph type="title"/>
          </p:nvPr>
        </p:nvSpPr>
        <p:spPr/>
        <p:txBody>
          <a:bodyPr/>
          <a:lstStyle/>
          <a:p>
            <a:r>
              <a:rPr lang="en-US"/>
              <a:t>Session Agenda</a:t>
            </a:r>
          </a:p>
        </p:txBody>
      </p:sp>
      <p:sp>
        <p:nvSpPr>
          <p:cNvPr id="4" name="Rectangle 3">
            <a:extLst>
              <a:ext uri="{FF2B5EF4-FFF2-40B4-BE49-F238E27FC236}">
                <a16:creationId xmlns:a16="http://schemas.microsoft.com/office/drawing/2014/main" id="{7764F448-25FE-4BEB-972E-C93510D211B7}"/>
              </a:ext>
            </a:extLst>
          </p:cNvPr>
          <p:cNvSpPr/>
          <p:nvPr/>
        </p:nvSpPr>
        <p:spPr>
          <a:xfrm>
            <a:off x="399393" y="2182635"/>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9:00 a.m. – 9:05 a.m.</a:t>
            </a:r>
          </a:p>
        </p:txBody>
      </p:sp>
      <p:sp>
        <p:nvSpPr>
          <p:cNvPr id="10" name="Rectangle 9">
            <a:extLst>
              <a:ext uri="{FF2B5EF4-FFF2-40B4-BE49-F238E27FC236}">
                <a16:creationId xmlns:a16="http://schemas.microsoft.com/office/drawing/2014/main" id="{CCE42E91-9369-4299-92C8-D25E3C0CC262}"/>
              </a:ext>
            </a:extLst>
          </p:cNvPr>
          <p:cNvSpPr/>
          <p:nvPr/>
        </p:nvSpPr>
        <p:spPr>
          <a:xfrm>
            <a:off x="3344075" y="2182635"/>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Goal</a:t>
            </a:r>
          </a:p>
        </p:txBody>
      </p:sp>
      <p:sp>
        <p:nvSpPr>
          <p:cNvPr id="5" name="Rectangle 4">
            <a:extLst>
              <a:ext uri="{FF2B5EF4-FFF2-40B4-BE49-F238E27FC236}">
                <a16:creationId xmlns:a16="http://schemas.microsoft.com/office/drawing/2014/main" id="{993EDF72-817B-422E-AA6E-631FF4DA27EB}"/>
              </a:ext>
            </a:extLst>
          </p:cNvPr>
          <p:cNvSpPr/>
          <p:nvPr/>
        </p:nvSpPr>
        <p:spPr>
          <a:xfrm>
            <a:off x="399393" y="2874967"/>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9:05 a.m. – 9:15 a.m.</a:t>
            </a:r>
          </a:p>
        </p:txBody>
      </p:sp>
      <p:sp>
        <p:nvSpPr>
          <p:cNvPr id="11" name="Rectangle 10">
            <a:extLst>
              <a:ext uri="{FF2B5EF4-FFF2-40B4-BE49-F238E27FC236}">
                <a16:creationId xmlns:a16="http://schemas.microsoft.com/office/drawing/2014/main" id="{55874C33-9E12-4A69-A6E2-E3D94650746B}"/>
              </a:ext>
            </a:extLst>
          </p:cNvPr>
          <p:cNvSpPr/>
          <p:nvPr/>
        </p:nvSpPr>
        <p:spPr>
          <a:xfrm>
            <a:off x="3344075" y="2874967"/>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Problem</a:t>
            </a:r>
          </a:p>
        </p:txBody>
      </p:sp>
      <p:sp>
        <p:nvSpPr>
          <p:cNvPr id="6" name="Rectangle 5">
            <a:extLst>
              <a:ext uri="{FF2B5EF4-FFF2-40B4-BE49-F238E27FC236}">
                <a16:creationId xmlns:a16="http://schemas.microsoft.com/office/drawing/2014/main" id="{9DA90BDE-6345-4918-89D2-44B77E1EB7A8}"/>
              </a:ext>
            </a:extLst>
          </p:cNvPr>
          <p:cNvSpPr/>
          <p:nvPr/>
        </p:nvSpPr>
        <p:spPr>
          <a:xfrm>
            <a:off x="399393" y="3567299"/>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9:15 a.m. – 9:25 a.m.</a:t>
            </a:r>
          </a:p>
        </p:txBody>
      </p:sp>
      <p:sp>
        <p:nvSpPr>
          <p:cNvPr id="12" name="Rectangle 11">
            <a:extLst>
              <a:ext uri="{FF2B5EF4-FFF2-40B4-BE49-F238E27FC236}">
                <a16:creationId xmlns:a16="http://schemas.microsoft.com/office/drawing/2014/main" id="{3ED9C5FA-0F1A-4210-9117-040EDF5C5BDF}"/>
              </a:ext>
            </a:extLst>
          </p:cNvPr>
          <p:cNvSpPr/>
          <p:nvPr/>
        </p:nvSpPr>
        <p:spPr>
          <a:xfrm>
            <a:off x="3344075" y="3567299"/>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Solution</a:t>
            </a:r>
          </a:p>
        </p:txBody>
      </p:sp>
      <p:sp>
        <p:nvSpPr>
          <p:cNvPr id="7" name="Rectangle 6">
            <a:extLst>
              <a:ext uri="{FF2B5EF4-FFF2-40B4-BE49-F238E27FC236}">
                <a16:creationId xmlns:a16="http://schemas.microsoft.com/office/drawing/2014/main" id="{D33FF7A4-77AE-4903-A1E5-DF5EB638C0AF}"/>
              </a:ext>
            </a:extLst>
          </p:cNvPr>
          <p:cNvSpPr/>
          <p:nvPr/>
        </p:nvSpPr>
        <p:spPr>
          <a:xfrm>
            <a:off x="399393" y="4259631"/>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9:25 a.m. – 9:55 a.m.</a:t>
            </a:r>
          </a:p>
        </p:txBody>
      </p:sp>
      <p:sp>
        <p:nvSpPr>
          <p:cNvPr id="13" name="Rectangle 12">
            <a:extLst>
              <a:ext uri="{FF2B5EF4-FFF2-40B4-BE49-F238E27FC236}">
                <a16:creationId xmlns:a16="http://schemas.microsoft.com/office/drawing/2014/main" id="{FF4E3FA7-F01F-46CC-8409-0590A0408EEE}"/>
              </a:ext>
            </a:extLst>
          </p:cNvPr>
          <p:cNvSpPr/>
          <p:nvPr/>
        </p:nvSpPr>
        <p:spPr>
          <a:xfrm>
            <a:off x="3344075" y="4259631"/>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Practice</a:t>
            </a:r>
          </a:p>
        </p:txBody>
      </p:sp>
      <p:sp>
        <p:nvSpPr>
          <p:cNvPr id="3" name="Rectangle 2">
            <a:extLst>
              <a:ext uri="{FF2B5EF4-FFF2-40B4-BE49-F238E27FC236}">
                <a16:creationId xmlns:a16="http://schemas.microsoft.com/office/drawing/2014/main" id="{F2C17BFD-C752-DF69-7B0B-084DBB0C822F}"/>
              </a:ext>
            </a:extLst>
          </p:cNvPr>
          <p:cNvSpPr/>
          <p:nvPr/>
        </p:nvSpPr>
        <p:spPr>
          <a:xfrm>
            <a:off x="399393" y="4951963"/>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9:55 a.m. – 10:00 a.m.</a:t>
            </a:r>
          </a:p>
        </p:txBody>
      </p:sp>
      <p:sp>
        <p:nvSpPr>
          <p:cNvPr id="8" name="Rectangle 7">
            <a:extLst>
              <a:ext uri="{FF2B5EF4-FFF2-40B4-BE49-F238E27FC236}">
                <a16:creationId xmlns:a16="http://schemas.microsoft.com/office/drawing/2014/main" id="{73DF7FBE-9529-AC05-BAC7-DD2518D05558}"/>
              </a:ext>
            </a:extLst>
          </p:cNvPr>
          <p:cNvSpPr/>
          <p:nvPr/>
        </p:nvSpPr>
        <p:spPr>
          <a:xfrm>
            <a:off x="3344075" y="4951963"/>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Act</a:t>
            </a:r>
          </a:p>
        </p:txBody>
      </p:sp>
    </p:spTree>
    <p:extLst>
      <p:ext uri="{BB962C8B-B14F-4D97-AF65-F5344CB8AC3E}">
        <p14:creationId xmlns:p14="http://schemas.microsoft.com/office/powerpoint/2010/main" val="36480692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98EA7-C7C9-2538-CAC9-07B22B578500}"/>
              </a:ext>
            </a:extLst>
          </p:cNvPr>
          <p:cNvSpPr>
            <a:spLocks noGrp="1"/>
          </p:cNvSpPr>
          <p:nvPr>
            <p:ph type="title"/>
          </p:nvPr>
        </p:nvSpPr>
        <p:spPr/>
        <p:txBody>
          <a:bodyPr/>
          <a:lstStyle/>
          <a:p>
            <a:r>
              <a:rPr lang="en-US"/>
              <a:t>Practice: Designated Teachers</a:t>
            </a:r>
          </a:p>
        </p:txBody>
      </p:sp>
      <p:sp>
        <p:nvSpPr>
          <p:cNvPr id="3" name="Content Placeholder 2">
            <a:extLst>
              <a:ext uri="{FF2B5EF4-FFF2-40B4-BE49-F238E27FC236}">
                <a16:creationId xmlns:a16="http://schemas.microsoft.com/office/drawing/2014/main" id="{88314CCA-6244-901B-AC37-5219FA4E679E}"/>
              </a:ext>
            </a:extLst>
          </p:cNvPr>
          <p:cNvSpPr>
            <a:spLocks noGrp="1"/>
          </p:cNvSpPr>
          <p:nvPr>
            <p:ph sz="half" idx="1"/>
          </p:nvPr>
        </p:nvSpPr>
        <p:spPr>
          <a:xfrm>
            <a:off x="229004" y="1382766"/>
            <a:ext cx="11733992" cy="786856"/>
          </a:xfrm>
        </p:spPr>
        <p:txBody>
          <a:bodyPr>
            <a:normAutofit fontScale="77500" lnSpcReduction="20000"/>
          </a:bodyPr>
          <a:lstStyle/>
          <a:p>
            <a:pPr marL="0" indent="0">
              <a:buNone/>
            </a:pPr>
            <a:r>
              <a:rPr lang="en-US"/>
              <a:t>These tables provide you with breakdown of how closely aligned your designated teachers are to the statewide performance standards. This will show you how well you will perform on checks 8 &amp; 9.</a:t>
            </a:r>
          </a:p>
        </p:txBody>
      </p:sp>
      <p:pic>
        <p:nvPicPr>
          <p:cNvPr id="5" name="Picture 4" descr="Screenshot of designated teacher breakdown">
            <a:extLst>
              <a:ext uri="{FF2B5EF4-FFF2-40B4-BE49-F238E27FC236}">
                <a16:creationId xmlns:a16="http://schemas.microsoft.com/office/drawing/2014/main" id="{F3082FDE-E6F9-5144-14A4-86F9FF9368C8}"/>
              </a:ext>
            </a:extLst>
          </p:cNvPr>
          <p:cNvPicPr>
            <a:picLocks noChangeAspect="1"/>
          </p:cNvPicPr>
          <p:nvPr/>
        </p:nvPicPr>
        <p:blipFill>
          <a:blip r:embed="rId3"/>
          <a:stretch>
            <a:fillRect/>
          </a:stretch>
        </p:blipFill>
        <p:spPr>
          <a:xfrm>
            <a:off x="633046" y="2762877"/>
            <a:ext cx="10679723" cy="2124794"/>
          </a:xfrm>
          <a:prstGeom prst="rect">
            <a:avLst/>
          </a:prstGeom>
        </p:spPr>
      </p:pic>
    </p:spTree>
    <p:extLst>
      <p:ext uri="{BB962C8B-B14F-4D97-AF65-F5344CB8AC3E}">
        <p14:creationId xmlns:p14="http://schemas.microsoft.com/office/powerpoint/2010/main" val="14226522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B73A37-76A5-E4C4-E17F-249BDCB7F456}"/>
              </a:ext>
            </a:extLst>
          </p:cNvPr>
          <p:cNvSpPr>
            <a:spLocks noGrp="1"/>
          </p:cNvSpPr>
          <p:nvPr>
            <p:ph type="title"/>
          </p:nvPr>
        </p:nvSpPr>
        <p:spPr/>
        <p:txBody>
          <a:bodyPr/>
          <a:lstStyle/>
          <a:p>
            <a:pPr algn="ctr"/>
            <a:r>
              <a:rPr lang="en-US" sz="4000" dirty="0">
                <a:solidFill>
                  <a:schemeClr val="bg1"/>
                </a:solidFill>
                <a:hlinkClick r:id="rId3"/>
              </a:rPr>
              <a:t>FIGMA</a:t>
            </a:r>
            <a:br>
              <a:rPr lang="en-US" dirty="0"/>
            </a:br>
            <a:r>
              <a:rPr lang="en-US" dirty="0"/>
              <a:t>Share thoughts from the Teacher Performance tab</a:t>
            </a:r>
            <a:br>
              <a:rPr lang="en-US" dirty="0"/>
            </a:br>
            <a:r>
              <a:rPr lang="en-US" dirty="0"/>
              <a:t>5 min</a:t>
            </a:r>
          </a:p>
        </p:txBody>
      </p:sp>
      <p:sp>
        <p:nvSpPr>
          <p:cNvPr id="8" name="Text Placeholder 7">
            <a:extLst>
              <a:ext uri="{FF2B5EF4-FFF2-40B4-BE49-F238E27FC236}">
                <a16:creationId xmlns:a16="http://schemas.microsoft.com/office/drawing/2014/main" id="{FEC3DFF4-9D9F-F60B-A83D-71086F9447EC}"/>
              </a:ext>
            </a:extLst>
          </p:cNvPr>
          <p:cNvSpPr>
            <a:spLocks noGrp="1"/>
          </p:cNvSpPr>
          <p:nvPr>
            <p:ph type="body" sz="quarter" idx="10"/>
          </p:nvPr>
        </p:nvSpPr>
        <p:spPr/>
        <p:txBody>
          <a:bodyPr/>
          <a:lstStyle/>
          <a:p>
            <a:r>
              <a:rPr lang="en-US"/>
              <a:t>Identify large skew in distributions</a:t>
            </a:r>
          </a:p>
        </p:txBody>
      </p:sp>
      <p:sp>
        <p:nvSpPr>
          <p:cNvPr id="9" name="Text Placeholder 8">
            <a:extLst>
              <a:ext uri="{FF2B5EF4-FFF2-40B4-BE49-F238E27FC236}">
                <a16:creationId xmlns:a16="http://schemas.microsoft.com/office/drawing/2014/main" id="{61279D29-4A29-B47A-36FC-CCE2D397F369}"/>
              </a:ext>
            </a:extLst>
          </p:cNvPr>
          <p:cNvSpPr>
            <a:spLocks noGrp="1"/>
          </p:cNvSpPr>
          <p:nvPr>
            <p:ph type="body" sz="quarter" idx="11"/>
          </p:nvPr>
        </p:nvSpPr>
        <p:spPr/>
        <p:txBody>
          <a:bodyPr/>
          <a:lstStyle/>
          <a:p>
            <a:r>
              <a:rPr lang="en-US"/>
              <a:t>Level-set distribution of designations with district performance</a:t>
            </a:r>
          </a:p>
        </p:txBody>
      </p:sp>
      <p:sp>
        <p:nvSpPr>
          <p:cNvPr id="10" name="Text Placeholder 9">
            <a:extLst>
              <a:ext uri="{FF2B5EF4-FFF2-40B4-BE49-F238E27FC236}">
                <a16:creationId xmlns:a16="http://schemas.microsoft.com/office/drawing/2014/main" id="{F3C38753-A523-2B0F-F410-377801781F53}"/>
              </a:ext>
            </a:extLst>
          </p:cNvPr>
          <p:cNvSpPr>
            <a:spLocks noGrp="1"/>
          </p:cNvSpPr>
          <p:nvPr>
            <p:ph type="body" sz="quarter" idx="12"/>
          </p:nvPr>
        </p:nvSpPr>
        <p:spPr/>
        <p:txBody>
          <a:bodyPr/>
          <a:lstStyle/>
          <a:p>
            <a:r>
              <a:rPr lang="en-US"/>
              <a:t>Identify designation outliers by looking at max and min by designation level</a:t>
            </a:r>
          </a:p>
        </p:txBody>
      </p:sp>
    </p:spTree>
    <p:extLst>
      <p:ext uri="{BB962C8B-B14F-4D97-AF65-F5344CB8AC3E}">
        <p14:creationId xmlns:p14="http://schemas.microsoft.com/office/powerpoint/2010/main" val="1887232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751555-7C7E-0235-9C88-D147848E01F7}"/>
              </a:ext>
            </a:extLst>
          </p:cNvPr>
          <p:cNvSpPr>
            <a:spLocks noGrp="1"/>
          </p:cNvSpPr>
          <p:nvPr>
            <p:ph type="title"/>
          </p:nvPr>
        </p:nvSpPr>
        <p:spPr/>
        <p:txBody>
          <a:bodyPr>
            <a:normAutofit/>
          </a:bodyPr>
          <a:lstStyle/>
          <a:p>
            <a:r>
              <a:rPr lang="en-US"/>
              <a:t>Practice: Dashboards</a:t>
            </a:r>
          </a:p>
        </p:txBody>
      </p:sp>
      <p:sp>
        <p:nvSpPr>
          <p:cNvPr id="5" name="Content Placeholder 2">
            <a:extLst>
              <a:ext uri="{FF2B5EF4-FFF2-40B4-BE49-F238E27FC236}">
                <a16:creationId xmlns:a16="http://schemas.microsoft.com/office/drawing/2014/main" id="{D285CD52-E961-979B-EFAA-2802D0BFE7FA}"/>
              </a:ext>
            </a:extLst>
          </p:cNvPr>
          <p:cNvSpPr txBox="1">
            <a:spLocks/>
          </p:cNvSpPr>
          <p:nvPr/>
        </p:nvSpPr>
        <p:spPr>
          <a:xfrm>
            <a:off x="229004" y="1264683"/>
            <a:ext cx="11733992" cy="59843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rPr>
              <a:t>Select from the drop-down to view a dashboard of your selection.</a:t>
            </a:r>
          </a:p>
        </p:txBody>
      </p:sp>
      <p:pic>
        <p:nvPicPr>
          <p:cNvPr id="3" name="Picture 2" descr="Screenshot of Campus Dashboard">
            <a:extLst>
              <a:ext uri="{FF2B5EF4-FFF2-40B4-BE49-F238E27FC236}">
                <a16:creationId xmlns:a16="http://schemas.microsoft.com/office/drawing/2014/main" id="{67F46D81-6AF9-473E-506A-81E67B97EDEB}"/>
              </a:ext>
            </a:extLst>
          </p:cNvPr>
          <p:cNvPicPr>
            <a:picLocks noChangeAspect="1"/>
          </p:cNvPicPr>
          <p:nvPr/>
        </p:nvPicPr>
        <p:blipFill>
          <a:blip r:embed="rId3"/>
          <a:stretch>
            <a:fillRect/>
          </a:stretch>
        </p:blipFill>
        <p:spPr>
          <a:xfrm>
            <a:off x="448952" y="2062477"/>
            <a:ext cx="11294096" cy="4185923"/>
          </a:xfrm>
          <a:prstGeom prst="rect">
            <a:avLst/>
          </a:prstGeom>
        </p:spPr>
      </p:pic>
    </p:spTree>
    <p:extLst>
      <p:ext uri="{BB962C8B-B14F-4D97-AF65-F5344CB8AC3E}">
        <p14:creationId xmlns:p14="http://schemas.microsoft.com/office/powerpoint/2010/main" val="2095254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DB62-F84B-4DFD-8914-DB7A39F599C0}"/>
              </a:ext>
            </a:extLst>
          </p:cNvPr>
          <p:cNvSpPr>
            <a:spLocks noGrp="1"/>
          </p:cNvSpPr>
          <p:nvPr>
            <p:ph type="title"/>
          </p:nvPr>
        </p:nvSpPr>
        <p:spPr/>
        <p:txBody>
          <a:bodyPr>
            <a:noAutofit/>
          </a:bodyPr>
          <a:lstStyle/>
          <a:p>
            <a:r>
              <a:rPr lang="en-US"/>
              <a:t>Practice: Designation Population</a:t>
            </a:r>
          </a:p>
        </p:txBody>
      </p:sp>
      <p:sp>
        <p:nvSpPr>
          <p:cNvPr id="4" name="Content Placeholder 3">
            <a:extLst>
              <a:ext uri="{FF2B5EF4-FFF2-40B4-BE49-F238E27FC236}">
                <a16:creationId xmlns:a16="http://schemas.microsoft.com/office/drawing/2014/main" id="{ADA3B980-783F-EB87-8704-32BD0A613FCF}"/>
              </a:ext>
            </a:extLst>
          </p:cNvPr>
          <p:cNvSpPr>
            <a:spLocks noGrp="1"/>
          </p:cNvSpPr>
          <p:nvPr>
            <p:ph idx="1"/>
          </p:nvPr>
        </p:nvSpPr>
        <p:spPr>
          <a:xfrm>
            <a:off x="399394" y="1538189"/>
            <a:ext cx="4418791" cy="4182673"/>
          </a:xfrm>
        </p:spPr>
        <p:txBody>
          <a:bodyPr>
            <a:normAutofit/>
          </a:bodyPr>
          <a:lstStyle/>
          <a:p>
            <a:r>
              <a:rPr lang="en-US"/>
              <a:t>View overall teacher count of selection</a:t>
            </a:r>
          </a:p>
          <a:p>
            <a:r>
              <a:rPr lang="en-US"/>
              <a:t>View designation breakdown</a:t>
            </a:r>
          </a:p>
          <a:p>
            <a:r>
              <a:rPr lang="en-US"/>
              <a:t>View designation counts compared to overall population</a:t>
            </a:r>
          </a:p>
        </p:txBody>
      </p:sp>
      <p:pic>
        <p:nvPicPr>
          <p:cNvPr id="5" name="Picture 4" descr="Screenshot of designation population of campus dashboard">
            <a:extLst>
              <a:ext uri="{FF2B5EF4-FFF2-40B4-BE49-F238E27FC236}">
                <a16:creationId xmlns:a16="http://schemas.microsoft.com/office/drawing/2014/main" id="{CE120F45-56C2-0429-D416-493C866A68F2}"/>
              </a:ext>
            </a:extLst>
          </p:cNvPr>
          <p:cNvPicPr>
            <a:picLocks noChangeAspect="1"/>
          </p:cNvPicPr>
          <p:nvPr/>
        </p:nvPicPr>
        <p:blipFill>
          <a:blip r:embed="rId3"/>
          <a:stretch>
            <a:fillRect/>
          </a:stretch>
        </p:blipFill>
        <p:spPr>
          <a:xfrm>
            <a:off x="6096000" y="1299785"/>
            <a:ext cx="5577253" cy="4930493"/>
          </a:xfrm>
          <a:prstGeom prst="rect">
            <a:avLst/>
          </a:prstGeom>
        </p:spPr>
      </p:pic>
    </p:spTree>
    <p:extLst>
      <p:ext uri="{BB962C8B-B14F-4D97-AF65-F5344CB8AC3E}">
        <p14:creationId xmlns:p14="http://schemas.microsoft.com/office/powerpoint/2010/main" val="28803976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DB62-F84B-4DFD-8914-DB7A39F599C0}"/>
              </a:ext>
            </a:extLst>
          </p:cNvPr>
          <p:cNvSpPr>
            <a:spLocks noGrp="1"/>
          </p:cNvSpPr>
          <p:nvPr>
            <p:ph type="title"/>
          </p:nvPr>
        </p:nvSpPr>
        <p:spPr/>
        <p:txBody>
          <a:bodyPr>
            <a:noAutofit/>
          </a:bodyPr>
          <a:lstStyle/>
          <a:p>
            <a:r>
              <a:rPr lang="en-US" sz="3200"/>
              <a:t>Practice: Teacher Performance Scores</a:t>
            </a:r>
          </a:p>
        </p:txBody>
      </p:sp>
      <p:sp>
        <p:nvSpPr>
          <p:cNvPr id="4" name="Content Placeholder 3">
            <a:extLst>
              <a:ext uri="{FF2B5EF4-FFF2-40B4-BE49-F238E27FC236}">
                <a16:creationId xmlns:a16="http://schemas.microsoft.com/office/drawing/2014/main" id="{ADA3B980-783F-EB87-8704-32BD0A613FCF}"/>
              </a:ext>
            </a:extLst>
          </p:cNvPr>
          <p:cNvSpPr>
            <a:spLocks noGrp="1"/>
          </p:cNvSpPr>
          <p:nvPr>
            <p:ph idx="1"/>
          </p:nvPr>
        </p:nvSpPr>
        <p:spPr>
          <a:xfrm>
            <a:off x="399394" y="1538189"/>
            <a:ext cx="3680237" cy="4182673"/>
          </a:xfrm>
        </p:spPr>
        <p:txBody>
          <a:bodyPr>
            <a:normAutofit fontScale="92500" lnSpcReduction="10000"/>
          </a:bodyPr>
          <a:lstStyle/>
          <a:p>
            <a:r>
              <a:rPr lang="en-US"/>
              <a:t>View designation results broken up by teacher observation and student growth scores.</a:t>
            </a:r>
          </a:p>
          <a:p>
            <a:r>
              <a:rPr lang="en-US"/>
              <a:t>Compare scores to overall averages (blue line)</a:t>
            </a:r>
          </a:p>
          <a:p>
            <a:r>
              <a:rPr lang="en-US"/>
              <a:t>See a ranking of the most average difference</a:t>
            </a:r>
          </a:p>
        </p:txBody>
      </p:sp>
      <p:pic>
        <p:nvPicPr>
          <p:cNvPr id="6" name="Picture 5" descr="Screenshot of teacher observation and student growth scores on campus dashboard">
            <a:extLst>
              <a:ext uri="{FF2B5EF4-FFF2-40B4-BE49-F238E27FC236}">
                <a16:creationId xmlns:a16="http://schemas.microsoft.com/office/drawing/2014/main" id="{EEA3A876-495D-58A3-3862-DC487725054F}"/>
              </a:ext>
            </a:extLst>
          </p:cNvPr>
          <p:cNvPicPr>
            <a:picLocks noChangeAspect="1"/>
          </p:cNvPicPr>
          <p:nvPr/>
        </p:nvPicPr>
        <p:blipFill>
          <a:blip r:embed="rId3"/>
          <a:stretch>
            <a:fillRect/>
          </a:stretch>
        </p:blipFill>
        <p:spPr>
          <a:xfrm>
            <a:off x="4585844" y="1538189"/>
            <a:ext cx="7206762" cy="4142470"/>
          </a:xfrm>
          <a:prstGeom prst="rect">
            <a:avLst/>
          </a:prstGeom>
        </p:spPr>
      </p:pic>
    </p:spTree>
    <p:extLst>
      <p:ext uri="{BB962C8B-B14F-4D97-AF65-F5344CB8AC3E}">
        <p14:creationId xmlns:p14="http://schemas.microsoft.com/office/powerpoint/2010/main" val="41407612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DB62-F84B-4DFD-8914-DB7A39F599C0}"/>
              </a:ext>
            </a:extLst>
          </p:cNvPr>
          <p:cNvSpPr>
            <a:spLocks noGrp="1"/>
          </p:cNvSpPr>
          <p:nvPr>
            <p:ph type="title"/>
          </p:nvPr>
        </p:nvSpPr>
        <p:spPr/>
        <p:txBody>
          <a:bodyPr>
            <a:noAutofit/>
          </a:bodyPr>
          <a:lstStyle/>
          <a:p>
            <a:r>
              <a:rPr lang="en-US"/>
              <a:t>Practice: Visualize the Data</a:t>
            </a:r>
          </a:p>
        </p:txBody>
      </p:sp>
      <p:sp>
        <p:nvSpPr>
          <p:cNvPr id="3" name="Content Placeholder 2">
            <a:extLst>
              <a:ext uri="{FF2B5EF4-FFF2-40B4-BE49-F238E27FC236}">
                <a16:creationId xmlns:a16="http://schemas.microsoft.com/office/drawing/2014/main" id="{C6F1A2B8-EB17-0D5D-C200-DE90ECEDFD08}"/>
              </a:ext>
            </a:extLst>
          </p:cNvPr>
          <p:cNvSpPr>
            <a:spLocks noGrp="1"/>
          </p:cNvSpPr>
          <p:nvPr>
            <p:ph idx="1"/>
          </p:nvPr>
        </p:nvSpPr>
        <p:spPr/>
        <p:txBody>
          <a:bodyPr/>
          <a:lstStyle/>
          <a:p>
            <a:pPr marL="0" indent="0">
              <a:buNone/>
            </a:pPr>
            <a:r>
              <a:rPr lang="en-US"/>
              <a:t>You will have the ability to slice the views based on the filters you choose.</a:t>
            </a:r>
          </a:p>
          <a:p>
            <a:endParaRPr lang="en-US"/>
          </a:p>
        </p:txBody>
      </p:sp>
      <p:pic>
        <p:nvPicPr>
          <p:cNvPr id="6" name="Picture 5" descr="Screenshot of exploring skew tab">
            <a:extLst>
              <a:ext uri="{FF2B5EF4-FFF2-40B4-BE49-F238E27FC236}">
                <a16:creationId xmlns:a16="http://schemas.microsoft.com/office/drawing/2014/main" id="{C4AF7100-9F7C-C104-4E8F-90CD246F56A4}"/>
              </a:ext>
            </a:extLst>
          </p:cNvPr>
          <p:cNvPicPr>
            <a:picLocks noChangeAspect="1"/>
          </p:cNvPicPr>
          <p:nvPr/>
        </p:nvPicPr>
        <p:blipFill>
          <a:blip r:embed="rId3"/>
          <a:stretch>
            <a:fillRect/>
          </a:stretch>
        </p:blipFill>
        <p:spPr>
          <a:xfrm>
            <a:off x="1254369" y="2175426"/>
            <a:ext cx="9201807" cy="3811795"/>
          </a:xfrm>
          <a:prstGeom prst="rect">
            <a:avLst/>
          </a:prstGeom>
        </p:spPr>
      </p:pic>
    </p:spTree>
    <p:extLst>
      <p:ext uri="{BB962C8B-B14F-4D97-AF65-F5344CB8AC3E}">
        <p14:creationId xmlns:p14="http://schemas.microsoft.com/office/powerpoint/2010/main" val="12496813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B73A37-76A5-E4C4-E17F-249BDCB7F456}"/>
              </a:ext>
            </a:extLst>
          </p:cNvPr>
          <p:cNvSpPr>
            <a:spLocks noGrp="1"/>
          </p:cNvSpPr>
          <p:nvPr>
            <p:ph type="title"/>
          </p:nvPr>
        </p:nvSpPr>
        <p:spPr>
          <a:xfrm>
            <a:off x="571870" y="842554"/>
            <a:ext cx="4008120" cy="5172891"/>
          </a:xfrm>
        </p:spPr>
        <p:txBody>
          <a:bodyPr/>
          <a:lstStyle/>
          <a:p>
            <a:pPr algn="ctr"/>
            <a:r>
              <a:rPr lang="en-US" dirty="0"/>
              <a:t>On your own</a:t>
            </a:r>
          </a:p>
        </p:txBody>
      </p:sp>
      <p:sp>
        <p:nvSpPr>
          <p:cNvPr id="8" name="Text Placeholder 7">
            <a:extLst>
              <a:ext uri="{FF2B5EF4-FFF2-40B4-BE49-F238E27FC236}">
                <a16:creationId xmlns:a16="http://schemas.microsoft.com/office/drawing/2014/main" id="{FEC3DFF4-9D9F-F60B-A83D-71086F9447EC}"/>
              </a:ext>
            </a:extLst>
          </p:cNvPr>
          <p:cNvSpPr>
            <a:spLocks noGrp="1"/>
          </p:cNvSpPr>
          <p:nvPr>
            <p:ph type="body" sz="quarter" idx="10"/>
          </p:nvPr>
        </p:nvSpPr>
        <p:spPr/>
        <p:txBody>
          <a:bodyPr/>
          <a:lstStyle/>
          <a:p>
            <a:r>
              <a:rPr lang="en-US"/>
              <a:t>Look for groups with large differences in overall and individual performance</a:t>
            </a:r>
          </a:p>
        </p:txBody>
      </p:sp>
      <p:sp>
        <p:nvSpPr>
          <p:cNvPr id="9" name="Text Placeholder 8">
            <a:extLst>
              <a:ext uri="{FF2B5EF4-FFF2-40B4-BE49-F238E27FC236}">
                <a16:creationId xmlns:a16="http://schemas.microsoft.com/office/drawing/2014/main" id="{61279D29-4A29-B47A-36FC-CCE2D397F369}"/>
              </a:ext>
            </a:extLst>
          </p:cNvPr>
          <p:cNvSpPr>
            <a:spLocks noGrp="1"/>
          </p:cNvSpPr>
          <p:nvPr>
            <p:ph type="body" sz="quarter" idx="11"/>
          </p:nvPr>
        </p:nvSpPr>
        <p:spPr/>
        <p:txBody>
          <a:bodyPr/>
          <a:lstStyle/>
          <a:p>
            <a:r>
              <a:rPr lang="en-US"/>
              <a:t>Identify if patterns exist within a particular group</a:t>
            </a:r>
          </a:p>
        </p:txBody>
      </p:sp>
      <p:sp>
        <p:nvSpPr>
          <p:cNvPr id="10" name="Text Placeholder 9">
            <a:extLst>
              <a:ext uri="{FF2B5EF4-FFF2-40B4-BE49-F238E27FC236}">
                <a16:creationId xmlns:a16="http://schemas.microsoft.com/office/drawing/2014/main" id="{F3C38753-A523-2B0F-F410-377801781F53}"/>
              </a:ext>
            </a:extLst>
          </p:cNvPr>
          <p:cNvSpPr>
            <a:spLocks noGrp="1"/>
          </p:cNvSpPr>
          <p:nvPr>
            <p:ph type="body" sz="quarter" idx="12"/>
          </p:nvPr>
        </p:nvSpPr>
        <p:spPr/>
        <p:txBody>
          <a:bodyPr/>
          <a:lstStyle/>
          <a:p>
            <a:r>
              <a:rPr lang="en-US"/>
              <a:t>Visualize the data base on findings from correlation, teacher performance, and/or dashboards.</a:t>
            </a:r>
          </a:p>
        </p:txBody>
      </p:sp>
    </p:spTree>
    <p:extLst>
      <p:ext uri="{BB962C8B-B14F-4D97-AF65-F5344CB8AC3E}">
        <p14:creationId xmlns:p14="http://schemas.microsoft.com/office/powerpoint/2010/main" val="29125794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49EF7-9C5F-48EB-9449-F41F97E52D35}"/>
              </a:ext>
            </a:extLst>
          </p:cNvPr>
          <p:cNvSpPr>
            <a:spLocks noGrp="1"/>
          </p:cNvSpPr>
          <p:nvPr>
            <p:ph type="ctrTitle"/>
          </p:nvPr>
        </p:nvSpPr>
        <p:spPr>
          <a:xfrm>
            <a:off x="1524000" y="4560933"/>
            <a:ext cx="9144000" cy="1055053"/>
          </a:xfrm>
        </p:spPr>
        <p:txBody>
          <a:bodyPr/>
          <a:lstStyle/>
          <a:p>
            <a:r>
              <a:rPr lang="en-US"/>
              <a:t>Act</a:t>
            </a:r>
          </a:p>
        </p:txBody>
      </p:sp>
    </p:spTree>
    <p:extLst>
      <p:ext uri="{BB962C8B-B14F-4D97-AF65-F5344CB8AC3E}">
        <p14:creationId xmlns:p14="http://schemas.microsoft.com/office/powerpoint/2010/main" val="640484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49E85-7B4A-F76F-9213-2DC541A1653B}"/>
              </a:ext>
            </a:extLst>
          </p:cNvPr>
          <p:cNvSpPr>
            <a:spLocks noGrp="1"/>
          </p:cNvSpPr>
          <p:nvPr>
            <p:ph type="title"/>
          </p:nvPr>
        </p:nvSpPr>
        <p:spPr/>
        <p:txBody>
          <a:bodyPr/>
          <a:lstStyle/>
          <a:p>
            <a:r>
              <a:rPr lang="en-US"/>
              <a:t>Act: Respond</a:t>
            </a:r>
          </a:p>
        </p:txBody>
      </p:sp>
      <p:pic>
        <p:nvPicPr>
          <p:cNvPr id="8" name="Picture 7" descr="A group of people with arrows pointing to the side&#10;&#10;Description automatically generated">
            <a:extLst>
              <a:ext uri="{FF2B5EF4-FFF2-40B4-BE49-F238E27FC236}">
                <a16:creationId xmlns:a16="http://schemas.microsoft.com/office/drawing/2014/main" id="{55A6E550-E2FC-F347-EB58-9A2C4E56BA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2903" y="2334154"/>
            <a:ext cx="711200" cy="711200"/>
          </a:xfrm>
          <a:prstGeom prst="rect">
            <a:avLst/>
          </a:prstGeom>
        </p:spPr>
      </p:pic>
      <p:sp>
        <p:nvSpPr>
          <p:cNvPr id="3" name="Text Placeholder 2">
            <a:extLst>
              <a:ext uri="{FF2B5EF4-FFF2-40B4-BE49-F238E27FC236}">
                <a16:creationId xmlns:a16="http://schemas.microsoft.com/office/drawing/2014/main" id="{62741D15-E10E-B9B1-95B9-5574FC343910}"/>
              </a:ext>
            </a:extLst>
          </p:cNvPr>
          <p:cNvSpPr>
            <a:spLocks noGrp="1"/>
          </p:cNvSpPr>
          <p:nvPr>
            <p:ph type="body" sz="quarter" idx="13"/>
          </p:nvPr>
        </p:nvSpPr>
        <p:spPr/>
        <p:txBody>
          <a:bodyPr/>
          <a:lstStyle/>
          <a:p>
            <a:pPr algn="ctr"/>
            <a:r>
              <a:rPr lang="en-US"/>
              <a:t>Gather teacher performance data</a:t>
            </a:r>
          </a:p>
        </p:txBody>
      </p:sp>
      <p:pic>
        <p:nvPicPr>
          <p:cNvPr id="10" name="Picture 9" descr="A white icon of a brick and a trowel&#10;&#10;Description automatically generated">
            <a:extLst>
              <a:ext uri="{FF2B5EF4-FFF2-40B4-BE49-F238E27FC236}">
                <a16:creationId xmlns:a16="http://schemas.microsoft.com/office/drawing/2014/main" id="{A45B342C-FBF5-5741-9518-31EF1C0BB0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7359" y="2334153"/>
            <a:ext cx="711201" cy="711201"/>
          </a:xfrm>
          <a:prstGeom prst="rect">
            <a:avLst/>
          </a:prstGeom>
        </p:spPr>
      </p:pic>
      <p:sp>
        <p:nvSpPr>
          <p:cNvPr id="4" name="Text Placeholder 3">
            <a:extLst>
              <a:ext uri="{FF2B5EF4-FFF2-40B4-BE49-F238E27FC236}">
                <a16:creationId xmlns:a16="http://schemas.microsoft.com/office/drawing/2014/main" id="{3B54EDA5-F913-54FF-DF3E-AD24A120298A}"/>
              </a:ext>
            </a:extLst>
          </p:cNvPr>
          <p:cNvSpPr>
            <a:spLocks noGrp="1"/>
          </p:cNvSpPr>
          <p:nvPr>
            <p:ph type="body" sz="quarter" idx="14"/>
          </p:nvPr>
        </p:nvSpPr>
        <p:spPr/>
        <p:txBody>
          <a:bodyPr/>
          <a:lstStyle/>
          <a:p>
            <a:pPr algn="ctr"/>
            <a:r>
              <a:rPr lang="en-US"/>
              <a:t>Assemble the data file</a:t>
            </a:r>
          </a:p>
        </p:txBody>
      </p:sp>
      <p:pic>
        <p:nvPicPr>
          <p:cNvPr id="14" name="Picture 13" descr="A white line drawing of a graph and magnifying glass&#10;&#10;Description automatically generated">
            <a:extLst>
              <a:ext uri="{FF2B5EF4-FFF2-40B4-BE49-F238E27FC236}">
                <a16:creationId xmlns:a16="http://schemas.microsoft.com/office/drawing/2014/main" id="{33F28F69-BACC-E8EF-3E97-CE405AF5E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1814" y="2303673"/>
            <a:ext cx="807720" cy="807720"/>
          </a:xfrm>
          <a:prstGeom prst="rect">
            <a:avLst/>
          </a:prstGeom>
        </p:spPr>
      </p:pic>
      <p:sp>
        <p:nvSpPr>
          <p:cNvPr id="5" name="Text Placeholder 4">
            <a:extLst>
              <a:ext uri="{FF2B5EF4-FFF2-40B4-BE49-F238E27FC236}">
                <a16:creationId xmlns:a16="http://schemas.microsoft.com/office/drawing/2014/main" id="{16B58152-3689-AE27-F0C6-9B3CCE4BBA1E}"/>
              </a:ext>
            </a:extLst>
          </p:cNvPr>
          <p:cNvSpPr>
            <a:spLocks noGrp="1"/>
          </p:cNvSpPr>
          <p:nvPr>
            <p:ph type="body" sz="quarter" idx="16"/>
          </p:nvPr>
        </p:nvSpPr>
        <p:spPr/>
        <p:txBody>
          <a:bodyPr/>
          <a:lstStyle/>
          <a:p>
            <a:pPr algn="ctr"/>
            <a:r>
              <a:rPr lang="en-US"/>
              <a:t>Run Analysis</a:t>
            </a:r>
          </a:p>
        </p:txBody>
      </p:sp>
      <p:pic>
        <p:nvPicPr>
          <p:cNvPr id="9" name="Picture 8" descr="A white and black chat bubbles&#10;&#10;Description automatically generated">
            <a:extLst>
              <a:ext uri="{FF2B5EF4-FFF2-40B4-BE49-F238E27FC236}">
                <a16:creationId xmlns:a16="http://schemas.microsoft.com/office/drawing/2014/main" id="{4CEE5E00-35C8-7602-EC0B-C34AC9D6C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2789" y="2363601"/>
            <a:ext cx="699532" cy="699532"/>
          </a:xfrm>
          <a:prstGeom prst="rect">
            <a:avLst/>
          </a:prstGeom>
        </p:spPr>
      </p:pic>
      <p:sp>
        <p:nvSpPr>
          <p:cNvPr id="6" name="Text Placeholder 5">
            <a:extLst>
              <a:ext uri="{FF2B5EF4-FFF2-40B4-BE49-F238E27FC236}">
                <a16:creationId xmlns:a16="http://schemas.microsoft.com/office/drawing/2014/main" id="{85EF6101-839B-BA8B-66E3-63CB8E541525}"/>
              </a:ext>
            </a:extLst>
          </p:cNvPr>
          <p:cNvSpPr>
            <a:spLocks noGrp="1"/>
          </p:cNvSpPr>
          <p:nvPr>
            <p:ph type="body" sz="quarter" idx="17"/>
          </p:nvPr>
        </p:nvSpPr>
        <p:spPr/>
        <p:txBody>
          <a:bodyPr/>
          <a:lstStyle/>
          <a:p>
            <a:pPr algn="ctr"/>
            <a:r>
              <a:rPr lang="en-US"/>
              <a:t>Respond</a:t>
            </a:r>
          </a:p>
        </p:txBody>
      </p:sp>
      <p:sp>
        <p:nvSpPr>
          <p:cNvPr id="7" name="Rectangle 6">
            <a:extLst>
              <a:ext uri="{FF2B5EF4-FFF2-40B4-BE49-F238E27FC236}">
                <a16:creationId xmlns:a16="http://schemas.microsoft.com/office/drawing/2014/main" id="{CC4EC6D2-6D53-3091-E63C-08E0FB98603E}"/>
              </a:ext>
              <a:ext uri="{C183D7F6-B498-43B3-948B-1728B52AA6E4}">
                <adec:decorative xmlns:adec="http://schemas.microsoft.com/office/drawing/2017/decorative" val="1"/>
              </a:ext>
            </a:extLst>
          </p:cNvPr>
          <p:cNvSpPr/>
          <p:nvPr/>
        </p:nvSpPr>
        <p:spPr>
          <a:xfrm>
            <a:off x="9442022" y="2042159"/>
            <a:ext cx="2330878" cy="1757681"/>
          </a:xfrm>
          <a:prstGeom prst="rect">
            <a:avLst/>
          </a:prstGeom>
          <a:noFill/>
          <a:ln w="3810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29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1B95E-E858-46BC-DBAE-AE4F3BFA5817}"/>
              </a:ext>
            </a:extLst>
          </p:cNvPr>
          <p:cNvSpPr>
            <a:spLocks noGrp="1"/>
          </p:cNvSpPr>
          <p:nvPr>
            <p:ph type="title"/>
          </p:nvPr>
        </p:nvSpPr>
        <p:spPr/>
        <p:txBody>
          <a:bodyPr/>
          <a:lstStyle/>
          <a:p>
            <a:r>
              <a:rPr lang="en-US"/>
              <a:t>Act: Responding to Skew</a:t>
            </a:r>
          </a:p>
        </p:txBody>
      </p:sp>
      <p:graphicFrame>
        <p:nvGraphicFramePr>
          <p:cNvPr id="5" name="Content Placeholder 4" descr="Data literacy framework for TIA: Ask: Who are my most effective teachers?&#10;Acquire: Gathering data for data submission. Constructing the data submission file.&#10;Analyze: Excel analysis tool. Determining designations.&#10;Apply: Determine root cause of issues. &#10;Act: Action plan from discoveries from your root cause analysis. Make adjustments when determining designations.&#10;Announce: Communicate decisions through the submission of data validation in the fall.&#10;Assess: Evaluation of data through data validation process. Reflection on how to improve moving forward.">
            <a:extLst>
              <a:ext uri="{FF2B5EF4-FFF2-40B4-BE49-F238E27FC236}">
                <a16:creationId xmlns:a16="http://schemas.microsoft.com/office/drawing/2014/main" id="{787A3FDE-8EC9-3446-41AF-D8E7AA25EC50}"/>
              </a:ext>
            </a:extLst>
          </p:cNvPr>
          <p:cNvGraphicFramePr>
            <a:graphicFrameLocks noGrp="1"/>
          </p:cNvGraphicFramePr>
          <p:nvPr>
            <p:ph sz="half" idx="1"/>
            <p:extLst>
              <p:ext uri="{D42A27DB-BD31-4B8C-83A1-F6EECF244321}">
                <p14:modId xmlns:p14="http://schemas.microsoft.com/office/powerpoint/2010/main" val="569141892"/>
              </p:ext>
            </p:extLst>
          </p:nvPr>
        </p:nvGraphicFramePr>
        <p:xfrm>
          <a:off x="1243428" y="704691"/>
          <a:ext cx="9445286"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CC690835-5252-3294-49DF-5F157EDE64C2}"/>
              </a:ext>
              <a:ext uri="{C183D7F6-B498-43B3-948B-1728B52AA6E4}">
                <adec:decorative xmlns:adec="http://schemas.microsoft.com/office/drawing/2017/decorative" val="1"/>
              </a:ext>
            </a:extLst>
          </p:cNvPr>
          <p:cNvSpPr/>
          <p:nvPr/>
        </p:nvSpPr>
        <p:spPr>
          <a:xfrm>
            <a:off x="1304388" y="2900678"/>
            <a:ext cx="4602480" cy="1498601"/>
          </a:xfrm>
          <a:prstGeom prst="rect">
            <a:avLst/>
          </a:prstGeom>
          <a:noFill/>
          <a:ln w="3810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8EA37813-E1B3-5D7E-4E7D-108426B0D4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8696" y="4997689"/>
            <a:ext cx="619568" cy="619568"/>
          </a:xfrm>
          <a:prstGeom prst="rect">
            <a:avLst/>
          </a:prstGeom>
        </p:spPr>
      </p:pic>
      <p:sp>
        <p:nvSpPr>
          <p:cNvPr id="7" name="TextBox 6">
            <a:extLst>
              <a:ext uri="{FF2B5EF4-FFF2-40B4-BE49-F238E27FC236}">
                <a16:creationId xmlns:a16="http://schemas.microsoft.com/office/drawing/2014/main" id="{5D4F857A-565F-90C7-EF89-B4772943AA72}"/>
              </a:ext>
            </a:extLst>
          </p:cNvPr>
          <p:cNvSpPr txBox="1"/>
          <p:nvPr/>
        </p:nvSpPr>
        <p:spPr>
          <a:xfrm>
            <a:off x="1835259" y="4968576"/>
            <a:ext cx="6330074" cy="646331"/>
          </a:xfrm>
          <a:prstGeom prst="rect">
            <a:avLst/>
          </a:prstGeom>
          <a:noFill/>
        </p:spPr>
        <p:txBody>
          <a:bodyPr wrap="square" rtlCol="0">
            <a:spAutoFit/>
          </a:bodyPr>
          <a:lstStyle/>
          <a:p>
            <a:pPr algn="ctr"/>
            <a:r>
              <a:rPr lang="en-US" sz="1800" b="1" i="0" u="none" strike="noStrike">
                <a:solidFill>
                  <a:srgbClr val="404040"/>
                </a:solidFill>
                <a:effectLst/>
                <a:latin typeface="Cambria" panose="02040503050406030204" pitchFamily="18" charset="0"/>
              </a:rPr>
              <a:t>Identifying and Responding to End-of-Year Skew and Correlation </a:t>
            </a:r>
            <a:endParaRPr lang="en-US" b="1"/>
          </a:p>
        </p:txBody>
      </p:sp>
      <p:sp>
        <p:nvSpPr>
          <p:cNvPr id="8" name="TextBox 7">
            <a:extLst>
              <a:ext uri="{FF2B5EF4-FFF2-40B4-BE49-F238E27FC236}">
                <a16:creationId xmlns:a16="http://schemas.microsoft.com/office/drawing/2014/main" id="{E5F58C11-0490-6603-524A-9BBD96F0FBD8}"/>
              </a:ext>
            </a:extLst>
          </p:cNvPr>
          <p:cNvSpPr txBox="1"/>
          <p:nvPr/>
        </p:nvSpPr>
        <p:spPr>
          <a:xfrm>
            <a:off x="9007037" y="5056028"/>
            <a:ext cx="2428240" cy="369332"/>
          </a:xfrm>
          <a:prstGeom prst="rect">
            <a:avLst/>
          </a:prstGeom>
          <a:noFill/>
        </p:spPr>
        <p:txBody>
          <a:bodyPr wrap="square" rtlCol="0">
            <a:spAutoFit/>
          </a:bodyPr>
          <a:lstStyle/>
          <a:p>
            <a:r>
              <a:rPr lang="en-US"/>
              <a:t>10:30-11:30 am (6/18)</a:t>
            </a:r>
          </a:p>
        </p:txBody>
      </p:sp>
    </p:spTree>
    <p:extLst>
      <p:ext uri="{BB962C8B-B14F-4D97-AF65-F5344CB8AC3E}">
        <p14:creationId xmlns:p14="http://schemas.microsoft.com/office/powerpoint/2010/main" val="270806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49EF7-9C5F-48EB-9449-F41F97E52D35}"/>
              </a:ext>
            </a:extLst>
          </p:cNvPr>
          <p:cNvSpPr>
            <a:spLocks noGrp="1"/>
          </p:cNvSpPr>
          <p:nvPr>
            <p:ph type="ctrTitle"/>
          </p:nvPr>
        </p:nvSpPr>
        <p:spPr>
          <a:xfrm>
            <a:off x="1524000" y="4560933"/>
            <a:ext cx="9144000" cy="1055053"/>
          </a:xfrm>
        </p:spPr>
        <p:txBody>
          <a:bodyPr/>
          <a:lstStyle/>
          <a:p>
            <a:r>
              <a:rPr lang="en-US"/>
              <a:t>Goal</a:t>
            </a:r>
          </a:p>
        </p:txBody>
      </p:sp>
    </p:spTree>
    <p:extLst>
      <p:ext uri="{BB962C8B-B14F-4D97-AF65-F5344CB8AC3E}">
        <p14:creationId xmlns:p14="http://schemas.microsoft.com/office/powerpoint/2010/main" val="7079810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14072-4075-21A3-4C0C-76CC44A44140}"/>
              </a:ext>
            </a:extLst>
          </p:cNvPr>
          <p:cNvSpPr>
            <a:spLocks noGrp="1"/>
          </p:cNvSpPr>
          <p:nvPr>
            <p:ph type="title"/>
          </p:nvPr>
        </p:nvSpPr>
        <p:spPr/>
        <p:txBody>
          <a:bodyPr/>
          <a:lstStyle/>
          <a:p>
            <a:r>
              <a:rPr lang="en-US"/>
              <a:t>Act: Training</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8BF54E5F-6AAE-6033-3D3E-FC13E38BE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976" y="1785572"/>
            <a:ext cx="1103917" cy="1103917"/>
          </a:xfrm>
          <a:prstGeom prst="rect">
            <a:avLst/>
          </a:prstGeom>
        </p:spPr>
      </p:pic>
      <p:sp>
        <p:nvSpPr>
          <p:cNvPr id="6" name="TextBox 5">
            <a:extLst>
              <a:ext uri="{FF2B5EF4-FFF2-40B4-BE49-F238E27FC236}">
                <a16:creationId xmlns:a16="http://schemas.microsoft.com/office/drawing/2014/main" id="{73A1A3BF-FFCF-6796-A173-624D4A3B459A}"/>
              </a:ext>
            </a:extLst>
          </p:cNvPr>
          <p:cNvSpPr txBox="1"/>
          <p:nvPr/>
        </p:nvSpPr>
        <p:spPr>
          <a:xfrm>
            <a:off x="2019893" y="2014366"/>
            <a:ext cx="6330074" cy="646331"/>
          </a:xfrm>
          <a:prstGeom prst="rect">
            <a:avLst/>
          </a:prstGeom>
          <a:noFill/>
        </p:spPr>
        <p:txBody>
          <a:bodyPr wrap="square" rtlCol="0">
            <a:spAutoFit/>
          </a:bodyPr>
          <a:lstStyle/>
          <a:p>
            <a:pPr algn="ctr"/>
            <a:r>
              <a:rPr lang="en-US" sz="1800" b="1" i="0" u="none" strike="noStrike">
                <a:solidFill>
                  <a:srgbClr val="404040"/>
                </a:solidFill>
                <a:effectLst/>
                <a:latin typeface="Cambria" panose="02040503050406030204" pitchFamily="18" charset="0"/>
              </a:rPr>
              <a:t>Identifying and Responding to End-of-Year Skew and Correlation </a:t>
            </a:r>
            <a:endParaRPr lang="en-US" b="1"/>
          </a:p>
        </p:txBody>
      </p:sp>
      <p:sp>
        <p:nvSpPr>
          <p:cNvPr id="7" name="TextBox 6">
            <a:extLst>
              <a:ext uri="{FF2B5EF4-FFF2-40B4-BE49-F238E27FC236}">
                <a16:creationId xmlns:a16="http://schemas.microsoft.com/office/drawing/2014/main" id="{1A621C25-33F7-1B23-F8CD-5AE462025BFD}"/>
              </a:ext>
            </a:extLst>
          </p:cNvPr>
          <p:cNvSpPr txBox="1"/>
          <p:nvPr/>
        </p:nvSpPr>
        <p:spPr>
          <a:xfrm>
            <a:off x="8847784" y="2014366"/>
            <a:ext cx="2428240" cy="369332"/>
          </a:xfrm>
          <a:prstGeom prst="rect">
            <a:avLst/>
          </a:prstGeom>
          <a:noFill/>
        </p:spPr>
        <p:txBody>
          <a:bodyPr wrap="square" rtlCol="0">
            <a:spAutoFit/>
          </a:bodyPr>
          <a:lstStyle/>
          <a:p>
            <a:r>
              <a:rPr lang="en-US"/>
              <a:t>10:30-11:30 am (6/18)</a:t>
            </a: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91D32EE3-E56A-3077-3102-ED0191B489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560" y="3669083"/>
            <a:ext cx="1455022" cy="1455022"/>
          </a:xfrm>
          <a:prstGeom prst="rect">
            <a:avLst/>
          </a:prstGeom>
        </p:spPr>
      </p:pic>
      <p:sp>
        <p:nvSpPr>
          <p:cNvPr id="10" name="TextBox 9">
            <a:extLst>
              <a:ext uri="{FF2B5EF4-FFF2-40B4-BE49-F238E27FC236}">
                <a16:creationId xmlns:a16="http://schemas.microsoft.com/office/drawing/2014/main" id="{0611B688-B1DD-6A41-BB39-807A0A9A1B83}"/>
              </a:ext>
            </a:extLst>
          </p:cNvPr>
          <p:cNvSpPr txBox="1"/>
          <p:nvPr/>
        </p:nvSpPr>
        <p:spPr>
          <a:xfrm>
            <a:off x="2019893" y="4211928"/>
            <a:ext cx="6330074" cy="369332"/>
          </a:xfrm>
          <a:prstGeom prst="rect">
            <a:avLst/>
          </a:prstGeom>
          <a:noFill/>
        </p:spPr>
        <p:txBody>
          <a:bodyPr wrap="square" rtlCol="0">
            <a:spAutoFit/>
          </a:bodyPr>
          <a:lstStyle/>
          <a:p>
            <a:pPr algn="ctr"/>
            <a:r>
              <a:rPr lang="en-US" sz="1800" b="1" i="0" u="none" strike="noStrike">
                <a:solidFill>
                  <a:srgbClr val="404040"/>
                </a:solidFill>
                <a:effectLst/>
                <a:latin typeface="Cambria" panose="02040503050406030204" pitchFamily="18" charset="0"/>
              </a:rPr>
              <a:t>District Panel: Data Collection and Validation</a:t>
            </a:r>
            <a:endParaRPr lang="en-US" b="1"/>
          </a:p>
        </p:txBody>
      </p:sp>
      <p:sp>
        <p:nvSpPr>
          <p:cNvPr id="11" name="TextBox 10">
            <a:extLst>
              <a:ext uri="{FF2B5EF4-FFF2-40B4-BE49-F238E27FC236}">
                <a16:creationId xmlns:a16="http://schemas.microsoft.com/office/drawing/2014/main" id="{1B7E45B6-BE13-3D66-E8BF-B4AD9940533B}"/>
              </a:ext>
            </a:extLst>
          </p:cNvPr>
          <p:cNvSpPr txBox="1"/>
          <p:nvPr/>
        </p:nvSpPr>
        <p:spPr>
          <a:xfrm>
            <a:off x="8847784" y="4211928"/>
            <a:ext cx="2428240" cy="369332"/>
          </a:xfrm>
          <a:prstGeom prst="rect">
            <a:avLst/>
          </a:prstGeom>
          <a:noFill/>
        </p:spPr>
        <p:txBody>
          <a:bodyPr wrap="square" rtlCol="0">
            <a:spAutoFit/>
          </a:bodyPr>
          <a:lstStyle/>
          <a:p>
            <a:r>
              <a:rPr lang="en-US"/>
              <a:t>11:30-12:00 pm (6/18)</a:t>
            </a:r>
          </a:p>
        </p:txBody>
      </p:sp>
    </p:spTree>
    <p:extLst>
      <p:ext uri="{BB962C8B-B14F-4D97-AF65-F5344CB8AC3E}">
        <p14:creationId xmlns:p14="http://schemas.microsoft.com/office/powerpoint/2010/main" val="16950303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2AB0E-77F6-AC4F-821E-A5ACE8B617AE}"/>
              </a:ext>
            </a:extLst>
          </p:cNvPr>
          <p:cNvSpPr>
            <a:spLocks noGrp="1"/>
          </p:cNvSpPr>
          <p:nvPr>
            <p:ph type="title"/>
          </p:nvPr>
        </p:nvSpPr>
        <p:spPr/>
        <p:txBody>
          <a:bodyPr/>
          <a:lstStyle/>
          <a:p>
            <a:r>
              <a:rPr lang="en-US"/>
              <a:t>Survey</a:t>
            </a:r>
          </a:p>
        </p:txBody>
      </p:sp>
    </p:spTree>
    <p:extLst>
      <p:ext uri="{BB962C8B-B14F-4D97-AF65-F5344CB8AC3E}">
        <p14:creationId xmlns:p14="http://schemas.microsoft.com/office/powerpoint/2010/main" val="41220390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04AAA-85EF-42D7-B9BB-434EF89B2834}"/>
              </a:ext>
            </a:extLst>
          </p:cNvPr>
          <p:cNvSpPr>
            <a:spLocks noGrp="1"/>
          </p:cNvSpPr>
          <p:nvPr>
            <p:ph type="ctrTitle"/>
          </p:nvPr>
        </p:nvSpPr>
        <p:spPr/>
        <p:txBody>
          <a:bodyPr/>
          <a:lstStyle/>
          <a:p>
            <a:r>
              <a:rPr lang="en-US"/>
              <a:t>Thank You</a:t>
            </a:r>
          </a:p>
        </p:txBody>
      </p:sp>
    </p:spTree>
    <p:extLst>
      <p:ext uri="{BB962C8B-B14F-4D97-AF65-F5344CB8AC3E}">
        <p14:creationId xmlns:p14="http://schemas.microsoft.com/office/powerpoint/2010/main" val="876579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children sitting at desks in a classroom">
            <a:extLst>
              <a:ext uri="{FF2B5EF4-FFF2-40B4-BE49-F238E27FC236}">
                <a16:creationId xmlns:a16="http://schemas.microsoft.com/office/drawing/2014/main" id="{24AD92F7-D90B-FB92-0F4A-EAA3579B52DD}"/>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4488" b="4488"/>
          <a:stretch>
            <a:fillRect/>
          </a:stretch>
        </p:blipFill>
        <p:spPr>
          <a:xfrm>
            <a:off x="2990850" y="1065213"/>
            <a:ext cx="9201150" cy="5589587"/>
          </a:xfrm>
        </p:spPr>
      </p:pic>
      <p:sp>
        <p:nvSpPr>
          <p:cNvPr id="5" name="Title 4">
            <a:extLst>
              <a:ext uri="{FF2B5EF4-FFF2-40B4-BE49-F238E27FC236}">
                <a16:creationId xmlns:a16="http://schemas.microsoft.com/office/drawing/2014/main" id="{C7EE822D-9A2F-2D52-2138-41FA314A7D65}"/>
              </a:ext>
            </a:extLst>
          </p:cNvPr>
          <p:cNvSpPr>
            <a:spLocks noGrp="1"/>
          </p:cNvSpPr>
          <p:nvPr>
            <p:ph type="title"/>
          </p:nvPr>
        </p:nvSpPr>
        <p:spPr/>
        <p:txBody>
          <a:bodyPr/>
          <a:lstStyle/>
          <a:p>
            <a:r>
              <a:rPr lang="en-US"/>
              <a:t>Goal: Recruit, Reward, Retain</a:t>
            </a:r>
          </a:p>
        </p:txBody>
      </p:sp>
      <p:sp>
        <p:nvSpPr>
          <p:cNvPr id="2" name="Text Placeholder 1">
            <a:extLst>
              <a:ext uri="{FF2B5EF4-FFF2-40B4-BE49-F238E27FC236}">
                <a16:creationId xmlns:a16="http://schemas.microsoft.com/office/drawing/2014/main" id="{775FBEAF-A7B1-C6D7-EC7E-8012338B3A4D}"/>
              </a:ext>
            </a:extLst>
          </p:cNvPr>
          <p:cNvSpPr>
            <a:spLocks noGrp="1"/>
          </p:cNvSpPr>
          <p:nvPr>
            <p:ph type="body" sz="quarter" idx="11"/>
          </p:nvPr>
        </p:nvSpPr>
        <p:spPr>
          <a:xfrm>
            <a:off x="3331845" y="1865722"/>
            <a:ext cx="4762500" cy="3657600"/>
          </a:xfrm>
        </p:spPr>
        <p:txBody>
          <a:bodyPr/>
          <a:lstStyle/>
          <a:p>
            <a:endParaRPr lang="en-US"/>
          </a:p>
        </p:txBody>
      </p:sp>
      <p:sp>
        <p:nvSpPr>
          <p:cNvPr id="4" name="Text Placeholder 3">
            <a:extLst>
              <a:ext uri="{FF2B5EF4-FFF2-40B4-BE49-F238E27FC236}">
                <a16:creationId xmlns:a16="http://schemas.microsoft.com/office/drawing/2014/main" id="{96804252-832B-2A4B-6C9C-0AA3DC5C7222}"/>
              </a:ext>
            </a:extLst>
          </p:cNvPr>
          <p:cNvSpPr>
            <a:spLocks noGrp="1"/>
          </p:cNvSpPr>
          <p:nvPr>
            <p:ph type="body" sz="quarter" idx="10"/>
          </p:nvPr>
        </p:nvSpPr>
        <p:spPr/>
        <p:txBody>
          <a:bodyPr/>
          <a:lstStyle/>
          <a:p>
            <a:pPr marL="0" indent="0">
              <a:buNone/>
            </a:pPr>
            <a:r>
              <a:rPr lang="en-US" sz="2000"/>
              <a:t>To support districts in independently </a:t>
            </a:r>
            <a:r>
              <a:rPr lang="en-US" sz="2000" b="1"/>
              <a:t>building and sustaining strategic compensation systems </a:t>
            </a:r>
            <a:r>
              <a:rPr lang="en-US" sz="2000"/>
              <a:t>that differentiate teacher effectiveness.  These systems will </a:t>
            </a:r>
            <a:r>
              <a:rPr lang="en-US" sz="2000" b="1"/>
              <a:t>incentivize teachers to stay</a:t>
            </a:r>
            <a:r>
              <a:rPr lang="en-US" sz="2000"/>
              <a:t>, </a:t>
            </a:r>
            <a:r>
              <a:rPr lang="en-US" sz="2000" b="1"/>
              <a:t>support more robust recruitment</a:t>
            </a:r>
            <a:r>
              <a:rPr lang="en-US" sz="2000"/>
              <a:t>, and </a:t>
            </a:r>
            <a:r>
              <a:rPr lang="en-US" sz="2000" b="1"/>
              <a:t>make the profession more desirable</a:t>
            </a:r>
            <a:r>
              <a:rPr lang="en-US" sz="2000"/>
              <a:t>. </a:t>
            </a:r>
          </a:p>
        </p:txBody>
      </p:sp>
    </p:spTree>
    <p:extLst>
      <p:ext uri="{BB962C8B-B14F-4D97-AF65-F5344CB8AC3E}">
        <p14:creationId xmlns:p14="http://schemas.microsoft.com/office/powerpoint/2010/main" val="239613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3E47B-419E-85CD-56AA-EA5C0E8EFA00}"/>
              </a:ext>
            </a:extLst>
          </p:cNvPr>
          <p:cNvSpPr>
            <a:spLocks noGrp="1"/>
          </p:cNvSpPr>
          <p:nvPr>
            <p:ph type="title"/>
          </p:nvPr>
        </p:nvSpPr>
        <p:spPr>
          <a:xfrm>
            <a:off x="315686" y="411162"/>
            <a:ext cx="4419600" cy="6035675"/>
          </a:xfrm>
        </p:spPr>
        <p:txBody>
          <a:bodyPr/>
          <a:lstStyle/>
          <a:p>
            <a:pPr algn="ctr"/>
            <a:r>
              <a:rPr lang="en-US" dirty="0"/>
              <a:t>Districts see a higher retention rate of designated teachers.</a:t>
            </a:r>
          </a:p>
        </p:txBody>
      </p:sp>
      <p:sp>
        <p:nvSpPr>
          <p:cNvPr id="14" name="Rectangle 13">
            <a:extLst>
              <a:ext uri="{FF2B5EF4-FFF2-40B4-BE49-F238E27FC236}">
                <a16:creationId xmlns:a16="http://schemas.microsoft.com/office/drawing/2014/main" id="{6522C074-0674-6461-8DAA-C3E642650AAB}"/>
              </a:ext>
            </a:extLst>
          </p:cNvPr>
          <p:cNvSpPr/>
          <p:nvPr/>
        </p:nvSpPr>
        <p:spPr>
          <a:xfrm>
            <a:off x="5235388" y="0"/>
            <a:ext cx="7109012"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highlight>
                  <a:srgbClr val="FFFF00"/>
                </a:highlight>
                <a:latin typeface="Calibri" panose="020F0502020204030204"/>
                <a:ea typeface="Calibri"/>
                <a:cs typeface="Calibri"/>
              </a:rPr>
              <a:t>V</a:t>
            </a:r>
            <a:endParaRPr kumimoji="0" lang="en-US" sz="1800" b="0" i="0" u="none" strike="noStrike" kern="1200" cap="none" spc="0" normalizeH="0" baseline="0" noProof="0" dirty="0">
              <a:ln>
                <a:noFill/>
              </a:ln>
              <a:solidFill>
                <a:srgbClr val="FF0000"/>
              </a:solidFill>
              <a:effectLst/>
              <a:highlight>
                <a:srgbClr val="FFFF00"/>
              </a:highlight>
              <a:uLnTx/>
              <a:uFillTx/>
              <a:latin typeface="Calibri" panose="020F0502020204030204"/>
              <a:ea typeface="+mn-ea"/>
              <a:cs typeface="+mn-cs"/>
            </a:endParaRPr>
          </a:p>
        </p:txBody>
      </p:sp>
      <p:sp>
        <p:nvSpPr>
          <p:cNvPr id="5" name="TextBox 87">
            <a:extLst>
              <a:ext uri="{FF2B5EF4-FFF2-40B4-BE49-F238E27FC236}">
                <a16:creationId xmlns:a16="http://schemas.microsoft.com/office/drawing/2014/main" id="{195BA1BC-BCCE-E898-C036-828027288D99}"/>
              </a:ext>
            </a:extLst>
          </p:cNvPr>
          <p:cNvSpPr txBox="1"/>
          <p:nvPr/>
        </p:nvSpPr>
        <p:spPr>
          <a:xfrm>
            <a:off x="5922961" y="1394401"/>
            <a:ext cx="5282974"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t>Retention Rates (%) for TIA Designated  vs. Non-TIA Designated Teachers</a:t>
            </a:r>
            <a:endParaRPr lang="en-US" b="1" i="1" dirty="0"/>
          </a:p>
        </p:txBody>
      </p:sp>
      <p:pic>
        <p:nvPicPr>
          <p:cNvPr id="46" name="Picture 45" descr="Graph showing retention data for teachers">
            <a:extLst>
              <a:ext uri="{FF2B5EF4-FFF2-40B4-BE49-F238E27FC236}">
                <a16:creationId xmlns:a16="http://schemas.microsoft.com/office/drawing/2014/main" id="{24A5E9EE-9685-0DD3-0875-4AA4C04D675E}"/>
              </a:ext>
            </a:extLst>
          </p:cNvPr>
          <p:cNvPicPr>
            <a:picLocks noChangeAspect="1"/>
          </p:cNvPicPr>
          <p:nvPr/>
        </p:nvPicPr>
        <p:blipFill>
          <a:blip r:embed="rId3"/>
          <a:stretch>
            <a:fillRect/>
          </a:stretch>
        </p:blipFill>
        <p:spPr>
          <a:xfrm>
            <a:off x="5839641" y="2198688"/>
            <a:ext cx="5362575" cy="4438650"/>
          </a:xfrm>
          <a:prstGeom prst="rect">
            <a:avLst/>
          </a:prstGeom>
        </p:spPr>
      </p:pic>
    </p:spTree>
    <p:extLst>
      <p:ext uri="{BB962C8B-B14F-4D97-AF65-F5344CB8AC3E}">
        <p14:creationId xmlns:p14="http://schemas.microsoft.com/office/powerpoint/2010/main" val="1708697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2B485-421A-6BC6-08E9-6BDAF10289D9}"/>
              </a:ext>
            </a:extLst>
          </p:cNvPr>
          <p:cNvSpPr>
            <a:spLocks noGrp="1"/>
          </p:cNvSpPr>
          <p:nvPr>
            <p:ph type="title"/>
          </p:nvPr>
        </p:nvSpPr>
        <p:spPr/>
        <p:txBody>
          <a:bodyPr/>
          <a:lstStyle/>
          <a:p>
            <a:r>
              <a:rPr lang="en-US"/>
              <a:t>Goal: Session Objectives</a:t>
            </a:r>
          </a:p>
        </p:txBody>
      </p:sp>
      <p:pic>
        <p:nvPicPr>
          <p:cNvPr id="7" name="Content Placeholder 6" descr="A black background with a black square">
            <a:extLst>
              <a:ext uri="{FF2B5EF4-FFF2-40B4-BE49-F238E27FC236}">
                <a16:creationId xmlns:a16="http://schemas.microsoft.com/office/drawing/2014/main" id="{5D799EBC-D197-07DF-82E2-1338AA00BDF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25814" y="1639379"/>
            <a:ext cx="1782245" cy="1782245"/>
          </a:xfrm>
        </p:spPr>
      </p:pic>
      <p:sp>
        <p:nvSpPr>
          <p:cNvPr id="8" name="TextBox 7">
            <a:extLst>
              <a:ext uri="{FF2B5EF4-FFF2-40B4-BE49-F238E27FC236}">
                <a16:creationId xmlns:a16="http://schemas.microsoft.com/office/drawing/2014/main" id="{BF464C8A-D8EC-8508-CB0A-992272369021}"/>
              </a:ext>
            </a:extLst>
          </p:cNvPr>
          <p:cNvSpPr txBox="1"/>
          <p:nvPr/>
        </p:nvSpPr>
        <p:spPr>
          <a:xfrm>
            <a:off x="2743202" y="2147730"/>
            <a:ext cx="8420967" cy="584775"/>
          </a:xfrm>
          <a:prstGeom prst="rect">
            <a:avLst/>
          </a:prstGeom>
          <a:noFill/>
        </p:spPr>
        <p:txBody>
          <a:bodyPr wrap="square" rtlCol="0">
            <a:spAutoFit/>
          </a:bodyPr>
          <a:lstStyle/>
          <a:p>
            <a:r>
              <a:rPr lang="en-US" sz="3200"/>
              <a:t>Evaluate current landscape of data related to TIA</a:t>
            </a: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2ABD4253-F54D-0E18-B912-C1EECACCA4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813" y="3995680"/>
            <a:ext cx="1782245" cy="1782245"/>
          </a:xfrm>
          <a:prstGeom prst="rect">
            <a:avLst/>
          </a:prstGeom>
        </p:spPr>
      </p:pic>
      <p:sp>
        <p:nvSpPr>
          <p:cNvPr id="11" name="TextBox 10">
            <a:extLst>
              <a:ext uri="{FF2B5EF4-FFF2-40B4-BE49-F238E27FC236}">
                <a16:creationId xmlns:a16="http://schemas.microsoft.com/office/drawing/2014/main" id="{87C44F9C-F46D-5A16-BF16-EBC0FF44BB36}"/>
              </a:ext>
            </a:extLst>
          </p:cNvPr>
          <p:cNvSpPr txBox="1"/>
          <p:nvPr/>
        </p:nvSpPr>
        <p:spPr>
          <a:xfrm>
            <a:off x="2743202" y="4308501"/>
            <a:ext cx="9239691" cy="584775"/>
          </a:xfrm>
          <a:prstGeom prst="rect">
            <a:avLst/>
          </a:prstGeom>
          <a:noFill/>
        </p:spPr>
        <p:txBody>
          <a:bodyPr wrap="square" rtlCol="0">
            <a:spAutoFit/>
          </a:bodyPr>
          <a:lstStyle/>
          <a:p>
            <a:r>
              <a:rPr lang="en-US" sz="3200"/>
              <a:t>Identify flaws that exist in my local designation system </a:t>
            </a:r>
          </a:p>
        </p:txBody>
      </p:sp>
    </p:spTree>
    <p:extLst>
      <p:ext uri="{BB962C8B-B14F-4D97-AF65-F5344CB8AC3E}">
        <p14:creationId xmlns:p14="http://schemas.microsoft.com/office/powerpoint/2010/main" val="3100071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49EF7-9C5F-48EB-9449-F41F97E52D35}"/>
              </a:ext>
            </a:extLst>
          </p:cNvPr>
          <p:cNvSpPr>
            <a:spLocks noGrp="1"/>
          </p:cNvSpPr>
          <p:nvPr>
            <p:ph type="ctrTitle"/>
          </p:nvPr>
        </p:nvSpPr>
        <p:spPr>
          <a:xfrm>
            <a:off x="1524000" y="4560933"/>
            <a:ext cx="9144000" cy="1055053"/>
          </a:xfrm>
        </p:spPr>
        <p:txBody>
          <a:bodyPr/>
          <a:lstStyle/>
          <a:p>
            <a:r>
              <a:rPr lang="en-US"/>
              <a:t>Problem</a:t>
            </a:r>
          </a:p>
        </p:txBody>
      </p:sp>
    </p:spTree>
    <p:extLst>
      <p:ext uri="{BB962C8B-B14F-4D97-AF65-F5344CB8AC3E}">
        <p14:creationId xmlns:p14="http://schemas.microsoft.com/office/powerpoint/2010/main" val="2533895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B4DF79-0D04-F4D5-574C-E17D0D1E79A4}"/>
              </a:ext>
            </a:extLst>
          </p:cNvPr>
          <p:cNvSpPr>
            <a:spLocks noGrp="1"/>
          </p:cNvSpPr>
          <p:nvPr>
            <p:ph type="title"/>
          </p:nvPr>
        </p:nvSpPr>
        <p:spPr/>
        <p:txBody>
          <a:bodyPr/>
          <a:lstStyle/>
          <a:p>
            <a:r>
              <a:rPr lang="en-US"/>
              <a:t>Who are my most effective Teachers?</a:t>
            </a:r>
          </a:p>
        </p:txBody>
      </p:sp>
      <p:pic>
        <p:nvPicPr>
          <p:cNvPr id="8" name="Picture Placeholder 7" descr="A person helping a child with art&#10;&#10;Description automatically generated">
            <a:extLst>
              <a:ext uri="{FF2B5EF4-FFF2-40B4-BE49-F238E27FC236}">
                <a16:creationId xmlns:a16="http://schemas.microsoft.com/office/drawing/2014/main" id="{74F0AF95-A48E-1ED2-9D35-371125567402}"/>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0356" r="20356"/>
          <a:stretch>
            <a:fillRect/>
          </a:stretch>
        </p:blipFill>
        <p:spPr/>
      </p:pic>
    </p:spTree>
    <p:extLst>
      <p:ext uri="{BB962C8B-B14F-4D97-AF65-F5344CB8AC3E}">
        <p14:creationId xmlns:p14="http://schemas.microsoft.com/office/powerpoint/2010/main" val="29150675"/>
      </p:ext>
    </p:extLst>
  </p:cSld>
  <p:clrMapOvr>
    <a:masterClrMapping/>
  </p:clrMapOvr>
</p:sld>
</file>

<file path=ppt/theme/theme1.xml><?xml version="1.0" encoding="utf-8"?>
<a:theme xmlns:a="http://schemas.openxmlformats.org/drawingml/2006/main" name="Content Layout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ansition and Other Slide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ntent Layout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ontent Layout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ontent Layout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Transition and Other Slide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hotoTags xmlns="55ad0659-6a5d-4092-b991-df82805f26a4" xsi:nil="true"/>
    <TaxCatchAll xmlns="7509388a-dc3d-42e0-ad02-1f88cc25c44c" xsi:nil="true"/>
    <lcf76f155ced4ddcb4097134ff3c332f xmlns="55ad0659-6a5d-4092-b991-df82805f26a4">
      <Terms xmlns="http://schemas.microsoft.com/office/infopath/2007/PartnerControls"/>
    </lcf76f155ced4ddcb4097134ff3c332f>
    <Owner xmlns="55ad0659-6a5d-4092-b991-df82805f26a4" xsi:nil="true"/>
    <SharedWithUsers xmlns="4780d0d2-c080-455e-bee8-5b3382ef325a">
      <UserInfo>
        <DisplayName>LaBounty, Steven</DisplayName>
        <AccountId>4485</AccountId>
        <AccountType/>
      </UserInfo>
      <UserInfo>
        <DisplayName>Holzgrafe, Matthew</DisplayName>
        <AccountId>3630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B8CB2DC0153D0408D1CF651F2AD29DF" ma:contentTypeVersion="22" ma:contentTypeDescription="Create a new document." ma:contentTypeScope="" ma:versionID="8bec2ce54811c43dafe07ff330535818">
  <xsd:schema xmlns:xsd="http://www.w3.org/2001/XMLSchema" xmlns:xs="http://www.w3.org/2001/XMLSchema" xmlns:p="http://schemas.microsoft.com/office/2006/metadata/properties" xmlns:ns2="55ad0659-6a5d-4092-b991-df82805f26a4" xmlns:ns3="4780d0d2-c080-455e-bee8-5b3382ef325a" xmlns:ns4="7509388a-dc3d-42e0-ad02-1f88cc25c44c" targetNamespace="http://schemas.microsoft.com/office/2006/metadata/properties" ma:root="true" ma:fieldsID="be48d3e2447120cf9370ffe958b89901" ns2:_="" ns3:_="" ns4:_="">
    <xsd:import namespace="55ad0659-6a5d-4092-b991-df82805f26a4"/>
    <xsd:import namespace="4780d0d2-c080-455e-bee8-5b3382ef325a"/>
    <xsd:import namespace="7509388a-dc3d-42e0-ad02-1f88cc25c44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PhotoTags" minOccurs="0"/>
                <xsd:element ref="ns2:MediaLengthInSeconds" minOccurs="0"/>
                <xsd:element ref="ns4:TaxCatchAll" minOccurs="0"/>
                <xsd:element ref="ns2:lcf76f155ced4ddcb4097134ff3c332f" minOccurs="0"/>
                <xsd:element ref="ns2:Owne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ad0659-6a5d-4092-b991-df82805f26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PhotoTags" ma:index="20" nillable="true" ma:displayName="Photo Tags" ma:format="Dropdown" ma:internalName="PhotoTags">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3b7a77b5-e59d-49f3-97a2-3dde868dbe2d" ma:termSetId="09814cd3-568e-fe90-9814-8d621ff8fb84" ma:anchorId="fba54fb3-c3e1-fe81-a776-ca4b69148c4d" ma:open="true" ma:isKeyword="false">
      <xsd:complexType>
        <xsd:sequence>
          <xsd:element ref="pc:Terms" minOccurs="0" maxOccurs="1"/>
        </xsd:sequence>
      </xsd:complexType>
    </xsd:element>
    <xsd:element name="Owner" ma:index="25" nillable="true" ma:displayName="Owner" ma:description="Name of the person who owns the OP" ma:format="Dropdown" ma:internalName="Owner">
      <xsd:simpleType>
        <xsd:restriction base="dms:Text">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780d0d2-c080-455e-bee8-5b3382ef325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509388a-dc3d-42e0-ad02-1f88cc25c44c"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ddda7e6e-9532-4eac-be15-fb9b6964c0ff}" ma:internalName="TaxCatchAll" ma:showField="CatchAllData" ma:web="7509388a-dc3d-42e0-ad02-1f88cc25c4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471A95-C5BC-4FBB-9C8E-B99B67470492}">
  <ds:schemaRefs>
    <ds:schemaRef ds:uri="55ad0659-6a5d-4092-b991-df82805f26a4"/>
    <ds:schemaRef ds:uri="http://schemas.microsoft.com/office/2006/metadata/properties"/>
    <ds:schemaRef ds:uri="http://purl.org/dc/terms/"/>
    <ds:schemaRef ds:uri="http://schemas.microsoft.com/office/2006/documentManagement/types"/>
    <ds:schemaRef ds:uri="4780d0d2-c080-455e-bee8-5b3382ef325a"/>
    <ds:schemaRef ds:uri="http://www.w3.org/XML/1998/namespace"/>
    <ds:schemaRef ds:uri="http://schemas.microsoft.com/office/infopath/2007/PartnerControls"/>
    <ds:schemaRef ds:uri="http://purl.org/dc/elements/1.1/"/>
    <ds:schemaRef ds:uri="http://schemas.openxmlformats.org/package/2006/metadata/core-properties"/>
    <ds:schemaRef ds:uri="7509388a-dc3d-42e0-ad02-1f88cc25c44c"/>
    <ds:schemaRef ds:uri="http://purl.org/dc/dcmitype/"/>
  </ds:schemaRefs>
</ds:datastoreItem>
</file>

<file path=customXml/itemProps2.xml><?xml version="1.0" encoding="utf-8"?>
<ds:datastoreItem xmlns:ds="http://schemas.openxmlformats.org/officeDocument/2006/customXml" ds:itemID="{DE115B48-EF8D-4241-88AB-EE73E78D20AC}"/>
</file>

<file path=customXml/itemProps3.xml><?xml version="1.0" encoding="utf-8"?>
<ds:datastoreItem xmlns:ds="http://schemas.openxmlformats.org/officeDocument/2006/customXml" ds:itemID="{69DF452E-25EE-4D50-963E-DF52AB5F2D9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69</TotalTime>
  <Words>1568</Words>
  <Application>Microsoft Office PowerPoint</Application>
  <PresentationFormat>Widescreen</PresentationFormat>
  <Paragraphs>211</Paragraphs>
  <Slides>42</Slides>
  <Notes>41</Notes>
  <HiddenSlides>0</HiddenSlides>
  <MMClips>0</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42</vt:i4>
      </vt:variant>
    </vt:vector>
  </HeadingPairs>
  <TitlesOfParts>
    <vt:vector size="51" baseType="lpstr">
      <vt:lpstr>Arial</vt:lpstr>
      <vt:lpstr>Calibri</vt:lpstr>
      <vt:lpstr>Cambria</vt:lpstr>
      <vt:lpstr>Content Layouts</vt:lpstr>
      <vt:lpstr>Transition and Other Slides</vt:lpstr>
      <vt:lpstr>1_Content Layouts</vt:lpstr>
      <vt:lpstr>2_Content Layouts</vt:lpstr>
      <vt:lpstr>3_Content Layouts</vt:lpstr>
      <vt:lpstr>1_Transition and Other Slides</vt:lpstr>
      <vt:lpstr>Using the Excel Tool 2024</vt:lpstr>
      <vt:lpstr>Webinar Meeting Norms</vt:lpstr>
      <vt:lpstr>Session Agenda</vt:lpstr>
      <vt:lpstr>Goal</vt:lpstr>
      <vt:lpstr>Goal: Recruit, Reward, Retain</vt:lpstr>
      <vt:lpstr>Districts see a higher retention rate of designated teachers.</vt:lpstr>
      <vt:lpstr>Goal: Session Objectives</vt:lpstr>
      <vt:lpstr>Problem</vt:lpstr>
      <vt:lpstr>Who are my most effective Teachers?</vt:lpstr>
      <vt:lpstr>Problem: Determining Designations</vt:lpstr>
      <vt:lpstr> FIGMA 5 minutes   Share challenges around identifying effective teachers  </vt:lpstr>
      <vt:lpstr>The Problem</vt:lpstr>
      <vt:lpstr>Problem: Why Now?</vt:lpstr>
      <vt:lpstr>Problem: TIA Journey</vt:lpstr>
      <vt:lpstr>Solution</vt:lpstr>
      <vt:lpstr>Heroes</vt:lpstr>
      <vt:lpstr>Solution: Data Literacy Framework</vt:lpstr>
      <vt:lpstr>Solution: Data Literacy for TIA</vt:lpstr>
      <vt:lpstr>Solution: Taking Ownership</vt:lpstr>
      <vt:lpstr>Data Submission File Resources</vt:lpstr>
      <vt:lpstr>Solution: Assembling Data</vt:lpstr>
      <vt:lpstr>Solution: Run Analysis</vt:lpstr>
      <vt:lpstr>Practice</vt:lpstr>
      <vt:lpstr>Practice: Case study </vt:lpstr>
      <vt:lpstr>Practice: Correlation</vt:lpstr>
      <vt:lpstr>FIGMA Share thoughts from the correlation tab 5 min</vt:lpstr>
      <vt:lpstr>Practice: Correlation Reflection</vt:lpstr>
      <vt:lpstr>Practice: Visualizing the Data</vt:lpstr>
      <vt:lpstr>Practice: Teacher Performance</vt:lpstr>
      <vt:lpstr>Practice: Designated Teachers</vt:lpstr>
      <vt:lpstr>FIGMA Share thoughts from the Teacher Performance tab 5 min</vt:lpstr>
      <vt:lpstr>Practice: Dashboards</vt:lpstr>
      <vt:lpstr>Practice: Designation Population</vt:lpstr>
      <vt:lpstr>Practice: Teacher Performance Scores</vt:lpstr>
      <vt:lpstr>Practice: Visualize the Data</vt:lpstr>
      <vt:lpstr>On your own</vt:lpstr>
      <vt:lpstr>Act</vt:lpstr>
      <vt:lpstr>Act: Respond</vt:lpstr>
      <vt:lpstr>Act: Responding to Skew</vt:lpstr>
      <vt:lpstr>Act: Training</vt:lpstr>
      <vt:lpstr>Survey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Richie, Amy</dc:creator>
  <cp:lastModifiedBy>Brown, Cody</cp:lastModifiedBy>
  <cp:revision>1</cp:revision>
  <dcterms:created xsi:type="dcterms:W3CDTF">2022-02-16T22:06:39Z</dcterms:created>
  <dcterms:modified xsi:type="dcterms:W3CDTF">2024-06-18T13:43:55Z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0x0101001B8CB2DC0153D0408D1CF651F2AD29DF</vt:lpwstr>
  </property>
  <property fmtid="{D5CDD505-2E9C-101B-9397-08002B2CF9AE}" pid="3" name="MediaServiceImageTags">
    <vt:lpwstr/>
  </property>
</Properties>
</file>