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688" r:id="rId7"/>
  </p:sldMasterIdLst>
  <p:notesMasterIdLst>
    <p:notesMasterId r:id="rId57"/>
  </p:notesMasterIdLst>
  <p:handoutMasterIdLst>
    <p:handoutMasterId r:id="rId58"/>
  </p:handoutMasterIdLst>
  <p:sldIdLst>
    <p:sldId id="258" r:id="rId8"/>
    <p:sldId id="2518" r:id="rId9"/>
    <p:sldId id="2519" r:id="rId10"/>
    <p:sldId id="2524" r:id="rId11"/>
    <p:sldId id="285" r:id="rId12"/>
    <p:sldId id="2620" r:id="rId13"/>
    <p:sldId id="2621" r:id="rId14"/>
    <p:sldId id="2627" r:id="rId15"/>
    <p:sldId id="2626" r:id="rId16"/>
    <p:sldId id="2645" r:id="rId17"/>
    <p:sldId id="2646" r:id="rId18"/>
    <p:sldId id="2544" r:id="rId19"/>
    <p:sldId id="2624" r:id="rId20"/>
    <p:sldId id="2625" r:id="rId21"/>
    <p:sldId id="2553" r:id="rId22"/>
    <p:sldId id="2629" r:id="rId23"/>
    <p:sldId id="2647" r:id="rId24"/>
    <p:sldId id="2636" r:id="rId25"/>
    <p:sldId id="2637" r:id="rId26"/>
    <p:sldId id="2628" r:id="rId27"/>
    <p:sldId id="2546" r:id="rId28"/>
    <p:sldId id="2555" r:id="rId29"/>
    <p:sldId id="2622" r:id="rId30"/>
    <p:sldId id="2633" r:id="rId31"/>
    <p:sldId id="2639" r:id="rId32"/>
    <p:sldId id="2530" r:id="rId33"/>
    <p:sldId id="2644" r:id="rId34"/>
    <p:sldId id="2642" r:id="rId35"/>
    <p:sldId id="2643" r:id="rId36"/>
    <p:sldId id="2499" r:id="rId37"/>
    <p:sldId id="2531" r:id="rId38"/>
    <p:sldId id="2500" r:id="rId39"/>
    <p:sldId id="2538" r:id="rId40"/>
    <p:sldId id="2534" r:id="rId41"/>
    <p:sldId id="2501" r:id="rId42"/>
    <p:sldId id="2535" r:id="rId43"/>
    <p:sldId id="2513" r:id="rId44"/>
    <p:sldId id="2537" r:id="rId45"/>
    <p:sldId id="2514" r:id="rId46"/>
    <p:sldId id="2539" r:id="rId47"/>
    <p:sldId id="2504" r:id="rId48"/>
    <p:sldId id="2541" r:id="rId49"/>
    <p:sldId id="2515" r:id="rId50"/>
    <p:sldId id="2516" r:id="rId51"/>
    <p:sldId id="2631" r:id="rId52"/>
    <p:sldId id="2517" r:id="rId53"/>
    <p:sldId id="2641" r:id="rId54"/>
    <p:sldId id="2557" r:id="rId55"/>
    <p:sldId id="254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34231C-C449-AD8B-E1BC-F4B2C1FE14CC}" name="Wu, Grace" initials="WG" userId="S::Grace.Wu@tea.texas.gov::1b27f835-14b0-4426-86b7-e9874ce7d0d5" providerId="AD"/>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68CE6CDF-8BBB-6172-405B-0B3432469809}" name="Brown, Cody" initials="BC" userId="S::Cody.Brown@tea.texas.gov::2edf2639-e9e8-4979-8714-43e686c0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69B"/>
    <a:srgbClr val="87C54A"/>
    <a:srgbClr val="F8CC2B"/>
    <a:srgbClr val="689D33"/>
    <a:srgbClr val="73AE38"/>
    <a:srgbClr val="80C13F"/>
    <a:srgbClr val="007971"/>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CED110-AE95-4167-B498-357979B77F0D}" v="1" dt="2023-07-25T16:51:2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74" autoAdjust="0"/>
  </p:normalViewPr>
  <p:slideViewPr>
    <p:cSldViewPr snapToGrid="0">
      <p:cViewPr varScale="1">
        <p:scale>
          <a:sx n="56" d="100"/>
          <a:sy n="56" d="100"/>
        </p:scale>
        <p:origin x="1614"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Cody" userId="S::cody.brown@tea.texas.gov::2edf2639-e9e8-4979-8714-43e686c0a899" providerId="AD" clId="Web-{3DDEC2EA-8F6F-C5B8-8431-76445B40CC90}"/>
    <pc:docChg chg="modSld">
      <pc:chgData name="Brown, Cody" userId="S::cody.brown@tea.texas.gov::2edf2639-e9e8-4979-8714-43e686c0a899" providerId="AD" clId="Web-{3DDEC2EA-8F6F-C5B8-8431-76445B40CC90}" dt="2023-07-13T21:12:36.412" v="3"/>
      <pc:docMkLst>
        <pc:docMk/>
      </pc:docMkLst>
      <pc:sldChg chg="modSp modCm">
        <pc:chgData name="Brown, Cody" userId="S::cody.brown@tea.texas.gov::2edf2639-e9e8-4979-8714-43e686c0a899" providerId="AD" clId="Web-{3DDEC2EA-8F6F-C5B8-8431-76445B40CC90}" dt="2023-07-13T21:12:36.412" v="3"/>
        <pc:sldMkLst>
          <pc:docMk/>
          <pc:sldMk cId="2189592432" sldId="2518"/>
        </pc:sldMkLst>
        <pc:spChg chg="mod">
          <ac:chgData name="Brown, Cody" userId="S::cody.brown@tea.texas.gov::2edf2639-e9e8-4979-8714-43e686c0a899" providerId="AD" clId="Web-{3DDEC2EA-8F6F-C5B8-8431-76445B40CC90}" dt="2023-07-13T21:11:20.159" v="2" actId="20577"/>
          <ac:spMkLst>
            <pc:docMk/>
            <pc:sldMk cId="2189592432" sldId="2518"/>
            <ac:spMk id="18" creationId="{46792EE1-DE4A-F2A3-FD5D-3189E61E5FD3}"/>
          </ac:spMkLst>
        </pc:spChg>
        <pc:extLst>
          <p:ext xmlns:p="http://schemas.openxmlformats.org/presentationml/2006/main" uri="{D6D511B9-2390-475A-947B-AFAB55BFBCF1}">
            <pc226:cmChg xmlns:pc226="http://schemas.microsoft.com/office/powerpoint/2022/06/main/command" xmlns="" chg="">
              <pc226:chgData name="Brown, Cody" userId="S::cody.brown@tea.texas.gov::2edf2639-e9e8-4979-8714-43e686c0a899" providerId="AD" clId="Web-{3DDEC2EA-8F6F-C5B8-8431-76445B40CC90}" dt="2023-07-13T21:12:36.412" v="3"/>
              <pc2:cmMkLst xmlns:pc2="http://schemas.microsoft.com/office/powerpoint/2019/9/main/command">
                <pc:docMk/>
                <pc:sldMk cId="2189592432" sldId="2518"/>
                <pc2:cmMk id="{35E7CB4B-1E6D-45E1-9B5A-6478B5D250F2}"/>
              </pc2:cmMkLst>
              <pc226:cmRplyChg chg="add">
                <pc226:chgData name="Brown, Cody" userId="S::cody.brown@tea.texas.gov::2edf2639-e9e8-4979-8714-43e686c0a899" providerId="AD" clId="Web-{3DDEC2EA-8F6F-C5B8-8431-76445B40CC90}" dt="2023-07-13T21:12:36.412" v="3"/>
                <pc2:cmRplyMkLst xmlns:pc2="http://schemas.microsoft.com/office/powerpoint/2019/9/main/command">
                  <pc:docMk/>
                  <pc:sldMk cId="2189592432" sldId="2518"/>
                  <pc2:cmMk id="{35E7CB4B-1E6D-45E1-9B5A-6478B5D250F2}"/>
                  <pc2:cmRplyMk id="{CABCCE8E-4052-41C2-8C9A-663DD095EC7E}"/>
                </pc2:cmRplyMkLst>
              </pc226:cmRplyChg>
            </pc226:cmChg>
          </p:ext>
        </pc:extLst>
      </pc:sldChg>
    </pc:docChg>
  </pc:docChgLst>
  <pc:docChgLst>
    <pc:chgData name="Brown, Cody" userId="2edf2639-e9e8-4979-8714-43e686c0a899" providerId="ADAL" clId="{C1DF9094-FC2C-40B9-83BF-C30EF192E8DE}"/>
    <pc:docChg chg="undo custSel modSld">
      <pc:chgData name="Brown, Cody" userId="2edf2639-e9e8-4979-8714-43e686c0a899" providerId="ADAL" clId="{C1DF9094-FC2C-40B9-83BF-C30EF192E8DE}" dt="2022-09-08T18:56:49.992" v="1026" actId="20577"/>
      <pc:docMkLst>
        <pc:docMk/>
      </pc:docMkLst>
      <pc:sldChg chg="modSp mod">
        <pc:chgData name="Brown, Cody" userId="2edf2639-e9e8-4979-8714-43e686c0a899" providerId="ADAL" clId="{C1DF9094-FC2C-40B9-83BF-C30EF192E8DE}" dt="2022-09-08T18:56:13.467" v="996" actId="20577"/>
        <pc:sldMkLst>
          <pc:docMk/>
          <pc:sldMk cId="1133912567" sldId="265"/>
        </pc:sldMkLst>
        <pc:spChg chg="mod">
          <ac:chgData name="Brown, Cody" userId="2edf2639-e9e8-4979-8714-43e686c0a899" providerId="ADAL" clId="{C1DF9094-FC2C-40B9-83BF-C30EF192E8DE}" dt="2022-09-08T18:56:13.467" v="996" actId="20577"/>
          <ac:spMkLst>
            <pc:docMk/>
            <pc:sldMk cId="1133912567" sldId="265"/>
            <ac:spMk id="2" creationId="{3B5C4AE6-DE59-4E20-A32B-93D6C221C491}"/>
          </ac:spMkLst>
        </pc:spChg>
      </pc:sldChg>
      <pc:sldChg chg="delSp modSp mod">
        <pc:chgData name="Brown, Cody" userId="2edf2639-e9e8-4979-8714-43e686c0a899" providerId="ADAL" clId="{C1DF9094-FC2C-40B9-83BF-C30EF192E8DE}" dt="2022-09-08T18:23:26.302" v="58" actId="478"/>
        <pc:sldMkLst>
          <pc:docMk/>
          <pc:sldMk cId="4224497214" sldId="285"/>
        </pc:sldMkLst>
        <pc:spChg chg="del mod">
          <ac:chgData name="Brown, Cody" userId="2edf2639-e9e8-4979-8714-43e686c0a899" providerId="ADAL" clId="{C1DF9094-FC2C-40B9-83BF-C30EF192E8DE}" dt="2022-09-08T18:23:26.302" v="58" actId="478"/>
          <ac:spMkLst>
            <pc:docMk/>
            <pc:sldMk cId="4224497214" sldId="285"/>
            <ac:spMk id="3" creationId="{080532B8-4735-94C9-9F2F-3EF5E21B11D0}"/>
          </ac:spMkLst>
        </pc:spChg>
      </pc:sldChg>
      <pc:sldChg chg="modSp mod">
        <pc:chgData name="Brown, Cody" userId="2edf2639-e9e8-4979-8714-43e686c0a899" providerId="ADAL" clId="{C1DF9094-FC2C-40B9-83BF-C30EF192E8DE}" dt="2022-09-08T18:53:30.538" v="946" actId="13244"/>
        <pc:sldMkLst>
          <pc:docMk/>
          <pc:sldMk cId="1312890273" sldId="2497"/>
        </pc:sldMkLst>
        <pc:spChg chg="ord">
          <ac:chgData name="Brown, Cody" userId="2edf2639-e9e8-4979-8714-43e686c0a899" providerId="ADAL" clId="{C1DF9094-FC2C-40B9-83BF-C30EF192E8DE}" dt="2022-09-08T18:53:30.538" v="946" actId="13244"/>
          <ac:spMkLst>
            <pc:docMk/>
            <pc:sldMk cId="1312890273" sldId="2497"/>
            <ac:spMk id="5" creationId="{D5138B2C-0187-C94B-CD92-521742643128}"/>
          </ac:spMkLst>
        </pc:spChg>
      </pc:sldChg>
      <pc:sldChg chg="modSp mod">
        <pc:chgData name="Brown, Cody" userId="2edf2639-e9e8-4979-8714-43e686c0a899" providerId="ADAL" clId="{C1DF9094-FC2C-40B9-83BF-C30EF192E8DE}" dt="2022-09-08T18:54:07.399" v="952" actId="13244"/>
        <pc:sldMkLst>
          <pc:docMk/>
          <pc:sldMk cId="4108072406" sldId="2501"/>
        </pc:sldMkLst>
        <pc:spChg chg="ord">
          <ac:chgData name="Brown, Cody" userId="2edf2639-e9e8-4979-8714-43e686c0a899" providerId="ADAL" clId="{C1DF9094-FC2C-40B9-83BF-C30EF192E8DE}" dt="2022-09-08T18:53:53.817" v="948" actId="13244"/>
          <ac:spMkLst>
            <pc:docMk/>
            <pc:sldMk cId="4108072406" sldId="2501"/>
            <ac:spMk id="7" creationId="{B17109A3-CBF1-56E2-0406-871BC52D6B7C}"/>
          </ac:spMkLst>
        </pc:spChg>
        <pc:spChg chg="ord">
          <ac:chgData name="Brown, Cody" userId="2edf2639-e9e8-4979-8714-43e686c0a899" providerId="ADAL" clId="{C1DF9094-FC2C-40B9-83BF-C30EF192E8DE}" dt="2022-09-08T18:53:59.022" v="949" actId="13244"/>
          <ac:spMkLst>
            <pc:docMk/>
            <pc:sldMk cId="4108072406" sldId="2501"/>
            <ac:spMk id="12" creationId="{C0F34494-D1CF-DA4F-8428-CF0A1064FAE8}"/>
          </ac:spMkLst>
        </pc:spChg>
        <pc:spChg chg="ord">
          <ac:chgData name="Brown, Cody" userId="2edf2639-e9e8-4979-8714-43e686c0a899" providerId="ADAL" clId="{C1DF9094-FC2C-40B9-83BF-C30EF192E8DE}" dt="2022-09-08T18:54:07.399" v="952" actId="13244"/>
          <ac:spMkLst>
            <pc:docMk/>
            <pc:sldMk cId="4108072406" sldId="2501"/>
            <ac:spMk id="13" creationId="{99044637-BA29-2945-0123-C9F1BC5DE484}"/>
          </ac:spMkLst>
        </pc:spChg>
        <pc:picChg chg="ord">
          <ac:chgData name="Brown, Cody" userId="2edf2639-e9e8-4979-8714-43e686c0a899" providerId="ADAL" clId="{C1DF9094-FC2C-40B9-83BF-C30EF192E8DE}" dt="2022-09-08T18:54:05.899" v="951" actId="13244"/>
          <ac:picMkLst>
            <pc:docMk/>
            <pc:sldMk cId="4108072406" sldId="2501"/>
            <ac:picMk id="11" creationId="{DCE64A6C-AAD8-8F24-FFB7-439EB90C498A}"/>
          </ac:picMkLst>
        </pc:picChg>
      </pc:sldChg>
      <pc:sldChg chg="modSp mod">
        <pc:chgData name="Brown, Cody" userId="2edf2639-e9e8-4979-8714-43e686c0a899" providerId="ADAL" clId="{C1DF9094-FC2C-40B9-83BF-C30EF192E8DE}" dt="2022-09-08T18:55:04.955" v="964" actId="13244"/>
        <pc:sldMkLst>
          <pc:docMk/>
          <pc:sldMk cId="1821010309" sldId="2504"/>
        </pc:sldMkLst>
        <pc:spChg chg="ord">
          <ac:chgData name="Brown, Cody" userId="2edf2639-e9e8-4979-8714-43e686c0a899" providerId="ADAL" clId="{C1DF9094-FC2C-40B9-83BF-C30EF192E8DE}" dt="2022-09-08T18:54:59.691" v="961" actId="13244"/>
          <ac:spMkLst>
            <pc:docMk/>
            <pc:sldMk cId="1821010309" sldId="2504"/>
            <ac:spMk id="7" creationId="{B17109A3-CBF1-56E2-0406-871BC52D6B7C}"/>
          </ac:spMkLst>
        </pc:spChg>
        <pc:spChg chg="ord">
          <ac:chgData name="Brown, Cody" userId="2edf2639-e9e8-4979-8714-43e686c0a899" providerId="ADAL" clId="{C1DF9094-FC2C-40B9-83BF-C30EF192E8DE}" dt="2022-09-08T18:55:03.265" v="963" actId="13244"/>
          <ac:spMkLst>
            <pc:docMk/>
            <pc:sldMk cId="1821010309" sldId="2504"/>
            <ac:spMk id="12" creationId="{C0F34494-D1CF-DA4F-8428-CF0A1064FAE8}"/>
          </ac:spMkLst>
        </pc:spChg>
        <pc:spChg chg="ord">
          <ac:chgData name="Brown, Cody" userId="2edf2639-e9e8-4979-8714-43e686c0a899" providerId="ADAL" clId="{C1DF9094-FC2C-40B9-83BF-C30EF192E8DE}" dt="2022-09-08T18:55:04.955" v="964" actId="13244"/>
          <ac:spMkLst>
            <pc:docMk/>
            <pc:sldMk cId="1821010309" sldId="2504"/>
            <ac:spMk id="13" creationId="{99044637-BA29-2945-0123-C9F1BC5DE484}"/>
          </ac:spMkLst>
        </pc:spChg>
        <pc:picChg chg="ord">
          <ac:chgData name="Brown, Cody" userId="2edf2639-e9e8-4979-8714-43e686c0a899" providerId="ADAL" clId="{C1DF9094-FC2C-40B9-83BF-C30EF192E8DE}" dt="2022-09-08T18:55:01.707" v="962" actId="13244"/>
          <ac:picMkLst>
            <pc:docMk/>
            <pc:sldMk cId="1821010309" sldId="2504"/>
            <ac:picMk id="11" creationId="{DCE64A6C-AAD8-8F24-FFB7-439EB90C498A}"/>
          </ac:picMkLst>
        </pc:picChg>
      </pc:sldChg>
      <pc:sldChg chg="modSp mod">
        <pc:chgData name="Brown, Cody" userId="2edf2639-e9e8-4979-8714-43e686c0a899" providerId="ADAL" clId="{C1DF9094-FC2C-40B9-83BF-C30EF192E8DE}" dt="2022-09-08T18:53:22.223" v="945" actId="13244"/>
        <pc:sldMkLst>
          <pc:docMk/>
          <pc:sldMk cId="1821496810" sldId="2511"/>
        </pc:sldMkLst>
        <pc:spChg chg="ord">
          <ac:chgData name="Brown, Cody" userId="2edf2639-e9e8-4979-8714-43e686c0a899" providerId="ADAL" clId="{C1DF9094-FC2C-40B9-83BF-C30EF192E8DE}" dt="2022-09-08T18:53:22.223" v="945" actId="13244"/>
          <ac:spMkLst>
            <pc:docMk/>
            <pc:sldMk cId="1821496810" sldId="2511"/>
            <ac:spMk id="5" creationId="{D5138B2C-0187-C94B-CD92-521742643128}"/>
          </ac:spMkLst>
        </pc:spChg>
      </pc:sldChg>
      <pc:sldChg chg="modSp mod">
        <pc:chgData name="Brown, Cody" userId="2edf2639-e9e8-4979-8714-43e686c0a899" providerId="ADAL" clId="{C1DF9094-FC2C-40B9-83BF-C30EF192E8DE}" dt="2022-09-08T18:54:28.823" v="956" actId="13244"/>
        <pc:sldMkLst>
          <pc:docMk/>
          <pc:sldMk cId="861496223" sldId="2513"/>
        </pc:sldMkLst>
        <pc:spChg chg="ord">
          <ac:chgData name="Brown, Cody" userId="2edf2639-e9e8-4979-8714-43e686c0a899" providerId="ADAL" clId="{C1DF9094-FC2C-40B9-83BF-C30EF192E8DE}" dt="2022-09-08T18:54:18.213" v="953" actId="13244"/>
          <ac:spMkLst>
            <pc:docMk/>
            <pc:sldMk cId="861496223" sldId="2513"/>
            <ac:spMk id="7" creationId="{B17109A3-CBF1-56E2-0406-871BC52D6B7C}"/>
          </ac:spMkLst>
        </pc:spChg>
        <pc:spChg chg="ord">
          <ac:chgData name="Brown, Cody" userId="2edf2639-e9e8-4979-8714-43e686c0a899" providerId="ADAL" clId="{C1DF9094-FC2C-40B9-83BF-C30EF192E8DE}" dt="2022-09-08T18:54:27.438" v="955" actId="13244"/>
          <ac:spMkLst>
            <pc:docMk/>
            <pc:sldMk cId="861496223" sldId="2513"/>
            <ac:spMk id="12" creationId="{C0F34494-D1CF-DA4F-8428-CF0A1064FAE8}"/>
          </ac:spMkLst>
        </pc:spChg>
        <pc:spChg chg="ord">
          <ac:chgData name="Brown, Cody" userId="2edf2639-e9e8-4979-8714-43e686c0a899" providerId="ADAL" clId="{C1DF9094-FC2C-40B9-83BF-C30EF192E8DE}" dt="2022-09-08T18:54:28.823" v="956" actId="13244"/>
          <ac:spMkLst>
            <pc:docMk/>
            <pc:sldMk cId="861496223" sldId="2513"/>
            <ac:spMk id="13" creationId="{99044637-BA29-2945-0123-C9F1BC5DE484}"/>
          </ac:spMkLst>
        </pc:spChg>
        <pc:picChg chg="ord">
          <ac:chgData name="Brown, Cody" userId="2edf2639-e9e8-4979-8714-43e686c0a899" providerId="ADAL" clId="{C1DF9094-FC2C-40B9-83BF-C30EF192E8DE}" dt="2022-09-08T18:54:23.893" v="954" actId="13244"/>
          <ac:picMkLst>
            <pc:docMk/>
            <pc:sldMk cId="861496223" sldId="2513"/>
            <ac:picMk id="11" creationId="{DCE64A6C-AAD8-8F24-FFB7-439EB90C498A}"/>
          </ac:picMkLst>
        </pc:picChg>
      </pc:sldChg>
      <pc:sldChg chg="modSp mod">
        <pc:chgData name="Brown, Cody" userId="2edf2639-e9e8-4979-8714-43e686c0a899" providerId="ADAL" clId="{C1DF9094-FC2C-40B9-83BF-C30EF192E8DE}" dt="2022-09-08T18:54:46.533" v="960" actId="13244"/>
        <pc:sldMkLst>
          <pc:docMk/>
          <pc:sldMk cId="1040901745" sldId="2514"/>
        </pc:sldMkLst>
        <pc:spChg chg="ord">
          <ac:chgData name="Brown, Cody" userId="2edf2639-e9e8-4979-8714-43e686c0a899" providerId="ADAL" clId="{C1DF9094-FC2C-40B9-83BF-C30EF192E8DE}" dt="2022-09-08T18:54:40.604" v="957" actId="13244"/>
          <ac:spMkLst>
            <pc:docMk/>
            <pc:sldMk cId="1040901745" sldId="2514"/>
            <ac:spMk id="7" creationId="{B17109A3-CBF1-56E2-0406-871BC52D6B7C}"/>
          </ac:spMkLst>
        </pc:spChg>
        <pc:spChg chg="ord">
          <ac:chgData name="Brown, Cody" userId="2edf2639-e9e8-4979-8714-43e686c0a899" providerId="ADAL" clId="{C1DF9094-FC2C-40B9-83BF-C30EF192E8DE}" dt="2022-09-08T18:54:45.280" v="959" actId="13244"/>
          <ac:spMkLst>
            <pc:docMk/>
            <pc:sldMk cId="1040901745" sldId="2514"/>
            <ac:spMk id="12" creationId="{C0F34494-D1CF-DA4F-8428-CF0A1064FAE8}"/>
          </ac:spMkLst>
        </pc:spChg>
        <pc:spChg chg="ord">
          <ac:chgData name="Brown, Cody" userId="2edf2639-e9e8-4979-8714-43e686c0a899" providerId="ADAL" clId="{C1DF9094-FC2C-40B9-83BF-C30EF192E8DE}" dt="2022-09-08T18:54:46.533" v="960" actId="13244"/>
          <ac:spMkLst>
            <pc:docMk/>
            <pc:sldMk cId="1040901745" sldId="2514"/>
            <ac:spMk id="13" creationId="{99044637-BA29-2945-0123-C9F1BC5DE484}"/>
          </ac:spMkLst>
        </pc:spChg>
        <pc:picChg chg="ord">
          <ac:chgData name="Brown, Cody" userId="2edf2639-e9e8-4979-8714-43e686c0a899" providerId="ADAL" clId="{C1DF9094-FC2C-40B9-83BF-C30EF192E8DE}" dt="2022-09-08T18:54:43.761" v="958" actId="13244"/>
          <ac:picMkLst>
            <pc:docMk/>
            <pc:sldMk cId="1040901745" sldId="2514"/>
            <ac:picMk id="11" creationId="{DCE64A6C-AAD8-8F24-FFB7-439EB90C498A}"/>
          </ac:picMkLst>
        </pc:picChg>
      </pc:sldChg>
      <pc:sldChg chg="modSp mod">
        <pc:chgData name="Brown, Cody" userId="2edf2639-e9e8-4979-8714-43e686c0a899" providerId="ADAL" clId="{C1DF9094-FC2C-40B9-83BF-C30EF192E8DE}" dt="2022-09-08T18:55:18.679" v="968" actId="13244"/>
        <pc:sldMkLst>
          <pc:docMk/>
          <pc:sldMk cId="1077310381" sldId="2515"/>
        </pc:sldMkLst>
        <pc:spChg chg="ord">
          <ac:chgData name="Brown, Cody" userId="2edf2639-e9e8-4979-8714-43e686c0a899" providerId="ADAL" clId="{C1DF9094-FC2C-40B9-83BF-C30EF192E8DE}" dt="2022-09-08T18:55:14.291" v="965" actId="13244"/>
          <ac:spMkLst>
            <pc:docMk/>
            <pc:sldMk cId="1077310381" sldId="2515"/>
            <ac:spMk id="7" creationId="{B17109A3-CBF1-56E2-0406-871BC52D6B7C}"/>
          </ac:spMkLst>
        </pc:spChg>
        <pc:spChg chg="ord">
          <ac:chgData name="Brown, Cody" userId="2edf2639-e9e8-4979-8714-43e686c0a899" providerId="ADAL" clId="{C1DF9094-FC2C-40B9-83BF-C30EF192E8DE}" dt="2022-09-08T18:55:17.431" v="967" actId="13244"/>
          <ac:spMkLst>
            <pc:docMk/>
            <pc:sldMk cId="1077310381" sldId="2515"/>
            <ac:spMk id="12" creationId="{C0F34494-D1CF-DA4F-8428-CF0A1064FAE8}"/>
          </ac:spMkLst>
        </pc:spChg>
        <pc:spChg chg="ord">
          <ac:chgData name="Brown, Cody" userId="2edf2639-e9e8-4979-8714-43e686c0a899" providerId="ADAL" clId="{C1DF9094-FC2C-40B9-83BF-C30EF192E8DE}" dt="2022-09-08T18:55:18.679" v="968" actId="13244"/>
          <ac:spMkLst>
            <pc:docMk/>
            <pc:sldMk cId="1077310381" sldId="2515"/>
            <ac:spMk id="13" creationId="{99044637-BA29-2945-0123-C9F1BC5DE484}"/>
          </ac:spMkLst>
        </pc:spChg>
        <pc:picChg chg="ord">
          <ac:chgData name="Brown, Cody" userId="2edf2639-e9e8-4979-8714-43e686c0a899" providerId="ADAL" clId="{C1DF9094-FC2C-40B9-83BF-C30EF192E8DE}" dt="2022-09-08T18:55:16.272" v="966" actId="13244"/>
          <ac:picMkLst>
            <pc:docMk/>
            <pc:sldMk cId="1077310381" sldId="2515"/>
            <ac:picMk id="11" creationId="{DCE64A6C-AAD8-8F24-FFB7-439EB90C498A}"/>
          </ac:picMkLst>
        </pc:picChg>
      </pc:sldChg>
      <pc:sldChg chg="modSp mod">
        <pc:chgData name="Brown, Cody" userId="2edf2639-e9e8-4979-8714-43e686c0a899" providerId="ADAL" clId="{C1DF9094-FC2C-40B9-83BF-C30EF192E8DE}" dt="2022-09-08T18:55:28.600" v="972" actId="13244"/>
        <pc:sldMkLst>
          <pc:docMk/>
          <pc:sldMk cId="3261573126" sldId="2516"/>
        </pc:sldMkLst>
        <pc:spChg chg="ord">
          <ac:chgData name="Brown, Cody" userId="2edf2639-e9e8-4979-8714-43e686c0a899" providerId="ADAL" clId="{C1DF9094-FC2C-40B9-83BF-C30EF192E8DE}" dt="2022-09-08T18:55:24.264" v="969" actId="13244"/>
          <ac:spMkLst>
            <pc:docMk/>
            <pc:sldMk cId="3261573126" sldId="2516"/>
            <ac:spMk id="7" creationId="{B17109A3-CBF1-56E2-0406-871BC52D6B7C}"/>
          </ac:spMkLst>
        </pc:spChg>
        <pc:spChg chg="ord">
          <ac:chgData name="Brown, Cody" userId="2edf2639-e9e8-4979-8714-43e686c0a899" providerId="ADAL" clId="{C1DF9094-FC2C-40B9-83BF-C30EF192E8DE}" dt="2022-09-08T18:55:27.164" v="971" actId="13244"/>
          <ac:spMkLst>
            <pc:docMk/>
            <pc:sldMk cId="3261573126" sldId="2516"/>
            <ac:spMk id="12" creationId="{C0F34494-D1CF-DA4F-8428-CF0A1064FAE8}"/>
          </ac:spMkLst>
        </pc:spChg>
        <pc:spChg chg="ord">
          <ac:chgData name="Brown, Cody" userId="2edf2639-e9e8-4979-8714-43e686c0a899" providerId="ADAL" clId="{C1DF9094-FC2C-40B9-83BF-C30EF192E8DE}" dt="2022-09-08T18:55:28.600" v="972" actId="13244"/>
          <ac:spMkLst>
            <pc:docMk/>
            <pc:sldMk cId="3261573126" sldId="2516"/>
            <ac:spMk id="13" creationId="{99044637-BA29-2945-0123-C9F1BC5DE484}"/>
          </ac:spMkLst>
        </pc:spChg>
        <pc:picChg chg="ord">
          <ac:chgData name="Brown, Cody" userId="2edf2639-e9e8-4979-8714-43e686c0a899" providerId="ADAL" clId="{C1DF9094-FC2C-40B9-83BF-C30EF192E8DE}" dt="2022-09-08T18:55:25.843" v="970" actId="13244"/>
          <ac:picMkLst>
            <pc:docMk/>
            <pc:sldMk cId="3261573126" sldId="2516"/>
            <ac:picMk id="11" creationId="{DCE64A6C-AAD8-8F24-FFB7-439EB90C498A}"/>
          </ac:picMkLst>
        </pc:picChg>
      </pc:sldChg>
      <pc:sldChg chg="modSp mod">
        <pc:chgData name="Brown, Cody" userId="2edf2639-e9e8-4979-8714-43e686c0a899" providerId="ADAL" clId="{C1DF9094-FC2C-40B9-83BF-C30EF192E8DE}" dt="2022-09-07T14:29:35.269" v="56" actId="20577"/>
        <pc:sldMkLst>
          <pc:docMk/>
          <pc:sldMk cId="2189592432" sldId="2518"/>
        </pc:sldMkLst>
        <pc:spChg chg="mod">
          <ac:chgData name="Brown, Cody" userId="2edf2639-e9e8-4979-8714-43e686c0a899" providerId="ADAL" clId="{C1DF9094-FC2C-40B9-83BF-C30EF192E8DE}" dt="2022-09-07T14:28:18.523" v="12" actId="20577"/>
          <ac:spMkLst>
            <pc:docMk/>
            <pc:sldMk cId="2189592432" sldId="2518"/>
            <ac:spMk id="4" creationId="{7764F448-25FE-4BEB-972E-C93510D211B7}"/>
          </ac:spMkLst>
        </pc:spChg>
        <pc:spChg chg="mod">
          <ac:chgData name="Brown, Cody" userId="2edf2639-e9e8-4979-8714-43e686c0a899" providerId="ADAL" clId="{C1DF9094-FC2C-40B9-83BF-C30EF192E8DE}" dt="2022-09-07T14:29:21.169" v="43" actId="20577"/>
          <ac:spMkLst>
            <pc:docMk/>
            <pc:sldMk cId="2189592432" sldId="2518"/>
            <ac:spMk id="5" creationId="{993EDF72-817B-422E-AA6E-631FF4DA27EB}"/>
          </ac:spMkLst>
        </pc:spChg>
        <pc:spChg chg="mod">
          <ac:chgData name="Brown, Cody" userId="2edf2639-e9e8-4979-8714-43e686c0a899" providerId="ADAL" clId="{C1DF9094-FC2C-40B9-83BF-C30EF192E8DE}" dt="2022-09-07T14:29:35.269" v="56" actId="20577"/>
          <ac:spMkLst>
            <pc:docMk/>
            <pc:sldMk cId="2189592432" sldId="2518"/>
            <ac:spMk id="6" creationId="{9DA90BDE-6345-4918-89D2-44B77E1EB7A8}"/>
          </ac:spMkLst>
        </pc:spChg>
        <pc:spChg chg="mod">
          <ac:chgData name="Brown, Cody" userId="2edf2639-e9e8-4979-8714-43e686c0a899" providerId="ADAL" clId="{C1DF9094-FC2C-40B9-83BF-C30EF192E8DE}" dt="2022-09-07T14:29:08.971" v="37" actId="20577"/>
          <ac:spMkLst>
            <pc:docMk/>
            <pc:sldMk cId="2189592432" sldId="2518"/>
            <ac:spMk id="7" creationId="{D33FF7A4-77AE-4903-A1E5-DF5EB638C0AF}"/>
          </ac:spMkLst>
        </pc:spChg>
        <pc:spChg chg="mod">
          <ac:chgData name="Brown, Cody" userId="2edf2639-e9e8-4979-8714-43e686c0a899" providerId="ADAL" clId="{C1DF9094-FC2C-40B9-83BF-C30EF192E8DE}" dt="2022-09-07T13:50:02.964" v="3" actId="20577"/>
          <ac:spMkLst>
            <pc:docMk/>
            <pc:sldMk cId="2189592432" sldId="2518"/>
            <ac:spMk id="11" creationId="{55874C33-9E12-4A69-A6E2-E3D94650746B}"/>
          </ac:spMkLst>
        </pc:spChg>
        <pc:spChg chg="mod">
          <ac:chgData name="Brown, Cody" userId="2edf2639-e9e8-4979-8714-43e686c0a899" providerId="ADAL" clId="{C1DF9094-FC2C-40B9-83BF-C30EF192E8DE}" dt="2022-09-07T13:50:00.975" v="2"/>
          <ac:spMkLst>
            <pc:docMk/>
            <pc:sldMk cId="2189592432" sldId="2518"/>
            <ac:spMk id="12" creationId="{3ED9C5FA-0F1A-4210-9117-040EDF5C5BDF}"/>
          </ac:spMkLst>
        </pc:spChg>
        <pc:spChg chg="mod">
          <ac:chgData name="Brown, Cody" userId="2edf2639-e9e8-4979-8714-43e686c0a899" providerId="ADAL" clId="{C1DF9094-FC2C-40B9-83BF-C30EF192E8DE}" dt="2022-09-07T13:49:56.411" v="1"/>
          <ac:spMkLst>
            <pc:docMk/>
            <pc:sldMk cId="2189592432" sldId="2518"/>
            <ac:spMk id="13" creationId="{FF4E3FA7-F01F-46CC-8409-0590A0408EEE}"/>
          </ac:spMkLst>
        </pc:spChg>
        <pc:spChg chg="mod">
          <ac:chgData name="Brown, Cody" userId="2edf2639-e9e8-4979-8714-43e686c0a899" providerId="ADAL" clId="{C1DF9094-FC2C-40B9-83BF-C30EF192E8DE}" dt="2022-09-07T14:28:47.891" v="21" actId="20577"/>
          <ac:spMkLst>
            <pc:docMk/>
            <pc:sldMk cId="2189592432" sldId="2518"/>
            <ac:spMk id="14" creationId="{7CDC67C6-4F75-755B-96D6-44BAF9E170E2}"/>
          </ac:spMkLst>
        </pc:spChg>
      </pc:sldChg>
      <pc:sldChg chg="modSp mod">
        <pc:chgData name="Brown, Cody" userId="2edf2639-e9e8-4979-8714-43e686c0a899" providerId="ADAL" clId="{C1DF9094-FC2C-40B9-83BF-C30EF192E8DE}" dt="2022-09-08T18:25:20.726" v="432" actId="962"/>
        <pc:sldMkLst>
          <pc:docMk/>
          <pc:sldMk cId="3780738743" sldId="2525"/>
        </pc:sldMkLst>
        <pc:picChg chg="mod">
          <ac:chgData name="Brown, Cody" userId="2edf2639-e9e8-4979-8714-43e686c0a899" providerId="ADAL" clId="{C1DF9094-FC2C-40B9-83BF-C30EF192E8DE}" dt="2022-09-08T18:25:20.726" v="432" actId="962"/>
          <ac:picMkLst>
            <pc:docMk/>
            <pc:sldMk cId="3780738743" sldId="2525"/>
            <ac:picMk id="5" creationId="{2ED6B23E-6DE7-66D0-363D-55C2D4334EBE}"/>
          </ac:picMkLst>
        </pc:picChg>
      </pc:sldChg>
      <pc:sldChg chg="delSp modSp mod">
        <pc:chgData name="Brown, Cody" userId="2edf2639-e9e8-4979-8714-43e686c0a899" providerId="ADAL" clId="{C1DF9094-FC2C-40B9-83BF-C30EF192E8DE}" dt="2022-09-08T18:25:40.442" v="434" actId="478"/>
        <pc:sldMkLst>
          <pc:docMk/>
          <pc:sldMk cId="2574247339" sldId="2526"/>
        </pc:sldMkLst>
        <pc:spChg chg="mod">
          <ac:chgData name="Brown, Cody" userId="2edf2639-e9e8-4979-8714-43e686c0a899" providerId="ADAL" clId="{C1DF9094-FC2C-40B9-83BF-C30EF192E8DE}" dt="2022-09-07T13:53:53.516" v="6" actId="14100"/>
          <ac:spMkLst>
            <pc:docMk/>
            <pc:sldMk cId="2574247339" sldId="2526"/>
            <ac:spMk id="3" creationId="{AC3FEB68-5F94-11FF-C711-5E07D423108A}"/>
          </ac:spMkLst>
        </pc:spChg>
        <pc:cxnChg chg="del">
          <ac:chgData name="Brown, Cody" userId="2edf2639-e9e8-4979-8714-43e686c0a899" providerId="ADAL" clId="{C1DF9094-FC2C-40B9-83BF-C30EF192E8DE}" dt="2022-09-08T18:25:39.269" v="433" actId="478"/>
          <ac:cxnSpMkLst>
            <pc:docMk/>
            <pc:sldMk cId="2574247339" sldId="2526"/>
            <ac:cxnSpMk id="9" creationId="{00FB6F25-CF91-32D6-527B-89B322D46398}"/>
          </ac:cxnSpMkLst>
        </pc:cxnChg>
        <pc:cxnChg chg="del">
          <ac:chgData name="Brown, Cody" userId="2edf2639-e9e8-4979-8714-43e686c0a899" providerId="ADAL" clId="{C1DF9094-FC2C-40B9-83BF-C30EF192E8DE}" dt="2022-09-08T18:25:40.442" v="434" actId="478"/>
          <ac:cxnSpMkLst>
            <pc:docMk/>
            <pc:sldMk cId="2574247339" sldId="2526"/>
            <ac:cxnSpMk id="10" creationId="{6D5DBC41-14DC-9A21-C02F-CA0CD8CFC27F}"/>
          </ac:cxnSpMkLst>
        </pc:cxnChg>
      </pc:sldChg>
      <pc:sldChg chg="modSp mod">
        <pc:chgData name="Brown, Cody" userId="2edf2639-e9e8-4979-8714-43e686c0a899" providerId="ADAL" clId="{C1DF9094-FC2C-40B9-83BF-C30EF192E8DE}" dt="2022-09-08T18:56:49.992" v="1026" actId="20577"/>
        <pc:sldMkLst>
          <pc:docMk/>
          <pc:sldMk cId="1211493505" sldId="2527"/>
        </pc:sldMkLst>
        <pc:spChg chg="mod">
          <ac:chgData name="Brown, Cody" userId="2edf2639-e9e8-4979-8714-43e686c0a899" providerId="ADAL" clId="{C1DF9094-FC2C-40B9-83BF-C30EF192E8DE}" dt="2022-09-08T18:56:49.992" v="1026" actId="20577"/>
          <ac:spMkLst>
            <pc:docMk/>
            <pc:sldMk cId="1211493505" sldId="2527"/>
            <ac:spMk id="2" creationId="{531E04C6-DE25-B4C5-A3CB-2BACB1DDF09E}"/>
          </ac:spMkLst>
        </pc:spChg>
        <pc:picChg chg="mod">
          <ac:chgData name="Brown, Cody" userId="2edf2639-e9e8-4979-8714-43e686c0a899" providerId="ADAL" clId="{C1DF9094-FC2C-40B9-83BF-C30EF192E8DE}" dt="2022-09-08T18:26:00.168" v="552" actId="962"/>
          <ac:picMkLst>
            <pc:docMk/>
            <pc:sldMk cId="1211493505" sldId="2527"/>
            <ac:picMk id="5" creationId="{D7DF94EA-D2C8-0CB0-86B6-60C43F8C27B3}"/>
          </ac:picMkLst>
        </pc:picChg>
        <pc:picChg chg="mod">
          <ac:chgData name="Brown, Cody" userId="2edf2639-e9e8-4979-8714-43e686c0a899" providerId="ADAL" clId="{C1DF9094-FC2C-40B9-83BF-C30EF192E8DE}" dt="2022-09-08T18:26:17.895" v="650" actId="962"/>
          <ac:picMkLst>
            <pc:docMk/>
            <pc:sldMk cId="1211493505" sldId="2527"/>
            <ac:picMk id="6" creationId="{CD73E471-EFAB-A295-A2D2-E6C87CC300CE}"/>
          </ac:picMkLst>
        </pc:picChg>
      </pc:sldChg>
      <pc:sldChg chg="modSp mod">
        <pc:chgData name="Brown, Cody" userId="2edf2639-e9e8-4979-8714-43e686c0a899" providerId="ADAL" clId="{C1DF9094-FC2C-40B9-83BF-C30EF192E8DE}" dt="2022-09-08T18:53:43.024" v="947" actId="13244"/>
        <pc:sldMkLst>
          <pc:docMk/>
          <pc:sldMk cId="25583008" sldId="2532"/>
        </pc:sldMkLst>
        <pc:picChg chg="mod">
          <ac:chgData name="Brown, Cody" userId="2edf2639-e9e8-4979-8714-43e686c0a899" providerId="ADAL" clId="{C1DF9094-FC2C-40B9-83BF-C30EF192E8DE}" dt="2022-09-08T18:26:37.083" v="740" actId="962"/>
          <ac:picMkLst>
            <pc:docMk/>
            <pc:sldMk cId="25583008" sldId="2532"/>
            <ac:picMk id="6" creationId="{59E0ABB9-85B6-2E94-8C81-72AB3857A0CD}"/>
          </ac:picMkLst>
        </pc:picChg>
        <pc:picChg chg="ord">
          <ac:chgData name="Brown, Cody" userId="2edf2639-e9e8-4979-8714-43e686c0a899" providerId="ADAL" clId="{C1DF9094-FC2C-40B9-83BF-C30EF192E8DE}" dt="2022-09-08T18:53:43.024" v="947" actId="13244"/>
          <ac:picMkLst>
            <pc:docMk/>
            <pc:sldMk cId="25583008" sldId="2532"/>
            <ac:picMk id="9" creationId="{AD752D9D-0932-EEC7-156C-FDC4BB9EDAA4}"/>
          </ac:picMkLst>
        </pc:picChg>
      </pc:sldChg>
      <pc:sldChg chg="modSp mod">
        <pc:chgData name="Brown, Cody" userId="2edf2639-e9e8-4979-8714-43e686c0a899" providerId="ADAL" clId="{C1DF9094-FC2C-40B9-83BF-C30EF192E8DE}" dt="2022-09-08T18:27:11.684" v="940" actId="962"/>
        <pc:sldMkLst>
          <pc:docMk/>
          <pc:sldMk cId="644022421" sldId="2540"/>
        </pc:sldMkLst>
        <pc:grpChg chg="mod">
          <ac:chgData name="Brown, Cody" userId="2edf2639-e9e8-4979-8714-43e686c0a899" providerId="ADAL" clId="{C1DF9094-FC2C-40B9-83BF-C30EF192E8DE}" dt="2022-09-08T18:27:11.684" v="940" actId="962"/>
          <ac:grpSpMkLst>
            <pc:docMk/>
            <pc:sldMk cId="644022421" sldId="2540"/>
            <ac:grpSpMk id="10" creationId="{DFCB64DF-0C85-97F8-32D8-793946A639D2}"/>
          </ac:grpSpMkLst>
        </pc:grpChg>
      </pc:sldChg>
      <pc:sldChg chg="modSp mod">
        <pc:chgData name="Brown, Cody" userId="2edf2639-e9e8-4979-8714-43e686c0a899" providerId="ADAL" clId="{C1DF9094-FC2C-40B9-83BF-C30EF192E8DE}" dt="2022-09-08T18:24:23.879" v="146" actId="962"/>
        <pc:sldMkLst>
          <pc:docMk/>
          <pc:sldMk cId="172582002" sldId="2543"/>
        </pc:sldMkLst>
        <pc:picChg chg="mod">
          <ac:chgData name="Brown, Cody" userId="2edf2639-e9e8-4979-8714-43e686c0a899" providerId="ADAL" clId="{C1DF9094-FC2C-40B9-83BF-C30EF192E8DE}" dt="2022-09-08T18:24:23.879" v="146" actId="962"/>
          <ac:picMkLst>
            <pc:docMk/>
            <pc:sldMk cId="172582002" sldId="2543"/>
            <ac:picMk id="4" creationId="{FB56D90D-D79C-8596-760C-792EBD044311}"/>
          </ac:picMkLst>
        </pc:picChg>
      </pc:sldChg>
      <pc:sldChg chg="modSp mod">
        <pc:chgData name="Brown, Cody" userId="2edf2639-e9e8-4979-8714-43e686c0a899" providerId="ADAL" clId="{C1DF9094-FC2C-40B9-83BF-C30EF192E8DE}" dt="2022-09-08T18:27:23.320" v="941" actId="207"/>
        <pc:sldMkLst>
          <pc:docMk/>
          <pc:sldMk cId="491191999" sldId="2544"/>
        </pc:sldMkLst>
        <pc:spChg chg="mod">
          <ac:chgData name="Brown, Cody" userId="2edf2639-e9e8-4979-8714-43e686c0a899" providerId="ADAL" clId="{C1DF9094-FC2C-40B9-83BF-C30EF192E8DE}" dt="2022-09-08T18:27:23.320" v="941" actId="207"/>
          <ac:spMkLst>
            <pc:docMk/>
            <pc:sldMk cId="491191999" sldId="2544"/>
            <ac:spMk id="3" creationId="{5EB92794-5FFA-1815-4710-A32E8A05D11B}"/>
          </ac:spMkLst>
        </pc:spChg>
      </pc:sldChg>
      <pc:sldChg chg="modSp mod">
        <pc:chgData name="Brown, Cody" userId="2edf2639-e9e8-4979-8714-43e686c0a899" providerId="ADAL" clId="{C1DF9094-FC2C-40B9-83BF-C30EF192E8DE}" dt="2022-09-08T18:25:01.775" v="302" actId="962"/>
        <pc:sldMkLst>
          <pc:docMk/>
          <pc:sldMk cId="3660711662" sldId="2546"/>
        </pc:sldMkLst>
        <pc:picChg chg="mod">
          <ac:chgData name="Brown, Cody" userId="2edf2639-e9e8-4979-8714-43e686c0a899" providerId="ADAL" clId="{C1DF9094-FC2C-40B9-83BF-C30EF192E8DE}" dt="2022-09-08T18:24:39.259" v="230" actId="962"/>
          <ac:picMkLst>
            <pc:docMk/>
            <pc:sldMk cId="3660711662" sldId="2546"/>
            <ac:picMk id="4" creationId="{FB56D90D-D79C-8596-760C-792EBD044311}"/>
          </ac:picMkLst>
        </pc:picChg>
        <pc:picChg chg="mod">
          <ac:chgData name="Brown, Cody" userId="2edf2639-e9e8-4979-8714-43e686c0a899" providerId="ADAL" clId="{C1DF9094-FC2C-40B9-83BF-C30EF192E8DE}" dt="2022-09-08T18:25:01.775" v="302" actId="962"/>
          <ac:picMkLst>
            <pc:docMk/>
            <pc:sldMk cId="3660711662" sldId="2546"/>
            <ac:picMk id="5" creationId="{431FFBF2-0912-21CE-8409-67F8D8F14E82}"/>
          </ac:picMkLst>
        </pc:picChg>
      </pc:sldChg>
      <pc:sldChg chg="modSp mod">
        <pc:chgData name="Brown, Cody" userId="2edf2639-e9e8-4979-8714-43e686c0a899" providerId="ADAL" clId="{C1DF9094-FC2C-40B9-83BF-C30EF192E8DE}" dt="2022-09-08T18:36:11.271" v="944" actId="13244"/>
        <pc:sldMkLst>
          <pc:docMk/>
          <pc:sldMk cId="3397828689" sldId="2561"/>
        </pc:sldMkLst>
        <pc:picChg chg="ord">
          <ac:chgData name="Brown, Cody" userId="2edf2639-e9e8-4979-8714-43e686c0a899" providerId="ADAL" clId="{C1DF9094-FC2C-40B9-83BF-C30EF192E8DE}" dt="2022-09-08T18:36:08.525" v="943" actId="13244"/>
          <ac:picMkLst>
            <pc:docMk/>
            <pc:sldMk cId="3397828689" sldId="2561"/>
            <ac:picMk id="6" creationId="{E16DB6EE-B738-486F-B31E-3A11CD53C18F}"/>
          </ac:picMkLst>
        </pc:picChg>
        <pc:picChg chg="ord">
          <ac:chgData name="Brown, Cody" userId="2edf2639-e9e8-4979-8714-43e686c0a899" providerId="ADAL" clId="{C1DF9094-FC2C-40B9-83BF-C30EF192E8DE}" dt="2022-09-08T18:36:05.299" v="942" actId="13244"/>
          <ac:picMkLst>
            <pc:docMk/>
            <pc:sldMk cId="3397828689" sldId="2561"/>
            <ac:picMk id="7" creationId="{9FA8C6C5-1B68-156A-2E7C-58F237BA511A}"/>
          </ac:picMkLst>
        </pc:picChg>
        <pc:picChg chg="ord">
          <ac:chgData name="Brown, Cody" userId="2edf2639-e9e8-4979-8714-43e686c0a899" providerId="ADAL" clId="{C1DF9094-FC2C-40B9-83BF-C30EF192E8DE}" dt="2022-09-08T18:36:11.271" v="944" actId="13244"/>
          <ac:picMkLst>
            <pc:docMk/>
            <pc:sldMk cId="3397828689" sldId="2561"/>
            <ac:picMk id="14" creationId="{EA48164A-B63C-01CA-A176-18487FDE087C}"/>
          </ac:picMkLst>
        </pc:picChg>
      </pc:sldChg>
    </pc:docChg>
  </pc:docChgLst>
  <pc:docChgLst>
    <pc:chgData name="Richie, Amy" userId="81f3b60b-737f-45a9-a055-eebb99fdddb1" providerId="ADAL" clId="{187D5C11-114B-4ECC-8822-6F50C8A2DC84}"/>
    <pc:docChg chg="undo custSel delSld modSld sldOrd">
      <pc:chgData name="Richie, Amy" userId="81f3b60b-737f-45a9-a055-eebb99fdddb1" providerId="ADAL" clId="{187D5C11-114B-4ECC-8822-6F50C8A2DC84}" dt="2022-09-15T21:03:13.096" v="298" actId="14100"/>
      <pc:docMkLst>
        <pc:docMk/>
      </pc:docMkLst>
      <pc:sldChg chg="modSp mod modNotesTx">
        <pc:chgData name="Richie, Amy" userId="81f3b60b-737f-45a9-a055-eebb99fdddb1" providerId="ADAL" clId="{187D5C11-114B-4ECC-8822-6F50C8A2DC84}" dt="2022-09-12T21:21:06.104" v="25" actId="20577"/>
        <pc:sldMkLst>
          <pc:docMk/>
          <pc:sldMk cId="1133912567" sldId="265"/>
        </pc:sldMkLst>
        <pc:spChg chg="mod">
          <ac:chgData name="Richie, Amy" userId="81f3b60b-737f-45a9-a055-eebb99fdddb1" providerId="ADAL" clId="{187D5C11-114B-4ECC-8822-6F50C8A2DC84}" dt="2022-09-12T21:20:41.629" v="23" actId="6549"/>
          <ac:spMkLst>
            <pc:docMk/>
            <pc:sldMk cId="1133912567" sldId="265"/>
            <ac:spMk id="4" creationId="{56587B53-EE05-4E39-B907-A3E009351C16}"/>
          </ac:spMkLst>
        </pc:spChg>
      </pc:sldChg>
      <pc:sldChg chg="modNotesTx">
        <pc:chgData name="Richie, Amy" userId="81f3b60b-737f-45a9-a055-eebb99fdddb1" providerId="ADAL" clId="{187D5C11-114B-4ECC-8822-6F50C8A2DC84}" dt="2022-09-12T21:22:44.422" v="31" actId="6549"/>
        <pc:sldMkLst>
          <pc:docMk/>
          <pc:sldMk cId="1312890273" sldId="2497"/>
        </pc:sldMkLst>
      </pc:sldChg>
      <pc:sldChg chg="modNotesTx">
        <pc:chgData name="Richie, Amy" userId="81f3b60b-737f-45a9-a055-eebb99fdddb1" providerId="ADAL" clId="{187D5C11-114B-4ECC-8822-6F50C8A2DC84}" dt="2022-09-12T21:22:47.677" v="32" actId="6549"/>
        <pc:sldMkLst>
          <pc:docMk/>
          <pc:sldMk cId="1436457107" sldId="2498"/>
        </pc:sldMkLst>
      </pc:sldChg>
      <pc:sldChg chg="modNotesTx">
        <pc:chgData name="Richie, Amy" userId="81f3b60b-737f-45a9-a055-eebb99fdddb1" providerId="ADAL" clId="{187D5C11-114B-4ECC-8822-6F50C8A2DC84}" dt="2022-09-12T21:38:18.806" v="221" actId="6549"/>
        <pc:sldMkLst>
          <pc:docMk/>
          <pc:sldMk cId="1029018796" sldId="2499"/>
        </pc:sldMkLst>
      </pc:sldChg>
      <pc:sldChg chg="modSp mod modNotesTx">
        <pc:chgData name="Richie, Amy" userId="81f3b60b-737f-45a9-a055-eebb99fdddb1" providerId="ADAL" clId="{187D5C11-114B-4ECC-8822-6F50C8A2DC84}" dt="2022-09-12T21:38:12.621" v="218" actId="6549"/>
        <pc:sldMkLst>
          <pc:docMk/>
          <pc:sldMk cId="2668770510" sldId="2500"/>
        </pc:sldMkLst>
        <pc:spChg chg="mod">
          <ac:chgData name="Richie, Amy" userId="81f3b60b-737f-45a9-a055-eebb99fdddb1" providerId="ADAL" clId="{187D5C11-114B-4ECC-8822-6F50C8A2DC84}" dt="2022-09-12T21:25:22.924" v="37" actId="2085"/>
          <ac:spMkLst>
            <pc:docMk/>
            <pc:sldMk cId="2668770510" sldId="2500"/>
            <ac:spMk id="5" creationId="{1F461019-7F2E-5FEC-A700-32A001C57B13}"/>
          </ac:spMkLst>
        </pc:spChg>
        <pc:spChg chg="mod">
          <ac:chgData name="Richie, Amy" userId="81f3b60b-737f-45a9-a055-eebb99fdddb1" providerId="ADAL" clId="{187D5C11-114B-4ECC-8822-6F50C8A2DC84}" dt="2022-09-12T21:25:22.924" v="37" actId="2085"/>
          <ac:spMkLst>
            <pc:docMk/>
            <pc:sldMk cId="2668770510" sldId="2500"/>
            <ac:spMk id="6" creationId="{60A451A4-9482-FBBD-2F04-DC9038BE4545}"/>
          </ac:spMkLst>
        </pc:spChg>
        <pc:spChg chg="mod">
          <ac:chgData name="Richie, Amy" userId="81f3b60b-737f-45a9-a055-eebb99fdddb1" providerId="ADAL" clId="{187D5C11-114B-4ECC-8822-6F50C8A2DC84}" dt="2022-09-12T21:26:10.910" v="39" actId="14100"/>
          <ac:spMkLst>
            <pc:docMk/>
            <pc:sldMk cId="2668770510" sldId="2500"/>
            <ac:spMk id="12" creationId="{C0F34494-D1CF-DA4F-8428-CF0A1064FAE8}"/>
          </ac:spMkLst>
        </pc:spChg>
        <pc:spChg chg="mod">
          <ac:chgData name="Richie, Amy" userId="81f3b60b-737f-45a9-a055-eebb99fdddb1" providerId="ADAL" clId="{187D5C11-114B-4ECC-8822-6F50C8A2DC84}" dt="2022-09-12T21:26:10.910" v="39" actId="14100"/>
          <ac:spMkLst>
            <pc:docMk/>
            <pc:sldMk cId="2668770510" sldId="2500"/>
            <ac:spMk id="13" creationId="{99044637-BA29-2945-0123-C9F1BC5DE484}"/>
          </ac:spMkLst>
        </pc:spChg>
        <pc:spChg chg="mod">
          <ac:chgData name="Richie, Amy" userId="81f3b60b-737f-45a9-a055-eebb99fdddb1" providerId="ADAL" clId="{187D5C11-114B-4ECC-8822-6F50C8A2DC84}" dt="2022-09-12T21:26:10.910" v="39" actId="14100"/>
          <ac:spMkLst>
            <pc:docMk/>
            <pc:sldMk cId="2668770510" sldId="2500"/>
            <ac:spMk id="14" creationId="{FD88DE98-996B-F18F-D0C0-C91EDAD5C809}"/>
          </ac:spMkLst>
        </pc:spChg>
        <pc:picChg chg="mod">
          <ac:chgData name="Richie, Amy" userId="81f3b60b-737f-45a9-a055-eebb99fdddb1" providerId="ADAL" clId="{187D5C11-114B-4ECC-8822-6F50C8A2DC84}" dt="2022-09-12T21:26:04.525" v="38" actId="1076"/>
          <ac:picMkLst>
            <pc:docMk/>
            <pc:sldMk cId="2668770510" sldId="2500"/>
            <ac:picMk id="15" creationId="{E045719D-7C66-77F8-E5B7-DF50BBD9FD7C}"/>
          </ac:picMkLst>
        </pc:picChg>
        <pc:picChg chg="mod">
          <ac:chgData name="Richie, Amy" userId="81f3b60b-737f-45a9-a055-eebb99fdddb1" providerId="ADAL" clId="{187D5C11-114B-4ECC-8822-6F50C8A2DC84}" dt="2022-09-12T21:26:04.525" v="38" actId="1076"/>
          <ac:picMkLst>
            <pc:docMk/>
            <pc:sldMk cId="2668770510" sldId="2500"/>
            <ac:picMk id="16" creationId="{3398F02F-98C2-23A1-BF91-2C318B752130}"/>
          </ac:picMkLst>
        </pc:picChg>
        <pc:picChg chg="mod">
          <ac:chgData name="Richie, Amy" userId="81f3b60b-737f-45a9-a055-eebb99fdddb1" providerId="ADAL" clId="{187D5C11-114B-4ECC-8822-6F50C8A2DC84}" dt="2022-09-12T21:26:04.525" v="38" actId="1076"/>
          <ac:picMkLst>
            <pc:docMk/>
            <pc:sldMk cId="2668770510" sldId="2500"/>
            <ac:picMk id="17" creationId="{56B513A5-9E89-CD42-ACF1-CA2317DF789D}"/>
          </ac:picMkLst>
        </pc:picChg>
      </pc:sldChg>
      <pc:sldChg chg="addSp delSp modSp mod modNotesTx">
        <pc:chgData name="Richie, Amy" userId="81f3b60b-737f-45a9-a055-eebb99fdddb1" providerId="ADAL" clId="{187D5C11-114B-4ECC-8822-6F50C8A2DC84}" dt="2022-09-12T21:37:53.911" v="215" actId="6549"/>
        <pc:sldMkLst>
          <pc:docMk/>
          <pc:sldMk cId="4108072406" sldId="2501"/>
        </pc:sldMkLst>
        <pc:spChg chg="mod">
          <ac:chgData name="Richie, Amy" userId="81f3b60b-737f-45a9-a055-eebb99fdddb1" providerId="ADAL" clId="{187D5C11-114B-4ECC-8822-6F50C8A2DC84}" dt="2022-09-12T21:29:22.699" v="61" actId="2085"/>
          <ac:spMkLst>
            <pc:docMk/>
            <pc:sldMk cId="4108072406" sldId="2501"/>
            <ac:spMk id="5" creationId="{1F461019-7F2E-5FEC-A700-32A001C57B13}"/>
          </ac:spMkLst>
        </pc:spChg>
        <pc:spChg chg="mod">
          <ac:chgData name="Richie, Amy" userId="81f3b60b-737f-45a9-a055-eebb99fdddb1" providerId="ADAL" clId="{187D5C11-114B-4ECC-8822-6F50C8A2DC84}" dt="2022-09-12T21:29:22.699" v="61" actId="2085"/>
          <ac:spMkLst>
            <pc:docMk/>
            <pc:sldMk cId="4108072406" sldId="2501"/>
            <ac:spMk id="6" creationId="{60A451A4-9482-FBBD-2F04-DC9038BE4545}"/>
          </ac:spMkLst>
        </pc:spChg>
        <pc:spChg chg="mod">
          <ac:chgData name="Richie, Amy" userId="81f3b60b-737f-45a9-a055-eebb99fdddb1" providerId="ADAL" clId="{187D5C11-114B-4ECC-8822-6F50C8A2DC84}" dt="2022-09-12T21:30:05.667" v="64" actId="14100"/>
          <ac:spMkLst>
            <pc:docMk/>
            <pc:sldMk cId="4108072406" sldId="2501"/>
            <ac:spMk id="12" creationId="{C0F34494-D1CF-DA4F-8428-CF0A1064FAE8}"/>
          </ac:spMkLst>
        </pc:spChg>
        <pc:spChg chg="mod">
          <ac:chgData name="Richie, Amy" userId="81f3b60b-737f-45a9-a055-eebb99fdddb1" providerId="ADAL" clId="{187D5C11-114B-4ECC-8822-6F50C8A2DC84}" dt="2022-09-12T21:30:05.667" v="64" actId="14100"/>
          <ac:spMkLst>
            <pc:docMk/>
            <pc:sldMk cId="4108072406" sldId="2501"/>
            <ac:spMk id="13" creationId="{99044637-BA29-2945-0123-C9F1BC5DE484}"/>
          </ac:spMkLst>
        </pc:spChg>
        <pc:spChg chg="mod">
          <ac:chgData name="Richie, Amy" userId="81f3b60b-737f-45a9-a055-eebb99fdddb1" providerId="ADAL" clId="{187D5C11-114B-4ECC-8822-6F50C8A2DC84}" dt="2022-09-12T21:30:26.949" v="71" actId="1076"/>
          <ac:spMkLst>
            <pc:docMk/>
            <pc:sldMk cId="4108072406" sldId="2501"/>
            <ac:spMk id="14" creationId="{FD88DE98-996B-F18F-D0C0-C91EDAD5C809}"/>
          </ac:spMkLst>
        </pc:spChg>
        <pc:picChg chg="add">
          <ac:chgData name="Richie, Amy" userId="81f3b60b-737f-45a9-a055-eebb99fdddb1" providerId="ADAL" clId="{187D5C11-114B-4ECC-8822-6F50C8A2DC84}" dt="2022-09-12T21:30:00.996" v="63" actId="22"/>
          <ac:picMkLst>
            <pc:docMk/>
            <pc:sldMk cId="4108072406" sldId="2501"/>
            <ac:picMk id="3" creationId="{4420BA01-7956-6647-EF83-5AF2EA4413F1}"/>
          </ac:picMkLst>
        </pc:picChg>
        <pc:picChg chg="add">
          <ac:chgData name="Richie, Amy" userId="81f3b60b-737f-45a9-a055-eebb99fdddb1" providerId="ADAL" clId="{187D5C11-114B-4ECC-8822-6F50C8A2DC84}" dt="2022-09-12T21:30:00.996" v="63" actId="22"/>
          <ac:picMkLst>
            <pc:docMk/>
            <pc:sldMk cId="4108072406" sldId="2501"/>
            <ac:picMk id="4" creationId="{50748FBC-E883-BE5A-0D5B-D4186CD53B17}"/>
          </ac:picMkLst>
        </pc:picChg>
        <pc:picChg chg="del">
          <ac:chgData name="Richie, Amy" userId="81f3b60b-737f-45a9-a055-eebb99fdddb1" providerId="ADAL" clId="{187D5C11-114B-4ECC-8822-6F50C8A2DC84}" dt="2022-09-12T21:29:52.654" v="62" actId="478"/>
          <ac:picMkLst>
            <pc:docMk/>
            <pc:sldMk cId="4108072406" sldId="2501"/>
            <ac:picMk id="9" creationId="{B84ED336-F799-27F3-E2DE-1CF42FA76193}"/>
          </ac:picMkLst>
        </pc:picChg>
        <pc:picChg chg="del">
          <ac:chgData name="Richie, Amy" userId="81f3b60b-737f-45a9-a055-eebb99fdddb1" providerId="ADAL" clId="{187D5C11-114B-4ECC-8822-6F50C8A2DC84}" dt="2022-09-12T21:29:52.654" v="62" actId="478"/>
          <ac:picMkLst>
            <pc:docMk/>
            <pc:sldMk cId="4108072406" sldId="2501"/>
            <ac:picMk id="10" creationId="{AB9CD689-98F4-C57B-1721-40F2E00F65B0}"/>
          </ac:picMkLst>
        </pc:picChg>
        <pc:picChg chg="del">
          <ac:chgData name="Richie, Amy" userId="81f3b60b-737f-45a9-a055-eebb99fdddb1" providerId="ADAL" clId="{187D5C11-114B-4ECC-8822-6F50C8A2DC84}" dt="2022-09-12T21:29:52.654" v="62" actId="478"/>
          <ac:picMkLst>
            <pc:docMk/>
            <pc:sldMk cId="4108072406" sldId="2501"/>
            <ac:picMk id="11" creationId="{DCE64A6C-AAD8-8F24-FFB7-439EB90C498A}"/>
          </ac:picMkLst>
        </pc:picChg>
        <pc:picChg chg="add">
          <ac:chgData name="Richie, Amy" userId="81f3b60b-737f-45a9-a055-eebb99fdddb1" providerId="ADAL" clId="{187D5C11-114B-4ECC-8822-6F50C8A2DC84}" dt="2022-09-12T21:30:00.996" v="63" actId="22"/>
          <ac:picMkLst>
            <pc:docMk/>
            <pc:sldMk cId="4108072406" sldId="2501"/>
            <ac:picMk id="18" creationId="{32DF0C45-098E-52EC-3BEB-42135CF2F5E8}"/>
          </ac:picMkLst>
        </pc:picChg>
      </pc:sldChg>
      <pc:sldChg chg="addSp delSp modSp mod">
        <pc:chgData name="Richie, Amy" userId="81f3b60b-737f-45a9-a055-eebb99fdddb1" providerId="ADAL" clId="{187D5C11-114B-4ECC-8822-6F50C8A2DC84}" dt="2022-09-12T21:34:55" v="106" actId="1076"/>
        <pc:sldMkLst>
          <pc:docMk/>
          <pc:sldMk cId="1821010309" sldId="2504"/>
        </pc:sldMkLst>
        <pc:spChg chg="mod">
          <ac:chgData name="Richie, Amy" userId="81f3b60b-737f-45a9-a055-eebb99fdddb1" providerId="ADAL" clId="{187D5C11-114B-4ECC-8822-6F50C8A2DC84}" dt="2022-09-12T21:34:33.343" v="98" actId="2085"/>
          <ac:spMkLst>
            <pc:docMk/>
            <pc:sldMk cId="1821010309" sldId="2504"/>
            <ac:spMk id="5" creationId="{1F461019-7F2E-5FEC-A700-32A001C57B13}"/>
          </ac:spMkLst>
        </pc:spChg>
        <pc:spChg chg="mod">
          <ac:chgData name="Richie, Amy" userId="81f3b60b-737f-45a9-a055-eebb99fdddb1" providerId="ADAL" clId="{187D5C11-114B-4ECC-8822-6F50C8A2DC84}" dt="2022-09-12T21:34:33.343" v="98" actId="2085"/>
          <ac:spMkLst>
            <pc:docMk/>
            <pc:sldMk cId="1821010309" sldId="2504"/>
            <ac:spMk id="6" creationId="{60A451A4-9482-FBBD-2F04-DC9038BE4545}"/>
          </ac:spMkLst>
        </pc:spChg>
        <pc:spChg chg="mod">
          <ac:chgData name="Richie, Amy" userId="81f3b60b-737f-45a9-a055-eebb99fdddb1" providerId="ADAL" clId="{187D5C11-114B-4ECC-8822-6F50C8A2DC84}" dt="2022-09-12T21:34:52.405" v="105" actId="14100"/>
          <ac:spMkLst>
            <pc:docMk/>
            <pc:sldMk cId="1821010309" sldId="2504"/>
            <ac:spMk id="12" creationId="{C0F34494-D1CF-DA4F-8428-CF0A1064FAE8}"/>
          </ac:spMkLst>
        </pc:spChg>
        <pc:spChg chg="mod">
          <ac:chgData name="Richie, Amy" userId="81f3b60b-737f-45a9-a055-eebb99fdddb1" providerId="ADAL" clId="{187D5C11-114B-4ECC-8822-6F50C8A2DC84}" dt="2022-09-12T21:34:52.405" v="105" actId="14100"/>
          <ac:spMkLst>
            <pc:docMk/>
            <pc:sldMk cId="1821010309" sldId="2504"/>
            <ac:spMk id="13" creationId="{99044637-BA29-2945-0123-C9F1BC5DE484}"/>
          </ac:spMkLst>
        </pc:spChg>
        <pc:spChg chg="mod">
          <ac:chgData name="Richie, Amy" userId="81f3b60b-737f-45a9-a055-eebb99fdddb1" providerId="ADAL" clId="{187D5C11-114B-4ECC-8822-6F50C8A2DC84}" dt="2022-09-12T21:34:55" v="106" actId="1076"/>
          <ac:spMkLst>
            <pc:docMk/>
            <pc:sldMk cId="1821010309" sldId="2504"/>
            <ac:spMk id="14" creationId="{FD88DE98-996B-F18F-D0C0-C91EDAD5C809}"/>
          </ac:spMkLst>
        </pc:spChg>
        <pc:spChg chg="add del">
          <ac:chgData name="Richie, Amy" userId="81f3b60b-737f-45a9-a055-eebb99fdddb1" providerId="ADAL" clId="{187D5C11-114B-4ECC-8822-6F50C8A2DC84}" dt="2022-09-12T21:34:38.009" v="103" actId="22"/>
          <ac:spMkLst>
            <pc:docMk/>
            <pc:sldMk cId="1821010309" sldId="2504"/>
            <ac:spMk id="15" creationId="{B6818969-BFB2-B9E4-8AE2-8FB433B6A6BB}"/>
          </ac:spMkLst>
        </pc:spChg>
        <pc:picChg chg="add">
          <ac:chgData name="Richie, Amy" userId="81f3b60b-737f-45a9-a055-eebb99fdddb1" providerId="ADAL" clId="{187D5C11-114B-4ECC-8822-6F50C8A2DC84}" dt="2022-09-12T21:34:47.723" v="104" actId="22"/>
          <ac:picMkLst>
            <pc:docMk/>
            <pc:sldMk cId="1821010309" sldId="2504"/>
            <ac:picMk id="4" creationId="{14BB7F8F-EDB9-D7E6-8424-243CCDB3D441}"/>
          </ac:picMkLst>
        </pc:picChg>
        <pc:picChg chg="del">
          <ac:chgData name="Richie, Amy" userId="81f3b60b-737f-45a9-a055-eebb99fdddb1" providerId="ADAL" clId="{187D5C11-114B-4ECC-8822-6F50C8A2DC84}" dt="2022-09-12T21:34:34.815" v="99" actId="478"/>
          <ac:picMkLst>
            <pc:docMk/>
            <pc:sldMk cId="1821010309" sldId="2504"/>
            <ac:picMk id="9" creationId="{B84ED336-F799-27F3-E2DE-1CF42FA76193}"/>
          </ac:picMkLst>
        </pc:picChg>
        <pc:picChg chg="del">
          <ac:chgData name="Richie, Amy" userId="81f3b60b-737f-45a9-a055-eebb99fdddb1" providerId="ADAL" clId="{187D5C11-114B-4ECC-8822-6F50C8A2DC84}" dt="2022-09-12T21:34:35.796" v="101" actId="478"/>
          <ac:picMkLst>
            <pc:docMk/>
            <pc:sldMk cId="1821010309" sldId="2504"/>
            <ac:picMk id="10" creationId="{AB9CD689-98F4-C57B-1721-40F2E00F65B0}"/>
          </ac:picMkLst>
        </pc:picChg>
        <pc:picChg chg="del">
          <ac:chgData name="Richie, Amy" userId="81f3b60b-737f-45a9-a055-eebb99fdddb1" providerId="ADAL" clId="{187D5C11-114B-4ECC-8822-6F50C8A2DC84}" dt="2022-09-12T21:34:35.248" v="100" actId="478"/>
          <ac:picMkLst>
            <pc:docMk/>
            <pc:sldMk cId="1821010309" sldId="2504"/>
            <ac:picMk id="11" creationId="{DCE64A6C-AAD8-8F24-FFB7-439EB90C498A}"/>
          </ac:picMkLst>
        </pc:picChg>
        <pc:picChg chg="add">
          <ac:chgData name="Richie, Amy" userId="81f3b60b-737f-45a9-a055-eebb99fdddb1" providerId="ADAL" clId="{187D5C11-114B-4ECC-8822-6F50C8A2DC84}" dt="2022-09-12T21:34:47.723" v="104" actId="22"/>
          <ac:picMkLst>
            <pc:docMk/>
            <pc:sldMk cId="1821010309" sldId="2504"/>
            <ac:picMk id="18" creationId="{E2B1C8BA-50B4-8E11-5B6D-517391B21198}"/>
          </ac:picMkLst>
        </pc:picChg>
        <pc:picChg chg="add">
          <ac:chgData name="Richie, Amy" userId="81f3b60b-737f-45a9-a055-eebb99fdddb1" providerId="ADAL" clId="{187D5C11-114B-4ECC-8822-6F50C8A2DC84}" dt="2022-09-12T21:34:47.723" v="104" actId="22"/>
          <ac:picMkLst>
            <pc:docMk/>
            <pc:sldMk cId="1821010309" sldId="2504"/>
            <ac:picMk id="20" creationId="{951A89FD-4424-D043-990F-7D1D8559C5FD}"/>
          </ac:picMkLst>
        </pc:picChg>
      </pc:sldChg>
      <pc:sldChg chg="modNotesTx">
        <pc:chgData name="Richie, Amy" userId="81f3b60b-737f-45a9-a055-eebb99fdddb1" providerId="ADAL" clId="{187D5C11-114B-4ECC-8822-6F50C8A2DC84}" dt="2022-09-12T21:22:32.476" v="30" actId="6549"/>
        <pc:sldMkLst>
          <pc:docMk/>
          <pc:sldMk cId="1821496810" sldId="2511"/>
        </pc:sldMkLst>
      </pc:sldChg>
      <pc:sldChg chg="addSp delSp modSp mod modNotesTx">
        <pc:chgData name="Richie, Amy" userId="81f3b60b-737f-45a9-a055-eebb99fdddb1" providerId="ADAL" clId="{187D5C11-114B-4ECC-8822-6F50C8A2DC84}" dt="2022-09-12T21:37:57.925" v="216" actId="6549"/>
        <pc:sldMkLst>
          <pc:docMk/>
          <pc:sldMk cId="861496223" sldId="2513"/>
        </pc:sldMkLst>
        <pc:spChg chg="mod">
          <ac:chgData name="Richie, Amy" userId="81f3b60b-737f-45a9-a055-eebb99fdddb1" providerId="ADAL" clId="{187D5C11-114B-4ECC-8822-6F50C8A2DC84}" dt="2022-09-12T21:30:53.915" v="76" actId="2085"/>
          <ac:spMkLst>
            <pc:docMk/>
            <pc:sldMk cId="861496223" sldId="2513"/>
            <ac:spMk id="5" creationId="{1F461019-7F2E-5FEC-A700-32A001C57B13}"/>
          </ac:spMkLst>
        </pc:spChg>
        <pc:spChg chg="mod">
          <ac:chgData name="Richie, Amy" userId="81f3b60b-737f-45a9-a055-eebb99fdddb1" providerId="ADAL" clId="{187D5C11-114B-4ECC-8822-6F50C8A2DC84}" dt="2022-09-12T21:30:53.915" v="76" actId="2085"/>
          <ac:spMkLst>
            <pc:docMk/>
            <pc:sldMk cId="861496223" sldId="2513"/>
            <ac:spMk id="6" creationId="{60A451A4-9482-FBBD-2F04-DC9038BE4545}"/>
          </ac:spMkLst>
        </pc:spChg>
        <pc:spChg chg="mod">
          <ac:chgData name="Richie, Amy" userId="81f3b60b-737f-45a9-a055-eebb99fdddb1" providerId="ADAL" clId="{187D5C11-114B-4ECC-8822-6F50C8A2DC84}" dt="2022-09-12T21:30:39.737" v="74" actId="14100"/>
          <ac:spMkLst>
            <pc:docMk/>
            <pc:sldMk cId="861496223" sldId="2513"/>
            <ac:spMk id="12" creationId="{C0F34494-D1CF-DA4F-8428-CF0A1064FAE8}"/>
          </ac:spMkLst>
        </pc:spChg>
        <pc:spChg chg="mod">
          <ac:chgData name="Richie, Amy" userId="81f3b60b-737f-45a9-a055-eebb99fdddb1" providerId="ADAL" clId="{187D5C11-114B-4ECC-8822-6F50C8A2DC84}" dt="2022-09-12T21:30:39.737" v="74" actId="14100"/>
          <ac:spMkLst>
            <pc:docMk/>
            <pc:sldMk cId="861496223" sldId="2513"/>
            <ac:spMk id="13" creationId="{99044637-BA29-2945-0123-C9F1BC5DE484}"/>
          </ac:spMkLst>
        </pc:spChg>
        <pc:spChg chg="mod">
          <ac:chgData name="Richie, Amy" userId="81f3b60b-737f-45a9-a055-eebb99fdddb1" providerId="ADAL" clId="{187D5C11-114B-4ECC-8822-6F50C8A2DC84}" dt="2022-09-12T21:30:42.050" v="75" actId="1076"/>
          <ac:spMkLst>
            <pc:docMk/>
            <pc:sldMk cId="861496223" sldId="2513"/>
            <ac:spMk id="14" creationId="{FD88DE98-996B-F18F-D0C0-C91EDAD5C809}"/>
          </ac:spMkLst>
        </pc:spChg>
        <pc:picChg chg="add">
          <ac:chgData name="Richie, Amy" userId="81f3b60b-737f-45a9-a055-eebb99fdddb1" providerId="ADAL" clId="{187D5C11-114B-4ECC-8822-6F50C8A2DC84}" dt="2022-09-12T21:30:36.417" v="73" actId="22"/>
          <ac:picMkLst>
            <pc:docMk/>
            <pc:sldMk cId="861496223" sldId="2513"/>
            <ac:picMk id="3" creationId="{298C5B8E-ABF5-7A34-2D50-C8E2920BFEFD}"/>
          </ac:picMkLst>
        </pc:picChg>
        <pc:picChg chg="add">
          <ac:chgData name="Richie, Amy" userId="81f3b60b-737f-45a9-a055-eebb99fdddb1" providerId="ADAL" clId="{187D5C11-114B-4ECC-8822-6F50C8A2DC84}" dt="2022-09-12T21:30:36.417" v="73" actId="22"/>
          <ac:picMkLst>
            <pc:docMk/>
            <pc:sldMk cId="861496223" sldId="2513"/>
            <ac:picMk id="4" creationId="{A56BA745-5044-DD1A-E1F8-0C1435ACBA82}"/>
          </ac:picMkLst>
        </pc:picChg>
        <pc:picChg chg="del">
          <ac:chgData name="Richie, Amy" userId="81f3b60b-737f-45a9-a055-eebb99fdddb1" providerId="ADAL" clId="{187D5C11-114B-4ECC-8822-6F50C8A2DC84}" dt="2022-09-12T21:30:35.614" v="72" actId="478"/>
          <ac:picMkLst>
            <pc:docMk/>
            <pc:sldMk cId="861496223" sldId="2513"/>
            <ac:picMk id="9" creationId="{B84ED336-F799-27F3-E2DE-1CF42FA76193}"/>
          </ac:picMkLst>
        </pc:picChg>
        <pc:picChg chg="del">
          <ac:chgData name="Richie, Amy" userId="81f3b60b-737f-45a9-a055-eebb99fdddb1" providerId="ADAL" clId="{187D5C11-114B-4ECC-8822-6F50C8A2DC84}" dt="2022-09-12T21:30:35.614" v="72" actId="478"/>
          <ac:picMkLst>
            <pc:docMk/>
            <pc:sldMk cId="861496223" sldId="2513"/>
            <ac:picMk id="10" creationId="{AB9CD689-98F4-C57B-1721-40F2E00F65B0}"/>
          </ac:picMkLst>
        </pc:picChg>
        <pc:picChg chg="del">
          <ac:chgData name="Richie, Amy" userId="81f3b60b-737f-45a9-a055-eebb99fdddb1" providerId="ADAL" clId="{187D5C11-114B-4ECC-8822-6F50C8A2DC84}" dt="2022-09-12T21:30:35.614" v="72" actId="478"/>
          <ac:picMkLst>
            <pc:docMk/>
            <pc:sldMk cId="861496223" sldId="2513"/>
            <ac:picMk id="11" creationId="{DCE64A6C-AAD8-8F24-FFB7-439EB90C498A}"/>
          </ac:picMkLst>
        </pc:picChg>
        <pc:picChg chg="add">
          <ac:chgData name="Richie, Amy" userId="81f3b60b-737f-45a9-a055-eebb99fdddb1" providerId="ADAL" clId="{187D5C11-114B-4ECC-8822-6F50C8A2DC84}" dt="2022-09-12T21:30:36.417" v="73" actId="22"/>
          <ac:picMkLst>
            <pc:docMk/>
            <pc:sldMk cId="861496223" sldId="2513"/>
            <ac:picMk id="18" creationId="{618BD162-2CC4-D13E-AB90-DA8F61FCF1BE}"/>
          </ac:picMkLst>
        </pc:picChg>
      </pc:sldChg>
      <pc:sldChg chg="addSp delSp modSp mod modNotesTx">
        <pc:chgData name="Richie, Amy" userId="81f3b60b-737f-45a9-a055-eebb99fdddb1" providerId="ADAL" clId="{187D5C11-114B-4ECC-8822-6F50C8A2DC84}" dt="2022-09-12T21:38:02.804" v="217" actId="6549"/>
        <pc:sldMkLst>
          <pc:docMk/>
          <pc:sldMk cId="1040901745" sldId="2514"/>
        </pc:sldMkLst>
        <pc:spChg chg="mod">
          <ac:chgData name="Richie, Amy" userId="81f3b60b-737f-45a9-a055-eebb99fdddb1" providerId="ADAL" clId="{187D5C11-114B-4ECC-8822-6F50C8A2DC84}" dt="2022-09-12T21:31:58.264" v="87" actId="2085"/>
          <ac:spMkLst>
            <pc:docMk/>
            <pc:sldMk cId="1040901745" sldId="2514"/>
            <ac:spMk id="5" creationId="{1F461019-7F2E-5FEC-A700-32A001C57B13}"/>
          </ac:spMkLst>
        </pc:spChg>
        <pc:spChg chg="mod">
          <ac:chgData name="Richie, Amy" userId="81f3b60b-737f-45a9-a055-eebb99fdddb1" providerId="ADAL" clId="{187D5C11-114B-4ECC-8822-6F50C8A2DC84}" dt="2022-09-12T21:31:58.264" v="87" actId="2085"/>
          <ac:spMkLst>
            <pc:docMk/>
            <pc:sldMk cId="1040901745" sldId="2514"/>
            <ac:spMk id="6" creationId="{60A451A4-9482-FBBD-2F04-DC9038BE4545}"/>
          </ac:spMkLst>
        </pc:spChg>
        <pc:spChg chg="mod">
          <ac:chgData name="Richie, Amy" userId="81f3b60b-737f-45a9-a055-eebb99fdddb1" providerId="ADAL" clId="{187D5C11-114B-4ECC-8822-6F50C8A2DC84}" dt="2022-09-12T21:30:16.609" v="69" actId="14100"/>
          <ac:spMkLst>
            <pc:docMk/>
            <pc:sldMk cId="1040901745" sldId="2514"/>
            <ac:spMk id="12" creationId="{C0F34494-D1CF-DA4F-8428-CF0A1064FAE8}"/>
          </ac:spMkLst>
        </pc:spChg>
        <pc:spChg chg="mod">
          <ac:chgData name="Richie, Amy" userId="81f3b60b-737f-45a9-a055-eebb99fdddb1" providerId="ADAL" clId="{187D5C11-114B-4ECC-8822-6F50C8A2DC84}" dt="2022-09-12T21:30:16.609" v="69" actId="14100"/>
          <ac:spMkLst>
            <pc:docMk/>
            <pc:sldMk cId="1040901745" sldId="2514"/>
            <ac:spMk id="13" creationId="{99044637-BA29-2945-0123-C9F1BC5DE484}"/>
          </ac:spMkLst>
        </pc:spChg>
        <pc:spChg chg="mod">
          <ac:chgData name="Richie, Amy" userId="81f3b60b-737f-45a9-a055-eebb99fdddb1" providerId="ADAL" clId="{187D5C11-114B-4ECC-8822-6F50C8A2DC84}" dt="2022-09-12T21:30:22.973" v="70" actId="1076"/>
          <ac:spMkLst>
            <pc:docMk/>
            <pc:sldMk cId="1040901745" sldId="2514"/>
            <ac:spMk id="14" creationId="{FD88DE98-996B-F18F-D0C0-C91EDAD5C809}"/>
          </ac:spMkLst>
        </pc:spChg>
        <pc:picChg chg="add">
          <ac:chgData name="Richie, Amy" userId="81f3b60b-737f-45a9-a055-eebb99fdddb1" providerId="ADAL" clId="{187D5C11-114B-4ECC-8822-6F50C8A2DC84}" dt="2022-09-12T21:30:12.938" v="68" actId="22"/>
          <ac:picMkLst>
            <pc:docMk/>
            <pc:sldMk cId="1040901745" sldId="2514"/>
            <ac:picMk id="3" creationId="{000016F4-E309-EA43-719C-74086CEFAD01}"/>
          </ac:picMkLst>
        </pc:picChg>
        <pc:picChg chg="add">
          <ac:chgData name="Richie, Amy" userId="81f3b60b-737f-45a9-a055-eebb99fdddb1" providerId="ADAL" clId="{187D5C11-114B-4ECC-8822-6F50C8A2DC84}" dt="2022-09-12T21:30:12.938" v="68" actId="22"/>
          <ac:picMkLst>
            <pc:docMk/>
            <pc:sldMk cId="1040901745" sldId="2514"/>
            <ac:picMk id="4" creationId="{80312FB1-46A5-5DFE-38A0-D5113820E3B7}"/>
          </ac:picMkLst>
        </pc:picChg>
        <pc:picChg chg="del">
          <ac:chgData name="Richie, Amy" userId="81f3b60b-737f-45a9-a055-eebb99fdddb1" providerId="ADAL" clId="{187D5C11-114B-4ECC-8822-6F50C8A2DC84}" dt="2022-09-12T21:30:11.019" v="65" actId="478"/>
          <ac:picMkLst>
            <pc:docMk/>
            <pc:sldMk cId="1040901745" sldId="2514"/>
            <ac:picMk id="9" creationId="{B84ED336-F799-27F3-E2DE-1CF42FA76193}"/>
          </ac:picMkLst>
        </pc:picChg>
        <pc:picChg chg="del">
          <ac:chgData name="Richie, Amy" userId="81f3b60b-737f-45a9-a055-eebb99fdddb1" providerId="ADAL" clId="{187D5C11-114B-4ECC-8822-6F50C8A2DC84}" dt="2022-09-12T21:30:11.996" v="67" actId="478"/>
          <ac:picMkLst>
            <pc:docMk/>
            <pc:sldMk cId="1040901745" sldId="2514"/>
            <ac:picMk id="10" creationId="{AB9CD689-98F4-C57B-1721-40F2E00F65B0}"/>
          </ac:picMkLst>
        </pc:picChg>
        <pc:picChg chg="del">
          <ac:chgData name="Richie, Amy" userId="81f3b60b-737f-45a9-a055-eebb99fdddb1" providerId="ADAL" clId="{187D5C11-114B-4ECC-8822-6F50C8A2DC84}" dt="2022-09-12T21:30:11.420" v="66" actId="478"/>
          <ac:picMkLst>
            <pc:docMk/>
            <pc:sldMk cId="1040901745" sldId="2514"/>
            <ac:picMk id="11" creationId="{DCE64A6C-AAD8-8F24-FFB7-439EB90C498A}"/>
          </ac:picMkLst>
        </pc:picChg>
        <pc:picChg chg="add">
          <ac:chgData name="Richie, Amy" userId="81f3b60b-737f-45a9-a055-eebb99fdddb1" providerId="ADAL" clId="{187D5C11-114B-4ECC-8822-6F50C8A2DC84}" dt="2022-09-12T21:30:12.938" v="68" actId="22"/>
          <ac:picMkLst>
            <pc:docMk/>
            <pc:sldMk cId="1040901745" sldId="2514"/>
            <ac:picMk id="18" creationId="{16CD456D-6030-8BE5-363B-2B3B3C9794A6}"/>
          </ac:picMkLst>
        </pc:picChg>
      </pc:sldChg>
      <pc:sldChg chg="addSp delSp modSp mod">
        <pc:chgData name="Richie, Amy" userId="81f3b60b-737f-45a9-a055-eebb99fdddb1" providerId="ADAL" clId="{187D5C11-114B-4ECC-8822-6F50C8A2DC84}" dt="2022-09-12T21:35:52.274" v="126" actId="2085"/>
        <pc:sldMkLst>
          <pc:docMk/>
          <pc:sldMk cId="1077310381" sldId="2515"/>
        </pc:sldMkLst>
        <pc:spChg chg="mod">
          <ac:chgData name="Richie, Amy" userId="81f3b60b-737f-45a9-a055-eebb99fdddb1" providerId="ADAL" clId="{187D5C11-114B-4ECC-8822-6F50C8A2DC84}" dt="2022-09-12T21:35:52.274" v="126" actId="2085"/>
          <ac:spMkLst>
            <pc:docMk/>
            <pc:sldMk cId="1077310381" sldId="2515"/>
            <ac:spMk id="5" creationId="{1F461019-7F2E-5FEC-A700-32A001C57B13}"/>
          </ac:spMkLst>
        </pc:spChg>
        <pc:spChg chg="mod">
          <ac:chgData name="Richie, Amy" userId="81f3b60b-737f-45a9-a055-eebb99fdddb1" providerId="ADAL" clId="{187D5C11-114B-4ECC-8822-6F50C8A2DC84}" dt="2022-09-12T21:35:52.274" v="126" actId="2085"/>
          <ac:spMkLst>
            <pc:docMk/>
            <pc:sldMk cId="1077310381" sldId="2515"/>
            <ac:spMk id="6" creationId="{60A451A4-9482-FBBD-2F04-DC9038BE4545}"/>
          </ac:spMkLst>
        </pc:spChg>
        <pc:spChg chg="mod">
          <ac:chgData name="Richie, Amy" userId="81f3b60b-737f-45a9-a055-eebb99fdddb1" providerId="ADAL" clId="{187D5C11-114B-4ECC-8822-6F50C8A2DC84}" dt="2022-09-12T21:35:49.419" v="125" actId="14100"/>
          <ac:spMkLst>
            <pc:docMk/>
            <pc:sldMk cId="1077310381" sldId="2515"/>
            <ac:spMk id="12" creationId="{C0F34494-D1CF-DA4F-8428-CF0A1064FAE8}"/>
          </ac:spMkLst>
        </pc:spChg>
        <pc:spChg chg="mod">
          <ac:chgData name="Richie, Amy" userId="81f3b60b-737f-45a9-a055-eebb99fdddb1" providerId="ADAL" clId="{187D5C11-114B-4ECC-8822-6F50C8A2DC84}" dt="2022-09-12T21:35:49.419" v="125" actId="14100"/>
          <ac:spMkLst>
            <pc:docMk/>
            <pc:sldMk cId="1077310381" sldId="2515"/>
            <ac:spMk id="13" creationId="{99044637-BA29-2945-0123-C9F1BC5DE484}"/>
          </ac:spMkLst>
        </pc:spChg>
        <pc:spChg chg="mod">
          <ac:chgData name="Richie, Amy" userId="81f3b60b-737f-45a9-a055-eebb99fdddb1" providerId="ADAL" clId="{187D5C11-114B-4ECC-8822-6F50C8A2DC84}" dt="2022-09-12T21:35:49.419" v="125" actId="14100"/>
          <ac:spMkLst>
            <pc:docMk/>
            <pc:sldMk cId="1077310381" sldId="2515"/>
            <ac:spMk id="14" creationId="{FD88DE98-996B-F18F-D0C0-C91EDAD5C809}"/>
          </ac:spMkLst>
        </pc:spChg>
        <pc:picChg chg="add">
          <ac:chgData name="Richie, Amy" userId="81f3b60b-737f-45a9-a055-eebb99fdddb1" providerId="ADAL" clId="{187D5C11-114B-4ECC-8822-6F50C8A2DC84}" dt="2022-09-12T21:35:44.946" v="124" actId="22"/>
          <ac:picMkLst>
            <pc:docMk/>
            <pc:sldMk cId="1077310381" sldId="2515"/>
            <ac:picMk id="3" creationId="{7825C12D-6904-1F81-CA57-2030740E73B1}"/>
          </ac:picMkLst>
        </pc:picChg>
        <pc:picChg chg="add">
          <ac:chgData name="Richie, Amy" userId="81f3b60b-737f-45a9-a055-eebb99fdddb1" providerId="ADAL" clId="{187D5C11-114B-4ECC-8822-6F50C8A2DC84}" dt="2022-09-12T21:35:44.946" v="124" actId="22"/>
          <ac:picMkLst>
            <pc:docMk/>
            <pc:sldMk cId="1077310381" sldId="2515"/>
            <ac:picMk id="4" creationId="{4773D78A-3436-B9E1-6A3B-09953CED83E6}"/>
          </ac:picMkLst>
        </pc:picChg>
        <pc:picChg chg="del">
          <ac:chgData name="Richie, Amy" userId="81f3b60b-737f-45a9-a055-eebb99fdddb1" providerId="ADAL" clId="{187D5C11-114B-4ECC-8822-6F50C8A2DC84}" dt="2022-09-12T21:35:43.005" v="121" actId="478"/>
          <ac:picMkLst>
            <pc:docMk/>
            <pc:sldMk cId="1077310381" sldId="2515"/>
            <ac:picMk id="9" creationId="{B84ED336-F799-27F3-E2DE-1CF42FA76193}"/>
          </ac:picMkLst>
        </pc:picChg>
        <pc:picChg chg="del">
          <ac:chgData name="Richie, Amy" userId="81f3b60b-737f-45a9-a055-eebb99fdddb1" providerId="ADAL" clId="{187D5C11-114B-4ECC-8822-6F50C8A2DC84}" dt="2022-09-12T21:35:43.991" v="123" actId="478"/>
          <ac:picMkLst>
            <pc:docMk/>
            <pc:sldMk cId="1077310381" sldId="2515"/>
            <ac:picMk id="10" creationId="{AB9CD689-98F4-C57B-1721-40F2E00F65B0}"/>
          </ac:picMkLst>
        </pc:picChg>
        <pc:picChg chg="del">
          <ac:chgData name="Richie, Amy" userId="81f3b60b-737f-45a9-a055-eebb99fdddb1" providerId="ADAL" clId="{187D5C11-114B-4ECC-8822-6F50C8A2DC84}" dt="2022-09-12T21:35:43.508" v="122" actId="478"/>
          <ac:picMkLst>
            <pc:docMk/>
            <pc:sldMk cId="1077310381" sldId="2515"/>
            <ac:picMk id="11" creationId="{DCE64A6C-AAD8-8F24-FFB7-439EB90C498A}"/>
          </ac:picMkLst>
        </pc:picChg>
        <pc:picChg chg="add">
          <ac:chgData name="Richie, Amy" userId="81f3b60b-737f-45a9-a055-eebb99fdddb1" providerId="ADAL" clId="{187D5C11-114B-4ECC-8822-6F50C8A2DC84}" dt="2022-09-12T21:35:44.946" v="124" actId="22"/>
          <ac:picMkLst>
            <pc:docMk/>
            <pc:sldMk cId="1077310381" sldId="2515"/>
            <ac:picMk id="18" creationId="{B4B338C3-440A-6936-3406-EC8A41280410}"/>
          </ac:picMkLst>
        </pc:picChg>
      </pc:sldChg>
      <pc:sldChg chg="addSp delSp modSp mod modNotesTx">
        <pc:chgData name="Richie, Amy" userId="81f3b60b-737f-45a9-a055-eebb99fdddb1" providerId="ADAL" clId="{187D5C11-114B-4ECC-8822-6F50C8A2DC84}" dt="2022-09-12T21:40:52.310" v="233" actId="6549"/>
        <pc:sldMkLst>
          <pc:docMk/>
          <pc:sldMk cId="3261573126" sldId="2516"/>
        </pc:sldMkLst>
        <pc:spChg chg="mod">
          <ac:chgData name="Richie, Amy" userId="81f3b60b-737f-45a9-a055-eebb99fdddb1" providerId="ADAL" clId="{187D5C11-114B-4ECC-8822-6F50C8A2DC84}" dt="2022-09-12T21:36:12.365" v="133" actId="2085"/>
          <ac:spMkLst>
            <pc:docMk/>
            <pc:sldMk cId="3261573126" sldId="2516"/>
            <ac:spMk id="5" creationId="{1F461019-7F2E-5FEC-A700-32A001C57B13}"/>
          </ac:spMkLst>
        </pc:spChg>
        <pc:spChg chg="mod">
          <ac:chgData name="Richie, Amy" userId="81f3b60b-737f-45a9-a055-eebb99fdddb1" providerId="ADAL" clId="{187D5C11-114B-4ECC-8822-6F50C8A2DC84}" dt="2022-09-12T21:36:12.365" v="133" actId="2085"/>
          <ac:spMkLst>
            <pc:docMk/>
            <pc:sldMk cId="3261573126" sldId="2516"/>
            <ac:spMk id="6" creationId="{60A451A4-9482-FBBD-2F04-DC9038BE4545}"/>
          </ac:spMkLst>
        </pc:spChg>
        <pc:spChg chg="mod">
          <ac:chgData name="Richie, Amy" userId="81f3b60b-737f-45a9-a055-eebb99fdddb1" providerId="ADAL" clId="{187D5C11-114B-4ECC-8822-6F50C8A2DC84}" dt="2022-09-12T21:36:06.683" v="131" actId="14100"/>
          <ac:spMkLst>
            <pc:docMk/>
            <pc:sldMk cId="3261573126" sldId="2516"/>
            <ac:spMk id="12" creationId="{C0F34494-D1CF-DA4F-8428-CF0A1064FAE8}"/>
          </ac:spMkLst>
        </pc:spChg>
        <pc:spChg chg="mod">
          <ac:chgData name="Richie, Amy" userId="81f3b60b-737f-45a9-a055-eebb99fdddb1" providerId="ADAL" clId="{187D5C11-114B-4ECC-8822-6F50C8A2DC84}" dt="2022-09-12T21:36:09.763" v="132" actId="1076"/>
          <ac:spMkLst>
            <pc:docMk/>
            <pc:sldMk cId="3261573126" sldId="2516"/>
            <ac:spMk id="13" creationId="{99044637-BA29-2945-0123-C9F1BC5DE484}"/>
          </ac:spMkLst>
        </pc:spChg>
        <pc:spChg chg="mod">
          <ac:chgData name="Richie, Amy" userId="81f3b60b-737f-45a9-a055-eebb99fdddb1" providerId="ADAL" clId="{187D5C11-114B-4ECC-8822-6F50C8A2DC84}" dt="2022-09-12T21:36:06.683" v="131" actId="14100"/>
          <ac:spMkLst>
            <pc:docMk/>
            <pc:sldMk cId="3261573126" sldId="2516"/>
            <ac:spMk id="14" creationId="{FD88DE98-996B-F18F-D0C0-C91EDAD5C809}"/>
          </ac:spMkLst>
        </pc:spChg>
        <pc:picChg chg="add">
          <ac:chgData name="Richie, Amy" userId="81f3b60b-737f-45a9-a055-eebb99fdddb1" providerId="ADAL" clId="{187D5C11-114B-4ECC-8822-6F50C8A2DC84}" dt="2022-09-12T21:36:02.317" v="130" actId="22"/>
          <ac:picMkLst>
            <pc:docMk/>
            <pc:sldMk cId="3261573126" sldId="2516"/>
            <ac:picMk id="3" creationId="{BAB7088D-D8B7-71B8-13BA-090E39DA2E39}"/>
          </ac:picMkLst>
        </pc:picChg>
        <pc:picChg chg="add">
          <ac:chgData name="Richie, Amy" userId="81f3b60b-737f-45a9-a055-eebb99fdddb1" providerId="ADAL" clId="{187D5C11-114B-4ECC-8822-6F50C8A2DC84}" dt="2022-09-12T21:36:02.317" v="130" actId="22"/>
          <ac:picMkLst>
            <pc:docMk/>
            <pc:sldMk cId="3261573126" sldId="2516"/>
            <ac:picMk id="4" creationId="{1CC98BE8-3123-FC9B-0758-6563A65E9DCF}"/>
          </ac:picMkLst>
        </pc:picChg>
        <pc:picChg chg="del">
          <ac:chgData name="Richie, Amy" userId="81f3b60b-737f-45a9-a055-eebb99fdddb1" providerId="ADAL" clId="{187D5C11-114B-4ECC-8822-6F50C8A2DC84}" dt="2022-09-12T21:36:00.259" v="127" actId="478"/>
          <ac:picMkLst>
            <pc:docMk/>
            <pc:sldMk cId="3261573126" sldId="2516"/>
            <ac:picMk id="9" creationId="{B84ED336-F799-27F3-E2DE-1CF42FA76193}"/>
          </ac:picMkLst>
        </pc:picChg>
        <pc:picChg chg="del">
          <ac:chgData name="Richie, Amy" userId="81f3b60b-737f-45a9-a055-eebb99fdddb1" providerId="ADAL" clId="{187D5C11-114B-4ECC-8822-6F50C8A2DC84}" dt="2022-09-12T21:36:01.374" v="129" actId="478"/>
          <ac:picMkLst>
            <pc:docMk/>
            <pc:sldMk cId="3261573126" sldId="2516"/>
            <ac:picMk id="10" creationId="{AB9CD689-98F4-C57B-1721-40F2E00F65B0}"/>
          </ac:picMkLst>
        </pc:picChg>
        <pc:picChg chg="del">
          <ac:chgData name="Richie, Amy" userId="81f3b60b-737f-45a9-a055-eebb99fdddb1" providerId="ADAL" clId="{187D5C11-114B-4ECC-8822-6F50C8A2DC84}" dt="2022-09-12T21:36:00.748" v="128" actId="478"/>
          <ac:picMkLst>
            <pc:docMk/>
            <pc:sldMk cId="3261573126" sldId="2516"/>
            <ac:picMk id="11" creationId="{DCE64A6C-AAD8-8F24-FFB7-439EB90C498A}"/>
          </ac:picMkLst>
        </pc:picChg>
        <pc:picChg chg="add">
          <ac:chgData name="Richie, Amy" userId="81f3b60b-737f-45a9-a055-eebb99fdddb1" providerId="ADAL" clId="{187D5C11-114B-4ECC-8822-6F50C8A2DC84}" dt="2022-09-12T21:36:02.317" v="130" actId="22"/>
          <ac:picMkLst>
            <pc:docMk/>
            <pc:sldMk cId="3261573126" sldId="2516"/>
            <ac:picMk id="18" creationId="{B77EB7B7-A55D-23D5-CEF3-D701423AC58A}"/>
          </ac:picMkLst>
        </pc:picChg>
      </pc:sldChg>
      <pc:sldChg chg="modSp mod">
        <pc:chgData name="Richie, Amy" userId="81f3b60b-737f-45a9-a055-eebb99fdddb1" providerId="ADAL" clId="{187D5C11-114B-4ECC-8822-6F50C8A2DC84}" dt="2022-09-12T21:41:07.847" v="255" actId="27636"/>
        <pc:sldMkLst>
          <pc:docMk/>
          <pc:sldMk cId="4064351795" sldId="2517"/>
        </pc:sldMkLst>
        <pc:spChg chg="mod">
          <ac:chgData name="Richie, Amy" userId="81f3b60b-737f-45a9-a055-eebb99fdddb1" providerId="ADAL" clId="{187D5C11-114B-4ECC-8822-6F50C8A2DC84}" dt="2022-09-12T21:41:07.847" v="255" actId="27636"/>
          <ac:spMkLst>
            <pc:docMk/>
            <pc:sldMk cId="4064351795" sldId="2517"/>
            <ac:spMk id="2" creationId="{78E169B1-1E9A-DCBC-C2A0-F25A02CD4764}"/>
          </ac:spMkLst>
        </pc:spChg>
        <pc:spChg chg="mod">
          <ac:chgData name="Richie, Amy" userId="81f3b60b-737f-45a9-a055-eebb99fdddb1" providerId="ADAL" clId="{187D5C11-114B-4ECC-8822-6F50C8A2DC84}" dt="2022-09-12T21:33:33.360" v="96" actId="2085"/>
          <ac:spMkLst>
            <pc:docMk/>
            <pc:sldMk cId="4064351795" sldId="2517"/>
            <ac:spMk id="5" creationId="{2B16D700-3FBC-03CC-DB22-7E51F3FB8054}"/>
          </ac:spMkLst>
        </pc:spChg>
        <pc:spChg chg="mod">
          <ac:chgData name="Richie, Amy" userId="81f3b60b-737f-45a9-a055-eebb99fdddb1" providerId="ADAL" clId="{187D5C11-114B-4ECC-8822-6F50C8A2DC84}" dt="2022-09-12T21:33:33.360" v="96" actId="2085"/>
          <ac:spMkLst>
            <pc:docMk/>
            <pc:sldMk cId="4064351795" sldId="2517"/>
            <ac:spMk id="6" creationId="{0CFD8B37-F7AE-2BC2-D63B-CE4191630926}"/>
          </ac:spMkLst>
        </pc:spChg>
        <pc:spChg chg="mod">
          <ac:chgData name="Richie, Amy" userId="81f3b60b-737f-45a9-a055-eebb99fdddb1" providerId="ADAL" clId="{187D5C11-114B-4ECC-8822-6F50C8A2DC84}" dt="2022-09-12T21:33:33.360" v="96" actId="2085"/>
          <ac:spMkLst>
            <pc:docMk/>
            <pc:sldMk cId="4064351795" sldId="2517"/>
            <ac:spMk id="7" creationId="{A077AA58-7AD3-E45A-8EBF-CDB677E725A7}"/>
          </ac:spMkLst>
        </pc:spChg>
        <pc:spChg chg="mod">
          <ac:chgData name="Richie, Amy" userId="81f3b60b-737f-45a9-a055-eebb99fdddb1" providerId="ADAL" clId="{187D5C11-114B-4ECC-8822-6F50C8A2DC84}" dt="2022-09-12T21:33:33.360" v="96" actId="2085"/>
          <ac:spMkLst>
            <pc:docMk/>
            <pc:sldMk cId="4064351795" sldId="2517"/>
            <ac:spMk id="8" creationId="{3B3E68B4-7397-8B7C-5AAF-FFCBB0101120}"/>
          </ac:spMkLst>
        </pc:spChg>
        <pc:spChg chg="mod">
          <ac:chgData name="Richie, Amy" userId="81f3b60b-737f-45a9-a055-eebb99fdddb1" providerId="ADAL" clId="{187D5C11-114B-4ECC-8822-6F50C8A2DC84}" dt="2022-09-12T21:33:33.360" v="96" actId="2085"/>
          <ac:spMkLst>
            <pc:docMk/>
            <pc:sldMk cId="4064351795" sldId="2517"/>
            <ac:spMk id="9" creationId="{7C691E8D-0E6F-C9C0-F693-D12DA623517B}"/>
          </ac:spMkLst>
        </pc:spChg>
      </pc:sldChg>
      <pc:sldChg chg="modSp mod">
        <pc:chgData name="Richie, Amy" userId="81f3b60b-737f-45a9-a055-eebb99fdddb1" providerId="ADAL" clId="{187D5C11-114B-4ECC-8822-6F50C8A2DC84}" dt="2022-09-12T21:16:07.604" v="4" actId="12"/>
        <pc:sldMkLst>
          <pc:docMk/>
          <pc:sldMk cId="2375192375" sldId="2519"/>
        </pc:sldMkLst>
        <pc:spChg chg="mod">
          <ac:chgData name="Richie, Amy" userId="81f3b60b-737f-45a9-a055-eebb99fdddb1" providerId="ADAL" clId="{187D5C11-114B-4ECC-8822-6F50C8A2DC84}" dt="2022-09-12T21:16:07.604" v="4" actId="12"/>
          <ac:spMkLst>
            <pc:docMk/>
            <pc:sldMk cId="2375192375" sldId="2519"/>
            <ac:spMk id="3" creationId="{41EB1096-E8A5-2A81-7A34-279D0D06FACA}"/>
          </ac:spMkLst>
        </pc:spChg>
      </pc:sldChg>
      <pc:sldChg chg="modSp mod modClrScheme chgLayout">
        <pc:chgData name="Richie, Amy" userId="81f3b60b-737f-45a9-a055-eebb99fdddb1" providerId="ADAL" clId="{187D5C11-114B-4ECC-8822-6F50C8A2DC84}" dt="2022-09-12T21:23:13.058" v="35" actId="12"/>
        <pc:sldMkLst>
          <pc:docMk/>
          <pc:sldMk cId="1979752732" sldId="2528"/>
        </pc:sldMkLst>
        <pc:spChg chg="mod ord">
          <ac:chgData name="Richie, Amy" userId="81f3b60b-737f-45a9-a055-eebb99fdddb1" providerId="ADAL" clId="{187D5C11-114B-4ECC-8822-6F50C8A2DC84}" dt="2022-09-12T21:23:04.427" v="33" actId="700"/>
          <ac:spMkLst>
            <pc:docMk/>
            <pc:sldMk cId="1979752732" sldId="2528"/>
            <ac:spMk id="2" creationId="{AA90D782-8708-9D10-C3EE-202FF21262B6}"/>
          </ac:spMkLst>
        </pc:spChg>
        <pc:spChg chg="mod ord">
          <ac:chgData name="Richie, Amy" userId="81f3b60b-737f-45a9-a055-eebb99fdddb1" providerId="ADAL" clId="{187D5C11-114B-4ECC-8822-6F50C8A2DC84}" dt="2022-09-12T21:23:13.058" v="35" actId="12"/>
          <ac:spMkLst>
            <pc:docMk/>
            <pc:sldMk cId="1979752732" sldId="2528"/>
            <ac:spMk id="3" creationId="{E557C5DE-91E6-468B-385C-B2F56B1ACDDF}"/>
          </ac:spMkLst>
        </pc:spChg>
      </pc:sldChg>
      <pc:sldChg chg="modSp mod modNotesTx">
        <pc:chgData name="Richie, Amy" userId="81f3b60b-737f-45a9-a055-eebb99fdddb1" providerId="ADAL" clId="{187D5C11-114B-4ECC-8822-6F50C8A2DC84}" dt="2022-09-12T21:38:15.618" v="219" actId="6549"/>
        <pc:sldMkLst>
          <pc:docMk/>
          <pc:sldMk cId="3137187985" sldId="2531"/>
        </pc:sldMkLst>
        <pc:spChg chg="mod">
          <ac:chgData name="Richie, Amy" userId="81f3b60b-737f-45a9-a055-eebb99fdddb1" providerId="ADAL" clId="{187D5C11-114B-4ECC-8822-6F50C8A2DC84}" dt="2022-09-12T21:23:43.933" v="36" actId="2085"/>
          <ac:spMkLst>
            <pc:docMk/>
            <pc:sldMk cId="3137187985" sldId="2531"/>
            <ac:spMk id="5" creationId="{2B16D700-3FBC-03CC-DB22-7E51F3FB8054}"/>
          </ac:spMkLst>
        </pc:spChg>
        <pc:spChg chg="mod">
          <ac:chgData name="Richie, Amy" userId="81f3b60b-737f-45a9-a055-eebb99fdddb1" providerId="ADAL" clId="{187D5C11-114B-4ECC-8822-6F50C8A2DC84}" dt="2022-09-12T21:23:43.933" v="36" actId="2085"/>
          <ac:spMkLst>
            <pc:docMk/>
            <pc:sldMk cId="3137187985" sldId="2531"/>
            <ac:spMk id="6" creationId="{0CFD8B37-F7AE-2BC2-D63B-CE4191630926}"/>
          </ac:spMkLst>
        </pc:spChg>
        <pc:spChg chg="mod">
          <ac:chgData name="Richie, Amy" userId="81f3b60b-737f-45a9-a055-eebb99fdddb1" providerId="ADAL" clId="{187D5C11-114B-4ECC-8822-6F50C8A2DC84}" dt="2022-09-12T21:23:43.933" v="36" actId="2085"/>
          <ac:spMkLst>
            <pc:docMk/>
            <pc:sldMk cId="3137187985" sldId="2531"/>
            <ac:spMk id="7" creationId="{A077AA58-7AD3-E45A-8EBF-CDB677E725A7}"/>
          </ac:spMkLst>
        </pc:spChg>
        <pc:spChg chg="mod">
          <ac:chgData name="Richie, Amy" userId="81f3b60b-737f-45a9-a055-eebb99fdddb1" providerId="ADAL" clId="{187D5C11-114B-4ECC-8822-6F50C8A2DC84}" dt="2022-09-12T21:23:43.933" v="36" actId="2085"/>
          <ac:spMkLst>
            <pc:docMk/>
            <pc:sldMk cId="3137187985" sldId="2531"/>
            <ac:spMk id="8" creationId="{3B3E68B4-7397-8B7C-5AAF-FFCBB0101120}"/>
          </ac:spMkLst>
        </pc:spChg>
        <pc:spChg chg="mod">
          <ac:chgData name="Richie, Amy" userId="81f3b60b-737f-45a9-a055-eebb99fdddb1" providerId="ADAL" clId="{187D5C11-114B-4ECC-8822-6F50C8A2DC84}" dt="2022-09-12T21:23:43.933" v="36" actId="2085"/>
          <ac:spMkLst>
            <pc:docMk/>
            <pc:sldMk cId="3137187985" sldId="2531"/>
            <ac:spMk id="9" creationId="{7C691E8D-0E6F-C9C0-F693-D12DA623517B}"/>
          </ac:spMkLst>
        </pc:spChg>
      </pc:sldChg>
      <pc:sldChg chg="addSp delSp modSp mod">
        <pc:chgData name="Richie, Amy" userId="81f3b60b-737f-45a9-a055-eebb99fdddb1" providerId="ADAL" clId="{187D5C11-114B-4ECC-8822-6F50C8A2DC84}" dt="2022-09-12T21:39:20.569" v="228" actId="13244"/>
        <pc:sldMkLst>
          <pc:docMk/>
          <pc:sldMk cId="25583008" sldId="2532"/>
        </pc:sldMkLst>
        <pc:spChg chg="mod">
          <ac:chgData name="Richie, Amy" userId="81f3b60b-737f-45a9-a055-eebb99fdddb1" providerId="ADAL" clId="{187D5C11-114B-4ECC-8822-6F50C8A2DC84}" dt="2022-09-12T21:27:39.910" v="47" actId="14100"/>
          <ac:spMkLst>
            <pc:docMk/>
            <pc:sldMk cId="25583008" sldId="2532"/>
            <ac:spMk id="7" creationId="{9488E60B-D9F6-2A1E-B04A-AE0327C789B9}"/>
          </ac:spMkLst>
        </pc:spChg>
        <pc:spChg chg="mod">
          <ac:chgData name="Richie, Amy" userId="81f3b60b-737f-45a9-a055-eebb99fdddb1" providerId="ADAL" clId="{187D5C11-114B-4ECC-8822-6F50C8A2DC84}" dt="2022-09-12T21:28:43.345" v="57" actId="1076"/>
          <ac:spMkLst>
            <pc:docMk/>
            <pc:sldMk cId="25583008" sldId="2532"/>
            <ac:spMk id="8" creationId="{C17B82C6-0CD0-CBDD-E8CF-4964ACD68565}"/>
          </ac:spMkLst>
        </pc:spChg>
        <pc:graphicFrameChg chg="add mod ord">
          <ac:chgData name="Richie, Amy" userId="81f3b60b-737f-45a9-a055-eebb99fdddb1" providerId="ADAL" clId="{187D5C11-114B-4ECC-8822-6F50C8A2DC84}" dt="2022-09-12T21:39:20.569" v="228" actId="13244"/>
          <ac:graphicFrameMkLst>
            <pc:docMk/>
            <pc:sldMk cId="25583008" sldId="2532"/>
            <ac:graphicFrameMk id="3" creationId="{7C3CEA9C-7354-7E44-D4E0-F121C7926393}"/>
          </ac:graphicFrameMkLst>
        </pc:graphicFrameChg>
        <pc:graphicFrameChg chg="modGraphic">
          <ac:chgData name="Richie, Amy" userId="81f3b60b-737f-45a9-a055-eebb99fdddb1" providerId="ADAL" clId="{187D5C11-114B-4ECC-8822-6F50C8A2DC84}" dt="2022-09-12T21:29:03.985" v="60" actId="14734"/>
          <ac:graphicFrameMkLst>
            <pc:docMk/>
            <pc:sldMk cId="25583008" sldId="2532"/>
            <ac:graphicFrameMk id="5" creationId="{221224B4-D6D0-EA72-B41D-6BB9CFF7AADE}"/>
          </ac:graphicFrameMkLst>
        </pc:graphicFrameChg>
        <pc:picChg chg="del">
          <ac:chgData name="Richie, Amy" userId="81f3b60b-737f-45a9-a055-eebb99fdddb1" providerId="ADAL" clId="{187D5C11-114B-4ECC-8822-6F50C8A2DC84}" dt="2022-09-12T21:27:31.327" v="44" actId="478"/>
          <ac:picMkLst>
            <pc:docMk/>
            <pc:sldMk cId="25583008" sldId="2532"/>
            <ac:picMk id="6" creationId="{59E0ABB9-85B6-2E94-8C81-72AB3857A0CD}"/>
          </ac:picMkLst>
        </pc:picChg>
        <pc:picChg chg="del">
          <ac:chgData name="Richie, Amy" userId="81f3b60b-737f-45a9-a055-eebb99fdddb1" providerId="ADAL" clId="{187D5C11-114B-4ECC-8822-6F50C8A2DC84}" dt="2022-09-12T21:26:30.662" v="40" actId="478"/>
          <ac:picMkLst>
            <pc:docMk/>
            <pc:sldMk cId="25583008" sldId="2532"/>
            <ac:picMk id="9" creationId="{AD752D9D-0932-EEC7-156C-FDC4BB9EDAA4}"/>
          </ac:picMkLst>
        </pc:picChg>
        <pc:picChg chg="add mod">
          <ac:chgData name="Richie, Amy" userId="81f3b60b-737f-45a9-a055-eebb99fdddb1" providerId="ADAL" clId="{187D5C11-114B-4ECC-8822-6F50C8A2DC84}" dt="2022-09-12T21:39:17.819" v="227" actId="962"/>
          <ac:picMkLst>
            <pc:docMk/>
            <pc:sldMk cId="25583008" sldId="2532"/>
            <ac:picMk id="10" creationId="{6E99F3CF-83C2-55B3-0562-150F80657B90}"/>
          </ac:picMkLst>
        </pc:picChg>
      </pc:sldChg>
      <pc:sldChg chg="addSp delSp modSp mod modClrScheme chgLayout">
        <pc:chgData name="Richie, Amy" userId="81f3b60b-737f-45a9-a055-eebb99fdddb1" providerId="ADAL" clId="{187D5C11-114B-4ECC-8822-6F50C8A2DC84}" dt="2022-09-15T21:03:13.096" v="298" actId="14100"/>
        <pc:sldMkLst>
          <pc:docMk/>
          <pc:sldMk cId="1162717730" sldId="2537"/>
        </pc:sldMkLst>
        <pc:spChg chg="mod ord">
          <ac:chgData name="Richie, Amy" userId="81f3b60b-737f-45a9-a055-eebb99fdddb1" providerId="ADAL" clId="{187D5C11-114B-4ECC-8822-6F50C8A2DC84}" dt="2022-09-12T21:31:17.250" v="78" actId="700"/>
          <ac:spMkLst>
            <pc:docMk/>
            <pc:sldMk cId="1162717730" sldId="2537"/>
            <ac:spMk id="2" creationId="{7DD35257-FA9B-495B-935D-A4FD596A534F}"/>
          </ac:spMkLst>
        </pc:spChg>
        <pc:spChg chg="del mod">
          <ac:chgData name="Richie, Amy" userId="81f3b60b-737f-45a9-a055-eebb99fdddb1" providerId="ADAL" clId="{187D5C11-114B-4ECC-8822-6F50C8A2DC84}" dt="2022-09-12T21:31:25.793" v="80" actId="478"/>
          <ac:spMkLst>
            <pc:docMk/>
            <pc:sldMk cId="1162717730" sldId="2537"/>
            <ac:spMk id="3" creationId="{C5DC2CE3-02F9-C909-1EBC-D746782DCDA8}"/>
          </ac:spMkLst>
        </pc:spChg>
        <pc:spChg chg="mod">
          <ac:chgData name="Richie, Amy" userId="81f3b60b-737f-45a9-a055-eebb99fdddb1" providerId="ADAL" clId="{187D5C11-114B-4ECC-8822-6F50C8A2DC84}" dt="2022-09-12T21:31:47.591" v="86" actId="255"/>
          <ac:spMkLst>
            <pc:docMk/>
            <pc:sldMk cId="1162717730" sldId="2537"/>
            <ac:spMk id="5" creationId="{012385B1-FA1F-ABEB-EFA4-E2950C7F8F95}"/>
          </ac:spMkLst>
        </pc:spChg>
        <pc:spChg chg="add mod ord">
          <ac:chgData name="Richie, Amy" userId="81f3b60b-737f-45a9-a055-eebb99fdddb1" providerId="ADAL" clId="{187D5C11-114B-4ECC-8822-6F50C8A2DC84}" dt="2022-09-12T21:31:41.276" v="85" actId="255"/>
          <ac:spMkLst>
            <pc:docMk/>
            <pc:sldMk cId="1162717730" sldId="2537"/>
            <ac:spMk id="7" creationId="{C3ACFDA4-CDFF-D1C6-5723-521C704EB90A}"/>
          </ac:spMkLst>
        </pc:spChg>
        <pc:graphicFrameChg chg="modGraphic">
          <ac:chgData name="Richie, Amy" userId="81f3b60b-737f-45a9-a055-eebb99fdddb1" providerId="ADAL" clId="{187D5C11-114B-4ECC-8822-6F50C8A2DC84}" dt="2022-09-15T21:03:13.096" v="298" actId="14100"/>
          <ac:graphicFrameMkLst>
            <pc:docMk/>
            <pc:sldMk cId="1162717730" sldId="2537"/>
            <ac:graphicFrameMk id="4" creationId="{B70845B0-32D6-EC5A-D10F-F6DC49779847}"/>
          </ac:graphicFrameMkLst>
        </pc:graphicFrameChg>
      </pc:sldChg>
      <pc:sldChg chg="modSp mod">
        <pc:chgData name="Richie, Amy" userId="81f3b60b-737f-45a9-a055-eebb99fdddb1" providerId="ADAL" clId="{187D5C11-114B-4ECC-8822-6F50C8A2DC84}" dt="2022-09-12T21:41:45.456" v="289" actId="20577"/>
        <pc:sldMkLst>
          <pc:docMk/>
          <pc:sldMk cId="3317718277" sldId="2538"/>
        </pc:sldMkLst>
        <pc:spChg chg="mod">
          <ac:chgData name="Richie, Amy" userId="81f3b60b-737f-45a9-a055-eebb99fdddb1" providerId="ADAL" clId="{187D5C11-114B-4ECC-8822-6F50C8A2DC84}" dt="2022-09-12T21:41:45.456" v="289" actId="20577"/>
          <ac:spMkLst>
            <pc:docMk/>
            <pc:sldMk cId="3317718277" sldId="2538"/>
            <ac:spMk id="2" creationId="{2D593A0D-2253-40E8-9E3D-9DC93F3CB117}"/>
          </ac:spMkLst>
        </pc:spChg>
      </pc:sldChg>
      <pc:sldChg chg="addSp delSp modSp mod modClrScheme chgLayout">
        <pc:chgData name="Richie, Amy" userId="81f3b60b-737f-45a9-a055-eebb99fdddb1" providerId="ADAL" clId="{187D5C11-114B-4ECC-8822-6F50C8A2DC84}" dt="2022-09-12T21:32:56.057" v="95" actId="12"/>
        <pc:sldMkLst>
          <pc:docMk/>
          <pc:sldMk cId="10477906" sldId="2539"/>
        </pc:sldMkLst>
        <pc:spChg chg="mod ord">
          <ac:chgData name="Richie, Amy" userId="81f3b60b-737f-45a9-a055-eebb99fdddb1" providerId="ADAL" clId="{187D5C11-114B-4ECC-8822-6F50C8A2DC84}" dt="2022-09-12T21:32:47.671" v="90" actId="700"/>
          <ac:spMkLst>
            <pc:docMk/>
            <pc:sldMk cId="10477906" sldId="2539"/>
            <ac:spMk id="2" creationId="{7DD35257-FA9B-495B-935D-A4FD596A534F}"/>
          </ac:spMkLst>
        </pc:spChg>
        <pc:spChg chg="del mod">
          <ac:chgData name="Richie, Amy" userId="81f3b60b-737f-45a9-a055-eebb99fdddb1" providerId="ADAL" clId="{187D5C11-114B-4ECC-8822-6F50C8A2DC84}" dt="2022-09-12T21:32:54.160" v="94" actId="478"/>
          <ac:spMkLst>
            <pc:docMk/>
            <pc:sldMk cId="10477906" sldId="2539"/>
            <ac:spMk id="3" creationId="{C5DC2CE3-02F9-C909-1EBC-D746782DCDA8}"/>
          </ac:spMkLst>
        </pc:spChg>
        <pc:spChg chg="add mod ord">
          <ac:chgData name="Richie, Amy" userId="81f3b60b-737f-45a9-a055-eebb99fdddb1" providerId="ADAL" clId="{187D5C11-114B-4ECC-8822-6F50C8A2DC84}" dt="2022-09-12T21:32:56.057" v="95" actId="12"/>
          <ac:spMkLst>
            <pc:docMk/>
            <pc:sldMk cId="10477906" sldId="2539"/>
            <ac:spMk id="4" creationId="{4A6CEB64-9047-03AD-B125-4640D6406AA9}"/>
          </ac:spMkLst>
        </pc:spChg>
        <pc:spChg chg="mod">
          <ac:chgData name="Richie, Amy" userId="81f3b60b-737f-45a9-a055-eebb99fdddb1" providerId="ADAL" clId="{187D5C11-114B-4ECC-8822-6F50C8A2DC84}" dt="2022-09-12T21:32:38.172" v="89" actId="207"/>
          <ac:spMkLst>
            <pc:docMk/>
            <pc:sldMk cId="10477906" sldId="2539"/>
            <ac:spMk id="8" creationId="{D1241B02-1B60-22BB-4B6F-ED0667AA3914}"/>
          </ac:spMkLst>
        </pc:spChg>
        <pc:spChg chg="mod">
          <ac:chgData name="Richie, Amy" userId="81f3b60b-737f-45a9-a055-eebb99fdddb1" providerId="ADAL" clId="{187D5C11-114B-4ECC-8822-6F50C8A2DC84}" dt="2022-09-12T21:32:38.172" v="89" actId="207"/>
          <ac:spMkLst>
            <pc:docMk/>
            <pc:sldMk cId="10477906" sldId="2539"/>
            <ac:spMk id="9" creationId="{4D44B31C-5A80-59B9-8DB1-2FB0EF685ACF}"/>
          </ac:spMkLst>
        </pc:spChg>
        <pc:spChg chg="mod">
          <ac:chgData name="Richie, Amy" userId="81f3b60b-737f-45a9-a055-eebb99fdddb1" providerId="ADAL" clId="{187D5C11-114B-4ECC-8822-6F50C8A2DC84}" dt="2022-09-12T21:32:32.622" v="88" actId="207"/>
          <ac:spMkLst>
            <pc:docMk/>
            <pc:sldMk cId="10477906" sldId="2539"/>
            <ac:spMk id="10" creationId="{38307EBD-F06A-32E9-5102-1A107C8018F5}"/>
          </ac:spMkLst>
        </pc:spChg>
        <pc:spChg chg="mod">
          <ac:chgData name="Richie, Amy" userId="81f3b60b-737f-45a9-a055-eebb99fdddb1" providerId="ADAL" clId="{187D5C11-114B-4ECC-8822-6F50C8A2DC84}" dt="2022-09-12T21:32:32.622" v="88" actId="207"/>
          <ac:spMkLst>
            <pc:docMk/>
            <pc:sldMk cId="10477906" sldId="2539"/>
            <ac:spMk id="11" creationId="{0504CCC1-A7CB-553B-17DF-7BBA94F4E4B2}"/>
          </ac:spMkLst>
        </pc:spChg>
      </pc:sldChg>
      <pc:sldChg chg="modSp">
        <pc:chgData name="Richie, Amy" userId="81f3b60b-737f-45a9-a055-eebb99fdddb1" providerId="ADAL" clId="{187D5C11-114B-4ECC-8822-6F50C8A2DC84}" dt="2022-09-12T21:34:10.264" v="97"/>
        <pc:sldMkLst>
          <pc:docMk/>
          <pc:sldMk cId="644022421" sldId="2540"/>
        </pc:sldMkLst>
        <pc:graphicFrameChg chg="mod">
          <ac:chgData name="Richie, Amy" userId="81f3b60b-737f-45a9-a055-eebb99fdddb1" providerId="ADAL" clId="{187D5C11-114B-4ECC-8822-6F50C8A2DC84}" dt="2022-09-12T21:34:10.264" v="97"/>
          <ac:graphicFrameMkLst>
            <pc:docMk/>
            <pc:sldMk cId="644022421" sldId="2540"/>
            <ac:graphicFrameMk id="11" creationId="{87E4F939-766E-C466-047F-4EE21E105FA4}"/>
          </ac:graphicFrameMkLst>
        </pc:graphicFrameChg>
      </pc:sldChg>
      <pc:sldChg chg="modSp mod">
        <pc:chgData name="Richie, Amy" userId="81f3b60b-737f-45a9-a055-eebb99fdddb1" providerId="ADAL" clId="{187D5C11-114B-4ECC-8822-6F50C8A2DC84}" dt="2022-09-12T21:35:37.600" v="120" actId="12"/>
        <pc:sldMkLst>
          <pc:docMk/>
          <pc:sldMk cId="3720045333" sldId="2541"/>
        </pc:sldMkLst>
        <pc:spChg chg="mod">
          <ac:chgData name="Richie, Amy" userId="81f3b60b-737f-45a9-a055-eebb99fdddb1" providerId="ADAL" clId="{187D5C11-114B-4ECC-8822-6F50C8A2DC84}" dt="2022-09-12T21:35:37.600" v="120" actId="12"/>
          <ac:spMkLst>
            <pc:docMk/>
            <pc:sldMk cId="3720045333" sldId="2541"/>
            <ac:spMk id="3" creationId="{C5DC2CE3-02F9-C909-1EBC-D746782DCDA8}"/>
          </ac:spMkLst>
        </pc:spChg>
      </pc:sldChg>
      <pc:sldChg chg="modNotesTx">
        <pc:chgData name="Richie, Amy" userId="81f3b60b-737f-45a9-a055-eebb99fdddb1" providerId="ADAL" clId="{187D5C11-114B-4ECC-8822-6F50C8A2DC84}" dt="2022-09-12T21:37:33.550" v="214" actId="6549"/>
        <pc:sldMkLst>
          <pc:docMk/>
          <pc:sldMk cId="3781466414" sldId="2542"/>
        </pc:sldMkLst>
      </pc:sldChg>
      <pc:sldChg chg="modSp mod modAnim modNotesTx">
        <pc:chgData name="Richie, Amy" userId="81f3b60b-737f-45a9-a055-eebb99fdddb1" providerId="ADAL" clId="{187D5C11-114B-4ECC-8822-6F50C8A2DC84}" dt="2022-09-12T21:42:10.008" v="292" actId="13244"/>
        <pc:sldMkLst>
          <pc:docMk/>
          <pc:sldMk cId="172582002" sldId="2543"/>
        </pc:sldMkLst>
        <pc:spChg chg="ord">
          <ac:chgData name="Richie, Amy" userId="81f3b60b-737f-45a9-a055-eebb99fdddb1" providerId="ADAL" clId="{187D5C11-114B-4ECC-8822-6F50C8A2DC84}" dt="2022-09-12T21:42:02.457" v="290" actId="13244"/>
          <ac:spMkLst>
            <pc:docMk/>
            <pc:sldMk cId="172582002" sldId="2543"/>
            <ac:spMk id="9" creationId="{B70AC32C-BB2E-93D4-B806-3A4D0C645BFF}"/>
          </ac:spMkLst>
        </pc:spChg>
        <pc:spChg chg="ord">
          <ac:chgData name="Richie, Amy" userId="81f3b60b-737f-45a9-a055-eebb99fdddb1" providerId="ADAL" clId="{187D5C11-114B-4ECC-8822-6F50C8A2DC84}" dt="2022-09-12T21:42:10.008" v="292" actId="13244"/>
          <ac:spMkLst>
            <pc:docMk/>
            <pc:sldMk cId="172582002" sldId="2543"/>
            <ac:spMk id="11" creationId="{A232B397-1960-4FE3-C0F3-DEE31EA1E47A}"/>
          </ac:spMkLst>
        </pc:spChg>
      </pc:sldChg>
      <pc:sldChg chg="modNotesTx">
        <pc:chgData name="Richie, Amy" userId="81f3b60b-737f-45a9-a055-eebb99fdddb1" providerId="ADAL" clId="{187D5C11-114B-4ECC-8822-6F50C8A2DC84}" dt="2022-09-12T21:21:14.704" v="28" actId="6549"/>
        <pc:sldMkLst>
          <pc:docMk/>
          <pc:sldMk cId="3660711662" sldId="2546"/>
        </pc:sldMkLst>
      </pc:sldChg>
      <pc:sldChg chg="del modNotesTx">
        <pc:chgData name="Richie, Amy" userId="81f3b60b-737f-45a9-a055-eebb99fdddb1" providerId="ADAL" clId="{187D5C11-114B-4ECC-8822-6F50C8A2DC84}" dt="2022-09-12T21:40:33.242" v="232" actId="47"/>
        <pc:sldMkLst>
          <pc:docMk/>
          <pc:sldMk cId="2322766470" sldId="2547"/>
        </pc:sldMkLst>
      </pc:sldChg>
      <pc:sldChg chg="modSp mod modNotesTx">
        <pc:chgData name="Richie, Amy" userId="81f3b60b-737f-45a9-a055-eebb99fdddb1" providerId="ADAL" clId="{187D5C11-114B-4ECC-8822-6F50C8A2DC84}" dt="2022-09-12T21:39:06.229" v="226" actId="962"/>
        <pc:sldMkLst>
          <pc:docMk/>
          <pc:sldMk cId="3148810299" sldId="2554"/>
        </pc:sldMkLst>
        <pc:spChg chg="mod">
          <ac:chgData name="Richie, Amy" userId="81f3b60b-737f-45a9-a055-eebb99fdddb1" providerId="ADAL" clId="{187D5C11-114B-4ECC-8822-6F50C8A2DC84}" dt="2022-09-12T21:19:52" v="16" actId="255"/>
          <ac:spMkLst>
            <pc:docMk/>
            <pc:sldMk cId="3148810299" sldId="2554"/>
            <ac:spMk id="3" creationId="{BDDF096B-1B50-6A42-E35F-A88708F6D52A}"/>
          </ac:spMkLst>
        </pc:spChg>
        <pc:picChg chg="mod">
          <ac:chgData name="Richie, Amy" userId="81f3b60b-737f-45a9-a055-eebb99fdddb1" providerId="ADAL" clId="{187D5C11-114B-4ECC-8822-6F50C8A2DC84}" dt="2022-09-12T21:39:04.211" v="222" actId="962"/>
          <ac:picMkLst>
            <pc:docMk/>
            <pc:sldMk cId="3148810299" sldId="2554"/>
            <ac:picMk id="5" creationId="{B1A555C1-A47F-0207-5B2C-A4E5DC7275D7}"/>
          </ac:picMkLst>
        </pc:picChg>
        <pc:picChg chg="mod">
          <ac:chgData name="Richie, Amy" userId="81f3b60b-737f-45a9-a055-eebb99fdddb1" providerId="ADAL" clId="{187D5C11-114B-4ECC-8822-6F50C8A2DC84}" dt="2022-09-12T21:39:04.796" v="223" actId="962"/>
          <ac:picMkLst>
            <pc:docMk/>
            <pc:sldMk cId="3148810299" sldId="2554"/>
            <ac:picMk id="6" creationId="{92E50655-18C0-18A9-7AC7-0E00396C9672}"/>
          </ac:picMkLst>
        </pc:picChg>
        <pc:picChg chg="mod">
          <ac:chgData name="Richie, Amy" userId="81f3b60b-737f-45a9-a055-eebb99fdddb1" providerId="ADAL" clId="{187D5C11-114B-4ECC-8822-6F50C8A2DC84}" dt="2022-09-12T21:39:05.236" v="224" actId="962"/>
          <ac:picMkLst>
            <pc:docMk/>
            <pc:sldMk cId="3148810299" sldId="2554"/>
            <ac:picMk id="7" creationId="{D3D244A9-CC49-DF4D-EFBA-D2A161501CBA}"/>
          </ac:picMkLst>
        </pc:picChg>
        <pc:picChg chg="mod">
          <ac:chgData name="Richie, Amy" userId="81f3b60b-737f-45a9-a055-eebb99fdddb1" providerId="ADAL" clId="{187D5C11-114B-4ECC-8822-6F50C8A2DC84}" dt="2022-09-12T21:39:05.685" v="225" actId="962"/>
          <ac:picMkLst>
            <pc:docMk/>
            <pc:sldMk cId="3148810299" sldId="2554"/>
            <ac:picMk id="8" creationId="{C544485C-D0B4-8F40-FCB8-7331E4828024}"/>
          </ac:picMkLst>
        </pc:picChg>
        <pc:picChg chg="mod">
          <ac:chgData name="Richie, Amy" userId="81f3b60b-737f-45a9-a055-eebb99fdddb1" providerId="ADAL" clId="{187D5C11-114B-4ECC-8822-6F50C8A2DC84}" dt="2022-09-12T21:39:06.229" v="226" actId="962"/>
          <ac:picMkLst>
            <pc:docMk/>
            <pc:sldMk cId="3148810299" sldId="2554"/>
            <ac:picMk id="9" creationId="{2B5B0D54-CC68-C0E4-4AFD-34001901ADB6}"/>
          </ac:picMkLst>
        </pc:picChg>
      </pc:sldChg>
      <pc:sldChg chg="modSp mod modNotesTx">
        <pc:chgData name="Richie, Amy" userId="81f3b60b-737f-45a9-a055-eebb99fdddb1" providerId="ADAL" clId="{187D5C11-114B-4ECC-8822-6F50C8A2DC84}" dt="2022-09-12T21:21:10.370" v="26" actId="6549"/>
        <pc:sldMkLst>
          <pc:docMk/>
          <pc:sldMk cId="635251511" sldId="2555"/>
        </pc:sldMkLst>
        <pc:spChg chg="mod">
          <ac:chgData name="Richie, Amy" userId="81f3b60b-737f-45a9-a055-eebb99fdddb1" providerId="ADAL" clId="{187D5C11-114B-4ECC-8822-6F50C8A2DC84}" dt="2022-09-12T21:20:28.024" v="22" actId="113"/>
          <ac:spMkLst>
            <pc:docMk/>
            <pc:sldMk cId="635251511" sldId="2555"/>
            <ac:spMk id="4" creationId="{0CD18600-6BF0-27B3-71D5-67BCF683B769}"/>
          </ac:spMkLst>
        </pc:spChg>
      </pc:sldChg>
      <pc:sldChg chg="modSp mod">
        <pc:chgData name="Richie, Amy" userId="81f3b60b-737f-45a9-a055-eebb99fdddb1" providerId="ADAL" clId="{187D5C11-114B-4ECC-8822-6F50C8A2DC84}" dt="2022-09-12T21:37:24.999" v="213" actId="20577"/>
        <pc:sldMkLst>
          <pc:docMk/>
          <pc:sldMk cId="2542509068" sldId="2560"/>
        </pc:sldMkLst>
        <pc:spChg chg="mod">
          <ac:chgData name="Richie, Amy" userId="81f3b60b-737f-45a9-a055-eebb99fdddb1" providerId="ADAL" clId="{187D5C11-114B-4ECC-8822-6F50C8A2DC84}" dt="2022-09-12T21:37:24.999" v="213" actId="20577"/>
          <ac:spMkLst>
            <pc:docMk/>
            <pc:sldMk cId="2542509068" sldId="2560"/>
            <ac:spMk id="3" creationId="{712612CE-ADC2-ECFF-170E-8183D670B69E}"/>
          </ac:spMkLst>
        </pc:spChg>
      </pc:sldChg>
      <pc:sldChg chg="del ord">
        <pc:chgData name="Richie, Amy" userId="81f3b60b-737f-45a9-a055-eebb99fdddb1" providerId="ADAL" clId="{187D5C11-114B-4ECC-8822-6F50C8A2DC84}" dt="2022-09-12T21:15:38.274" v="2" actId="47"/>
        <pc:sldMkLst>
          <pc:docMk/>
          <pc:sldMk cId="3397828689" sldId="2561"/>
        </pc:sldMkLst>
      </pc:sldChg>
    </pc:docChg>
  </pc:docChgLst>
  <pc:docChgLst>
    <pc:chgData name="Jordan, Sarah" userId="b981e112-628c-4343-a7e6-87adfd7414d4" providerId="ADAL" clId="{EFBC8090-1B3E-431E-A43E-8AA06D5231EB}"/>
    <pc:docChg chg="undo redo custSel addSld delSld modSld sldOrd addMainMaster">
      <pc:chgData name="Jordan, Sarah" userId="b981e112-628c-4343-a7e6-87adfd7414d4" providerId="ADAL" clId="{EFBC8090-1B3E-431E-A43E-8AA06D5231EB}" dt="2023-07-19T20:07:35.167" v="18854" actId="1440"/>
      <pc:docMkLst>
        <pc:docMk/>
      </pc:docMkLst>
      <pc:sldChg chg="modNotesTx">
        <pc:chgData name="Jordan, Sarah" userId="b981e112-628c-4343-a7e6-87adfd7414d4" providerId="ADAL" clId="{EFBC8090-1B3E-431E-A43E-8AA06D5231EB}" dt="2023-07-19T19:28:15.637" v="18844" actId="20577"/>
        <pc:sldMkLst>
          <pc:docMk/>
          <pc:sldMk cId="1699362106" sldId="258"/>
        </pc:sldMkLst>
      </pc:sldChg>
      <pc:sldChg chg="del">
        <pc:chgData name="Jordan, Sarah" userId="b981e112-628c-4343-a7e6-87adfd7414d4" providerId="ADAL" clId="{EFBC8090-1B3E-431E-A43E-8AA06D5231EB}" dt="2023-06-16T14:34:29.032" v="961" actId="47"/>
        <pc:sldMkLst>
          <pc:docMk/>
          <pc:sldMk cId="1133912567" sldId="265"/>
        </pc:sldMkLst>
      </pc:sldChg>
      <pc:sldChg chg="modSp add del mod">
        <pc:chgData name="Jordan, Sarah" userId="b981e112-628c-4343-a7e6-87adfd7414d4" providerId="ADAL" clId="{EFBC8090-1B3E-431E-A43E-8AA06D5231EB}" dt="2023-07-10T21:03:23.329" v="5324"/>
        <pc:sldMkLst>
          <pc:docMk/>
          <pc:sldMk cId="282484487" sldId="270"/>
        </pc:sldMkLst>
        <pc:spChg chg="mod">
          <ac:chgData name="Jordan, Sarah" userId="b981e112-628c-4343-a7e6-87adfd7414d4" providerId="ADAL" clId="{EFBC8090-1B3E-431E-A43E-8AA06D5231EB}" dt="2023-07-10T21:03:23.329" v="5324"/>
          <ac:spMkLst>
            <pc:docMk/>
            <pc:sldMk cId="282484487" sldId="270"/>
            <ac:spMk id="11" creationId="{A6FC0754-5924-4850-9075-57C589A2BBB2}"/>
          </ac:spMkLst>
        </pc:spChg>
      </pc:sldChg>
      <pc:sldChg chg="addSp modSp mod modAnim modNotesTx">
        <pc:chgData name="Jordan, Sarah" userId="b981e112-628c-4343-a7e6-87adfd7414d4" providerId="ADAL" clId="{EFBC8090-1B3E-431E-A43E-8AA06D5231EB}" dt="2023-07-10T21:27:22.337" v="7826" actId="20577"/>
        <pc:sldMkLst>
          <pc:docMk/>
          <pc:sldMk cId="4224497214" sldId="285"/>
        </pc:sldMkLst>
        <pc:spChg chg="add mod">
          <ac:chgData name="Jordan, Sarah" userId="b981e112-628c-4343-a7e6-87adfd7414d4" providerId="ADAL" clId="{EFBC8090-1B3E-431E-A43E-8AA06D5231EB}" dt="2023-07-10T21:17:49.410" v="6953" actId="1582"/>
          <ac:spMkLst>
            <pc:docMk/>
            <pc:sldMk cId="4224497214" sldId="285"/>
            <ac:spMk id="3" creationId="{652F8059-B98E-012F-B24D-B561F053A983}"/>
          </ac:spMkLst>
        </pc:spChg>
        <pc:spChg chg="mod">
          <ac:chgData name="Jordan, Sarah" userId="b981e112-628c-4343-a7e6-87adfd7414d4" providerId="ADAL" clId="{EFBC8090-1B3E-431E-A43E-8AA06D5231EB}" dt="2023-07-10T21:26:51.482" v="7809" actId="6549"/>
          <ac:spMkLst>
            <pc:docMk/>
            <pc:sldMk cId="4224497214" sldId="285"/>
            <ac:spMk id="9" creationId="{9714DF86-48FF-48B9-A4D8-E408FED08EFC}"/>
          </ac:spMkLst>
        </pc:spChg>
      </pc:sldChg>
      <pc:sldChg chg="addSp delSp modSp mod addCm modCm modNotesTx">
        <pc:chgData name="Jordan, Sarah" userId="b981e112-628c-4343-a7e6-87adfd7414d4" providerId="ADAL" clId="{EFBC8090-1B3E-431E-A43E-8AA06D5231EB}" dt="2023-07-19T19:32:34.826" v="18849" actId="20577"/>
        <pc:sldMkLst>
          <pc:docMk/>
          <pc:sldMk cId="2189592432" sldId="2518"/>
        </pc:sldMkLst>
        <pc:spChg chg="mod">
          <ac:chgData name="Jordan, Sarah" userId="b981e112-628c-4343-a7e6-87adfd7414d4" providerId="ADAL" clId="{EFBC8090-1B3E-431E-A43E-8AA06D5231EB}" dt="2023-07-13T21:02:13.706" v="17088" actId="20577"/>
          <ac:spMkLst>
            <pc:docMk/>
            <pc:sldMk cId="2189592432" sldId="2518"/>
            <ac:spMk id="3" creationId="{9018CB29-C111-0FA7-83FE-A9F43C6A465F}"/>
          </ac:spMkLst>
        </pc:spChg>
        <pc:spChg chg="mod">
          <ac:chgData name="Jordan, Sarah" userId="b981e112-628c-4343-a7e6-87adfd7414d4" providerId="ADAL" clId="{EFBC8090-1B3E-431E-A43E-8AA06D5231EB}" dt="2023-07-13T21:01:30.862" v="17056" actId="20577"/>
          <ac:spMkLst>
            <pc:docMk/>
            <pc:sldMk cId="2189592432" sldId="2518"/>
            <ac:spMk id="5" creationId="{993EDF72-817B-422E-AA6E-631FF4DA27EB}"/>
          </ac:spMkLst>
        </pc:spChg>
        <pc:spChg chg="add del">
          <ac:chgData name="Jordan, Sarah" userId="b981e112-628c-4343-a7e6-87adfd7414d4" providerId="ADAL" clId="{EFBC8090-1B3E-431E-A43E-8AA06D5231EB}" dt="2023-07-13T20:57:55.646" v="16898" actId="22"/>
          <ac:spMkLst>
            <pc:docMk/>
            <pc:sldMk cId="2189592432" sldId="2518"/>
            <ac:spMk id="7" creationId="{7E17BCE3-ED5F-7067-5BC1-429AB917C644}"/>
          </ac:spMkLst>
        </pc:spChg>
        <pc:spChg chg="mod">
          <ac:chgData name="Jordan, Sarah" userId="b981e112-628c-4343-a7e6-87adfd7414d4" providerId="ADAL" clId="{EFBC8090-1B3E-431E-A43E-8AA06D5231EB}" dt="2023-07-13T21:00:05.190" v="17005" actId="20577"/>
          <ac:spMkLst>
            <pc:docMk/>
            <pc:sldMk cId="2189592432" sldId="2518"/>
            <ac:spMk id="8" creationId="{13DACE7E-DC7A-49A1-38E8-3C455376F266}"/>
          </ac:spMkLst>
        </pc:spChg>
        <pc:spChg chg="mod">
          <ac:chgData name="Jordan, Sarah" userId="b981e112-628c-4343-a7e6-87adfd7414d4" providerId="ADAL" clId="{EFBC8090-1B3E-431E-A43E-8AA06D5231EB}" dt="2023-07-13T21:02:30.923" v="17102" actId="6549"/>
          <ac:spMkLst>
            <pc:docMk/>
            <pc:sldMk cId="2189592432" sldId="2518"/>
            <ac:spMk id="9" creationId="{4ECE53F1-6095-1C97-E83A-B1A893F7D463}"/>
          </ac:spMkLst>
        </pc:spChg>
        <pc:spChg chg="mod">
          <ac:chgData name="Jordan, Sarah" userId="b981e112-628c-4343-a7e6-87adfd7414d4" providerId="ADAL" clId="{EFBC8090-1B3E-431E-A43E-8AA06D5231EB}" dt="2023-07-13T21:00:35.848" v="17024" actId="20577"/>
          <ac:spMkLst>
            <pc:docMk/>
            <pc:sldMk cId="2189592432" sldId="2518"/>
            <ac:spMk id="11" creationId="{55874C33-9E12-4A69-A6E2-E3D94650746B}"/>
          </ac:spMkLst>
        </pc:spChg>
        <pc:spChg chg="add del">
          <ac:chgData name="Jordan, Sarah" userId="b981e112-628c-4343-a7e6-87adfd7414d4" providerId="ADAL" clId="{EFBC8090-1B3E-431E-A43E-8AA06D5231EB}" dt="2023-07-13T20:57:55.056" v="16897" actId="22"/>
          <ac:spMkLst>
            <pc:docMk/>
            <pc:sldMk cId="2189592432" sldId="2518"/>
            <ac:spMk id="13" creationId="{E8A14C7C-E5D3-5234-E362-F30014E40844}"/>
          </ac:spMkLst>
        </pc:spChg>
        <pc:spChg chg="mod">
          <ac:chgData name="Jordan, Sarah" userId="b981e112-628c-4343-a7e6-87adfd7414d4" providerId="ADAL" clId="{EFBC8090-1B3E-431E-A43E-8AA06D5231EB}" dt="2023-07-13T21:01:56.182" v="17070" actId="20577"/>
          <ac:spMkLst>
            <pc:docMk/>
            <pc:sldMk cId="2189592432" sldId="2518"/>
            <ac:spMk id="14" creationId="{7CDC67C6-4F75-755B-96D6-44BAF9E170E2}"/>
          </ac:spMkLst>
        </pc:spChg>
        <pc:spChg chg="mod">
          <ac:chgData name="Jordan, Sarah" userId="b981e112-628c-4343-a7e6-87adfd7414d4" providerId="ADAL" clId="{EFBC8090-1B3E-431E-A43E-8AA06D5231EB}" dt="2023-07-13T20:59:53.097" v="16983" actId="20577"/>
          <ac:spMkLst>
            <pc:docMk/>
            <pc:sldMk cId="2189592432" sldId="2518"/>
            <ac:spMk id="15" creationId="{F67EF6EA-4040-B14C-4492-3F53223613EF}"/>
          </ac:spMkLst>
        </pc:spChg>
        <pc:spChg chg="mod">
          <ac:chgData name="Jordan, Sarah" userId="b981e112-628c-4343-a7e6-87adfd7414d4" providerId="ADAL" clId="{EFBC8090-1B3E-431E-A43E-8AA06D5231EB}" dt="2023-07-13T20:59:28.942" v="16930"/>
          <ac:spMkLst>
            <pc:docMk/>
            <pc:sldMk cId="2189592432" sldId="2518"/>
            <ac:spMk id="16" creationId="{97B1155C-8AD7-7DDF-72EB-AB037A64CB32}"/>
          </ac:spMkLst>
        </pc:spChg>
        <pc:spChg chg="add mod">
          <ac:chgData name="Jordan, Sarah" userId="b981e112-628c-4343-a7e6-87adfd7414d4" providerId="ADAL" clId="{EFBC8090-1B3E-431E-A43E-8AA06D5231EB}" dt="2023-07-13T21:00:45.453" v="17044" actId="20577"/>
          <ac:spMkLst>
            <pc:docMk/>
            <pc:sldMk cId="2189592432" sldId="2518"/>
            <ac:spMk id="17" creationId="{E08A5EA2-33EB-F384-629A-ADD9D4FC1DE5}"/>
          </ac:spMkLst>
        </pc:spChg>
        <pc:spChg chg="add mod">
          <ac:chgData name="Jordan, Sarah" userId="b981e112-628c-4343-a7e6-87adfd7414d4" providerId="ADAL" clId="{EFBC8090-1B3E-431E-A43E-8AA06D5231EB}" dt="2023-07-13T21:02:39.163" v="17104" actId="20577"/>
          <ac:spMkLst>
            <pc:docMk/>
            <pc:sldMk cId="2189592432" sldId="2518"/>
            <ac:spMk id="18" creationId="{46792EE1-DE4A-F2A3-FD5D-3189E61E5FD3}"/>
          </ac:spMkLst>
        </pc:spChg>
        <pc:spChg chg="add mod">
          <ac:chgData name="Jordan, Sarah" userId="b981e112-628c-4343-a7e6-87adfd7414d4" providerId="ADAL" clId="{EFBC8090-1B3E-431E-A43E-8AA06D5231EB}" dt="2023-07-19T19:32:34.826" v="18849" actId="20577"/>
          <ac:spMkLst>
            <pc:docMk/>
            <pc:sldMk cId="2189592432" sldId="2518"/>
            <ac:spMk id="19" creationId="{8A9F0CFF-916B-ED9D-9E6E-5F41323EB01C}"/>
          </ac:spMkLst>
        </pc:spChg>
        <pc:spChg chg="add mod">
          <ac:chgData name="Jordan, Sarah" userId="b981e112-628c-4343-a7e6-87adfd7414d4" providerId="ADAL" clId="{EFBC8090-1B3E-431E-A43E-8AA06D5231EB}" dt="2023-07-13T20:58:57.262" v="16909" actId="1076"/>
          <ac:spMkLst>
            <pc:docMk/>
            <pc:sldMk cId="2189592432" sldId="2518"/>
            <ac:spMk id="20" creationId="{6DE5FCD6-3E32-85A9-BCC9-FFC376E3B2EA}"/>
          </ac:spMkLst>
        </pc:spChg>
        <pc:extLst>
          <p:ext xmlns:p="http://schemas.openxmlformats.org/presentationml/2006/main" uri="{D6D511B9-2390-475A-947B-AFAB55BFBCF1}">
            <pc226:cmChg xmlns:pc226="http://schemas.microsoft.com/office/powerpoint/2022/06/main/command" xmlns="" chg="add mod">
              <pc226:chgData name="Jordan, Sarah" userId="b981e112-628c-4343-a7e6-87adfd7414d4" providerId="ADAL" clId="{EFBC8090-1B3E-431E-A43E-8AA06D5231EB}" dt="2023-07-19T19:30:08.043" v="18847"/>
              <pc2:cmMkLst xmlns:pc2="http://schemas.microsoft.com/office/powerpoint/2019/9/main/command">
                <pc:docMk/>
                <pc:sldMk cId="2189592432" sldId="2518"/>
                <pc2:cmMk id="{35E7CB4B-1E6D-45E1-9B5A-6478B5D250F2}"/>
              </pc2:cmMkLst>
            </pc226:cmChg>
            <pc226:cmChg xmlns:pc226="http://schemas.microsoft.com/office/powerpoint/2022/06/main/command" xmlns="" chg="mod">
              <pc226:chgData name="Jordan, Sarah" userId="b981e112-628c-4343-a7e6-87adfd7414d4" providerId="ADAL" clId="{EFBC8090-1B3E-431E-A43E-8AA06D5231EB}" dt="2023-07-19T19:29:51.554" v="18846"/>
              <pc2:cmMkLst xmlns:pc2="http://schemas.microsoft.com/office/powerpoint/2019/9/main/command">
                <pc:docMk/>
                <pc:sldMk cId="2189592432" sldId="2518"/>
                <pc2:cmMk id="{EF6720AC-6460-402C-8857-23797528AD1B}"/>
              </pc2:cmMkLst>
            </pc226:cmChg>
          </p:ext>
        </pc:extLst>
      </pc:sldChg>
      <pc:sldChg chg="modSp mod addCm delCm modCm">
        <pc:chgData name="Jordan, Sarah" userId="b981e112-628c-4343-a7e6-87adfd7414d4" providerId="ADAL" clId="{EFBC8090-1B3E-431E-A43E-8AA06D5231EB}" dt="2023-07-13T22:23:26.456" v="18122"/>
        <pc:sldMkLst>
          <pc:docMk/>
          <pc:sldMk cId="2375192375" sldId="2519"/>
        </pc:sldMkLst>
        <pc:spChg chg="mod">
          <ac:chgData name="Jordan, Sarah" userId="b981e112-628c-4343-a7e6-87adfd7414d4" providerId="ADAL" clId="{EFBC8090-1B3E-431E-A43E-8AA06D5231EB}" dt="2023-07-13T22:23:17.940" v="18121" actId="20577"/>
          <ac:spMkLst>
            <pc:docMk/>
            <pc:sldMk cId="2375192375" sldId="2519"/>
            <ac:spMk id="3" creationId="{41EB1096-E8A5-2A81-7A34-279D0D06FACA}"/>
          </ac:spMkLst>
        </pc:spChg>
        <pc:extLst>
          <p:ext xmlns:p="http://schemas.openxmlformats.org/presentationml/2006/main" uri="{D6D511B9-2390-475A-947B-AFAB55BFBCF1}">
            <pc226:cmChg xmlns:pc226="http://schemas.microsoft.com/office/powerpoint/2022/06/main/command" xmlns="" chg="add del mod">
              <pc226:chgData name="Jordan, Sarah" userId="b981e112-628c-4343-a7e6-87adfd7414d4" providerId="ADAL" clId="{EFBC8090-1B3E-431E-A43E-8AA06D5231EB}" dt="2023-07-13T22:23:26.456" v="18122"/>
              <pc2:cmMkLst xmlns:pc2="http://schemas.microsoft.com/office/powerpoint/2019/9/main/command">
                <pc:docMk/>
                <pc:sldMk cId="2375192375" sldId="2519"/>
                <pc2:cmMk id="{E6FA9868-7339-44CC-9BD0-548A87BE3B65}"/>
              </pc2:cmMkLst>
            </pc226:cmChg>
          </p:ext>
        </pc:extLst>
      </pc:sldChg>
      <pc:sldChg chg="modSp mod modNotesTx">
        <pc:chgData name="Jordan, Sarah" userId="b981e112-628c-4343-a7e6-87adfd7414d4" providerId="ADAL" clId="{EFBC8090-1B3E-431E-A43E-8AA06D5231EB}" dt="2023-07-19T19:15:10.364" v="18432" actId="20577"/>
        <pc:sldMkLst>
          <pc:docMk/>
          <pc:sldMk cId="3471207248" sldId="2524"/>
        </pc:sldMkLst>
        <pc:spChg chg="mod">
          <ac:chgData name="Jordan, Sarah" userId="b981e112-628c-4343-a7e6-87adfd7414d4" providerId="ADAL" clId="{EFBC8090-1B3E-431E-A43E-8AA06D5231EB}" dt="2023-07-13T22:21:08.187" v="17988" actId="1076"/>
          <ac:spMkLst>
            <pc:docMk/>
            <pc:sldMk cId="3471207248" sldId="2524"/>
            <ac:spMk id="2" creationId="{8E5FC906-2153-84B2-EAD4-F16588181FA3}"/>
          </ac:spMkLst>
        </pc:spChg>
      </pc:sldChg>
      <pc:sldChg chg="modSp del mod">
        <pc:chgData name="Jordan, Sarah" userId="b981e112-628c-4343-a7e6-87adfd7414d4" providerId="ADAL" clId="{EFBC8090-1B3E-431E-A43E-8AA06D5231EB}" dt="2023-06-16T15:58:59.715" v="2810" actId="47"/>
        <pc:sldMkLst>
          <pc:docMk/>
          <pc:sldMk cId="172582002" sldId="2543"/>
        </pc:sldMkLst>
        <pc:spChg chg="mod">
          <ac:chgData name="Jordan, Sarah" userId="b981e112-628c-4343-a7e6-87adfd7414d4" providerId="ADAL" clId="{EFBC8090-1B3E-431E-A43E-8AA06D5231EB}" dt="2023-06-16T15:58:35.973" v="2800" actId="20577"/>
          <ac:spMkLst>
            <pc:docMk/>
            <pc:sldMk cId="172582002" sldId="2543"/>
            <ac:spMk id="2" creationId="{693A7C77-1B0B-1E55-96E8-7DF1175FEC16}"/>
          </ac:spMkLst>
        </pc:spChg>
        <pc:spChg chg="mod">
          <ac:chgData name="Jordan, Sarah" userId="b981e112-628c-4343-a7e6-87adfd7414d4" providerId="ADAL" clId="{EFBC8090-1B3E-431E-A43E-8AA06D5231EB}" dt="2023-06-16T14:42:42.445" v="1063" actId="20577"/>
          <ac:spMkLst>
            <pc:docMk/>
            <pc:sldMk cId="172582002" sldId="2543"/>
            <ac:spMk id="7" creationId="{0E9E5380-5B41-0A23-8A64-2DA9496F0FC9}"/>
          </ac:spMkLst>
        </pc:spChg>
        <pc:spChg chg="mod">
          <ac:chgData name="Jordan, Sarah" userId="b981e112-628c-4343-a7e6-87adfd7414d4" providerId="ADAL" clId="{EFBC8090-1B3E-431E-A43E-8AA06D5231EB}" dt="2023-06-16T14:43:40.349" v="1115" actId="115"/>
          <ac:spMkLst>
            <pc:docMk/>
            <pc:sldMk cId="172582002" sldId="2543"/>
            <ac:spMk id="9" creationId="{B70AC32C-BB2E-93D4-B806-3A4D0C645BFF}"/>
          </ac:spMkLst>
        </pc:spChg>
      </pc:sldChg>
      <pc:sldChg chg="modSp mod ord modCm modNotesTx">
        <pc:chgData name="Jordan, Sarah" userId="b981e112-628c-4343-a7e6-87adfd7414d4" providerId="ADAL" clId="{EFBC8090-1B3E-431E-A43E-8AA06D5231EB}" dt="2023-07-19T20:05:40.342" v="18853" actId="20577"/>
        <pc:sldMkLst>
          <pc:docMk/>
          <pc:sldMk cId="491191999" sldId="2544"/>
        </pc:sldMkLst>
        <pc:spChg chg="mod">
          <ac:chgData name="Jordan, Sarah" userId="b981e112-628c-4343-a7e6-87adfd7414d4" providerId="ADAL" clId="{EFBC8090-1B3E-431E-A43E-8AA06D5231EB}" dt="2023-06-16T14:45:46.722" v="1123" actId="20577"/>
          <ac:spMkLst>
            <pc:docMk/>
            <pc:sldMk cId="491191999" sldId="2544"/>
            <ac:spMk id="2" creationId="{6C896700-8D85-E74C-AFA3-98F62C6AAA2E}"/>
          </ac:spMkLst>
        </pc:spChg>
        <pc:spChg chg="mod">
          <ac:chgData name="Jordan, Sarah" userId="b981e112-628c-4343-a7e6-87adfd7414d4" providerId="ADAL" clId="{EFBC8090-1B3E-431E-A43E-8AA06D5231EB}" dt="2023-07-10T22:16:18.566" v="11215" actId="113"/>
          <ac:spMkLst>
            <pc:docMk/>
            <pc:sldMk cId="491191999" sldId="2544"/>
            <ac:spMk id="3" creationId="{5EB92794-5FFA-1815-4710-A32E8A05D11B}"/>
          </ac:spMkLst>
        </pc:spChg>
        <pc:spChg chg="mod">
          <ac:chgData name="Jordan, Sarah" userId="b981e112-628c-4343-a7e6-87adfd7414d4" providerId="ADAL" clId="{EFBC8090-1B3E-431E-A43E-8AA06D5231EB}" dt="2023-07-10T22:16:39.371" v="11221" actId="20577"/>
          <ac:spMkLst>
            <pc:docMk/>
            <pc:sldMk cId="491191999" sldId="2544"/>
            <ac:spMk id="4" creationId="{B93F9F26-4E7A-7AD6-6812-9BCCCFD57B1C}"/>
          </ac:spMkLst>
        </pc:spChg>
        <pc:spChg chg="mod">
          <ac:chgData name="Jordan, Sarah" userId="b981e112-628c-4343-a7e6-87adfd7414d4" providerId="ADAL" clId="{EFBC8090-1B3E-431E-A43E-8AA06D5231EB}" dt="2023-07-19T20:05:40.342" v="18853" actId="20577"/>
          <ac:spMkLst>
            <pc:docMk/>
            <pc:sldMk cId="491191999" sldId="2544"/>
            <ac:spMk id="5" creationId="{2DC51841-B877-73B9-C1CC-B7A5E8D52989}"/>
          </ac:spMkLst>
        </pc:spChg>
        <pc:spChg chg="mod">
          <ac:chgData name="Jordan, Sarah" userId="b981e112-628c-4343-a7e6-87adfd7414d4" providerId="ADAL" clId="{EFBC8090-1B3E-431E-A43E-8AA06D5231EB}" dt="2023-07-10T22:17:00.811" v="11234" actId="20577"/>
          <ac:spMkLst>
            <pc:docMk/>
            <pc:sldMk cId="491191999" sldId="2544"/>
            <ac:spMk id="6" creationId="{F190D104-9534-E089-A199-A7A441D86E22}"/>
          </ac:spMkLst>
        </pc:sp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3T22:19:54.198" v="17951"/>
              <pc2:cmMkLst xmlns:pc2="http://schemas.microsoft.com/office/powerpoint/2019/9/main/command">
                <pc:docMk/>
                <pc:sldMk cId="491191999" sldId="2544"/>
                <pc2:cmMk id="{7EDE55DE-644B-46F2-9B4D-E555329DDE1C}"/>
              </pc2:cmMkLst>
            </pc226:cmChg>
          </p:ext>
        </pc:extLst>
      </pc:sldChg>
      <pc:sldChg chg="addSp delSp modSp mod ord">
        <pc:chgData name="Jordan, Sarah" userId="b981e112-628c-4343-a7e6-87adfd7414d4" providerId="ADAL" clId="{EFBC8090-1B3E-431E-A43E-8AA06D5231EB}" dt="2023-06-16T16:11:58.049" v="2937"/>
        <pc:sldMkLst>
          <pc:docMk/>
          <pc:sldMk cId="3660711662" sldId="2546"/>
        </pc:sldMkLst>
        <pc:spChg chg="mod">
          <ac:chgData name="Jordan, Sarah" userId="b981e112-628c-4343-a7e6-87adfd7414d4" providerId="ADAL" clId="{EFBC8090-1B3E-431E-A43E-8AA06D5231EB}" dt="2023-06-16T15:58:44.228" v="2809" actId="20577"/>
          <ac:spMkLst>
            <pc:docMk/>
            <pc:sldMk cId="3660711662" sldId="2546"/>
            <ac:spMk id="2" creationId="{693A7C77-1B0B-1E55-96E8-7DF1175FEC16}"/>
          </ac:spMkLst>
        </pc:spChg>
        <pc:spChg chg="add mod">
          <ac:chgData name="Jordan, Sarah" userId="b981e112-628c-4343-a7e6-87adfd7414d4" providerId="ADAL" clId="{EFBC8090-1B3E-431E-A43E-8AA06D5231EB}" dt="2023-06-16T16:03:21.318" v="2884" actId="1076"/>
          <ac:spMkLst>
            <pc:docMk/>
            <pc:sldMk cId="3660711662" sldId="2546"/>
            <ac:spMk id="9" creationId="{B442790D-46C2-40DE-F2C5-3D684A0BB545}"/>
          </ac:spMkLst>
        </pc:spChg>
        <pc:spChg chg="add mod">
          <ac:chgData name="Jordan, Sarah" userId="b981e112-628c-4343-a7e6-87adfd7414d4" providerId="ADAL" clId="{EFBC8090-1B3E-431E-A43E-8AA06D5231EB}" dt="2023-06-16T16:03:15.993" v="2883" actId="1076"/>
          <ac:spMkLst>
            <pc:docMk/>
            <pc:sldMk cId="3660711662" sldId="2546"/>
            <ac:spMk id="10" creationId="{81EF0AE2-7E01-A262-E101-EF92FFD530AD}"/>
          </ac:spMkLst>
        </pc:spChg>
        <pc:spChg chg="del">
          <ac:chgData name="Jordan, Sarah" userId="b981e112-628c-4343-a7e6-87adfd7414d4" providerId="ADAL" clId="{EFBC8090-1B3E-431E-A43E-8AA06D5231EB}" dt="2023-06-16T16:01:06.729" v="2819" actId="478"/>
          <ac:spMkLst>
            <pc:docMk/>
            <pc:sldMk cId="3660711662" sldId="2546"/>
            <ac:spMk id="11" creationId="{A232B397-1960-4FE3-C0F3-DEE31EA1E47A}"/>
          </ac:spMkLst>
        </pc:spChg>
        <pc:picChg chg="del">
          <ac:chgData name="Jordan, Sarah" userId="b981e112-628c-4343-a7e6-87adfd7414d4" providerId="ADAL" clId="{EFBC8090-1B3E-431E-A43E-8AA06D5231EB}" dt="2023-06-16T16:00:02.599" v="2811" actId="478"/>
          <ac:picMkLst>
            <pc:docMk/>
            <pc:sldMk cId="3660711662" sldId="2546"/>
            <ac:picMk id="4" creationId="{FB56D90D-D79C-8596-760C-792EBD044311}"/>
          </ac:picMkLst>
        </pc:picChg>
        <pc:picChg chg="del">
          <ac:chgData name="Jordan, Sarah" userId="b981e112-628c-4343-a7e6-87adfd7414d4" providerId="ADAL" clId="{EFBC8090-1B3E-431E-A43E-8AA06D5231EB}" dt="2023-06-16T16:00:04.687" v="2812" actId="478"/>
          <ac:picMkLst>
            <pc:docMk/>
            <pc:sldMk cId="3660711662" sldId="2546"/>
            <ac:picMk id="5" creationId="{431FFBF2-0912-21CE-8409-67F8D8F14E82}"/>
          </ac:picMkLst>
        </pc:picChg>
        <pc:picChg chg="add mod">
          <ac:chgData name="Jordan, Sarah" userId="b981e112-628c-4343-a7e6-87adfd7414d4" providerId="ADAL" clId="{EFBC8090-1B3E-431E-A43E-8AA06D5231EB}" dt="2023-06-16T16:03:11.500" v="2882" actId="14100"/>
          <ac:picMkLst>
            <pc:docMk/>
            <pc:sldMk cId="3660711662" sldId="2546"/>
            <ac:picMk id="6" creationId="{46145F14-F936-09A0-6132-BEF50F830717}"/>
          </ac:picMkLst>
        </pc:picChg>
        <pc:picChg chg="add mod">
          <ac:chgData name="Jordan, Sarah" userId="b981e112-628c-4343-a7e6-87adfd7414d4" providerId="ADAL" clId="{EFBC8090-1B3E-431E-A43E-8AA06D5231EB}" dt="2023-06-16T16:03:09.236" v="2881" actId="14100"/>
          <ac:picMkLst>
            <pc:docMk/>
            <pc:sldMk cId="3660711662" sldId="2546"/>
            <ac:picMk id="8" creationId="{EA5666A3-D81D-E6E4-79BB-D5AE807CA083}"/>
          </ac:picMkLst>
        </pc:picChg>
      </pc:sldChg>
      <pc:sldChg chg="del ord">
        <pc:chgData name="Jordan, Sarah" userId="b981e112-628c-4343-a7e6-87adfd7414d4" providerId="ADAL" clId="{EFBC8090-1B3E-431E-A43E-8AA06D5231EB}" dt="2023-07-10T19:53:40.227" v="4893" actId="47"/>
        <pc:sldMkLst>
          <pc:docMk/>
          <pc:sldMk cId="4260574451" sldId="2552"/>
        </pc:sldMkLst>
      </pc:sldChg>
      <pc:sldChg chg="modSp mod ord modNotesTx">
        <pc:chgData name="Jordan, Sarah" userId="b981e112-628c-4343-a7e6-87adfd7414d4" providerId="ADAL" clId="{EFBC8090-1B3E-431E-A43E-8AA06D5231EB}" dt="2023-07-11T13:12:45.881" v="14831" actId="20577"/>
        <pc:sldMkLst>
          <pc:docMk/>
          <pc:sldMk cId="3717252295" sldId="2553"/>
        </pc:sldMkLst>
        <pc:spChg chg="mod">
          <ac:chgData name="Jordan, Sarah" userId="b981e112-628c-4343-a7e6-87adfd7414d4" providerId="ADAL" clId="{EFBC8090-1B3E-431E-A43E-8AA06D5231EB}" dt="2023-06-16T16:11:20.286" v="2933" actId="20577"/>
          <ac:spMkLst>
            <pc:docMk/>
            <pc:sldMk cId="3717252295" sldId="2553"/>
            <ac:spMk id="2" creationId="{3B5C4AE6-DE59-4E20-A32B-93D6C221C491}"/>
          </ac:spMkLst>
        </pc:spChg>
        <pc:spChg chg="mod">
          <ac:chgData name="Jordan, Sarah" userId="b981e112-628c-4343-a7e6-87adfd7414d4" providerId="ADAL" clId="{EFBC8090-1B3E-431E-A43E-8AA06D5231EB}" dt="2023-06-16T16:11:32.906" v="2934" actId="20577"/>
          <ac:spMkLst>
            <pc:docMk/>
            <pc:sldMk cId="3717252295" sldId="2553"/>
            <ac:spMk id="3" creationId="{96F53AE2-3271-4F18-95D3-54F73568DDC9}"/>
          </ac:spMkLst>
        </pc:spChg>
        <pc:spChg chg="mod">
          <ac:chgData name="Jordan, Sarah" userId="b981e112-628c-4343-a7e6-87adfd7414d4" providerId="ADAL" clId="{EFBC8090-1B3E-431E-A43E-8AA06D5231EB}" dt="2023-07-10T22:52:40.951" v="12440" actId="20577"/>
          <ac:spMkLst>
            <pc:docMk/>
            <pc:sldMk cId="3717252295" sldId="2553"/>
            <ac:spMk id="4" creationId="{56587B53-EE05-4E39-B907-A3E009351C16}"/>
          </ac:spMkLst>
        </pc:spChg>
        <pc:spChg chg="mod">
          <ac:chgData name="Jordan, Sarah" userId="b981e112-628c-4343-a7e6-87adfd7414d4" providerId="ADAL" clId="{EFBC8090-1B3E-431E-A43E-8AA06D5231EB}" dt="2023-06-16T16:11:36.303" v="2935" actId="20577"/>
          <ac:spMkLst>
            <pc:docMk/>
            <pc:sldMk cId="3717252295" sldId="2553"/>
            <ac:spMk id="5" creationId="{7A4FE169-F45B-4BA1-8841-EC1EC82B8440}"/>
          </ac:spMkLst>
        </pc:spChg>
      </pc:sldChg>
      <pc:sldChg chg="addSp delSp modSp del mod modCm">
        <pc:chgData name="Jordan, Sarah" userId="b981e112-628c-4343-a7e6-87adfd7414d4" providerId="ADAL" clId="{EFBC8090-1B3E-431E-A43E-8AA06D5231EB}" dt="2023-06-26T18:28:52.163" v="3325" actId="47"/>
        <pc:sldMkLst>
          <pc:docMk/>
          <pc:sldMk cId="3148810299" sldId="2554"/>
        </pc:sldMkLst>
        <pc:spChg chg="del">
          <ac:chgData name="Jordan, Sarah" userId="b981e112-628c-4343-a7e6-87adfd7414d4" providerId="ADAL" clId="{EFBC8090-1B3E-431E-A43E-8AA06D5231EB}" dt="2023-06-16T16:04:42.812" v="2889" actId="26606"/>
          <ac:spMkLst>
            <pc:docMk/>
            <pc:sldMk cId="3148810299" sldId="2554"/>
            <ac:spMk id="3" creationId="{BDDF096B-1B50-6A42-E35F-A88708F6D52A}"/>
          </ac:spMkLst>
        </pc:spChg>
        <pc:graphicFrameChg chg="add mod">
          <ac:chgData name="Jordan, Sarah" userId="b981e112-628c-4343-a7e6-87adfd7414d4" providerId="ADAL" clId="{EFBC8090-1B3E-431E-A43E-8AA06D5231EB}" dt="2023-06-16T16:05:43.394" v="2912" actId="20577"/>
          <ac:graphicFrameMkLst>
            <pc:docMk/>
            <pc:sldMk cId="3148810299" sldId="2554"/>
            <ac:graphicFrameMk id="11" creationId="{EABBAD98-61E2-9AA8-B865-FCD94AF56CBE}"/>
          </ac:graphicFrameMkLst>
        </pc:graphicFrameChg>
        <pc:picChg chg="del">
          <ac:chgData name="Jordan, Sarah" userId="b981e112-628c-4343-a7e6-87adfd7414d4" providerId="ADAL" clId="{EFBC8090-1B3E-431E-A43E-8AA06D5231EB}" dt="2023-06-16T16:04:46.606" v="2890" actId="478"/>
          <ac:picMkLst>
            <pc:docMk/>
            <pc:sldMk cId="3148810299" sldId="2554"/>
            <ac:picMk id="5" creationId="{B1A555C1-A47F-0207-5B2C-A4E5DC7275D7}"/>
          </ac:picMkLst>
        </pc:picChg>
        <pc:picChg chg="del">
          <ac:chgData name="Jordan, Sarah" userId="b981e112-628c-4343-a7e6-87adfd7414d4" providerId="ADAL" clId="{EFBC8090-1B3E-431E-A43E-8AA06D5231EB}" dt="2023-06-16T16:04:47.543" v="2891" actId="478"/>
          <ac:picMkLst>
            <pc:docMk/>
            <pc:sldMk cId="3148810299" sldId="2554"/>
            <ac:picMk id="6" creationId="{92E50655-18C0-18A9-7AC7-0E00396C9672}"/>
          </ac:picMkLst>
        </pc:picChg>
        <pc:picChg chg="del">
          <ac:chgData name="Jordan, Sarah" userId="b981e112-628c-4343-a7e6-87adfd7414d4" providerId="ADAL" clId="{EFBC8090-1B3E-431E-A43E-8AA06D5231EB}" dt="2023-06-16T16:04:48.451" v="2892" actId="478"/>
          <ac:picMkLst>
            <pc:docMk/>
            <pc:sldMk cId="3148810299" sldId="2554"/>
            <ac:picMk id="7" creationId="{D3D244A9-CC49-DF4D-EFBA-D2A161501CBA}"/>
          </ac:picMkLst>
        </pc:picChg>
        <pc:picChg chg="del">
          <ac:chgData name="Jordan, Sarah" userId="b981e112-628c-4343-a7e6-87adfd7414d4" providerId="ADAL" clId="{EFBC8090-1B3E-431E-A43E-8AA06D5231EB}" dt="2023-06-16T16:04:49.131" v="2893" actId="478"/>
          <ac:picMkLst>
            <pc:docMk/>
            <pc:sldMk cId="3148810299" sldId="2554"/>
            <ac:picMk id="8" creationId="{C544485C-D0B4-8F40-FCB8-7331E4828024}"/>
          </ac:picMkLst>
        </pc:picChg>
        <pc:picChg chg="mod">
          <ac:chgData name="Jordan, Sarah" userId="b981e112-628c-4343-a7e6-87adfd7414d4" providerId="ADAL" clId="{EFBC8090-1B3E-431E-A43E-8AA06D5231EB}" dt="2023-06-16T16:04:57.388" v="2896" actId="1076"/>
          <ac:picMkLst>
            <pc:docMk/>
            <pc:sldMk cId="3148810299" sldId="2554"/>
            <ac:picMk id="9" creationId="{2B5B0D54-CC68-C0E4-4AFD-34001901ADB6}"/>
          </ac:picMkLst>
        </pc:picChg>
        <pc:extLst>
          <p:ext xmlns:p="http://schemas.openxmlformats.org/presentationml/2006/main" uri="{D6D511B9-2390-475A-947B-AFAB55BFBCF1}">
            <pc226:cmChg xmlns:pc226="http://schemas.microsoft.com/office/powerpoint/2022/06/main/command" xmlns="" chg="">
              <pc226:chgData name="Jordan, Sarah" userId="b981e112-628c-4343-a7e6-87adfd7414d4" providerId="ADAL" clId="{EFBC8090-1B3E-431E-A43E-8AA06D5231EB}" dt="2023-06-26T18:21:16.420" v="3197"/>
              <pc2:cmMkLst xmlns:pc2="http://schemas.microsoft.com/office/powerpoint/2019/9/main/command">
                <pc:docMk/>
                <pc:sldMk cId="3148810299" sldId="2554"/>
                <pc2:cmMk id="{96C4D69F-E886-4E5C-AF7D-7FA3BFF710AA}"/>
              </pc2:cmMkLst>
              <pc226:cmRplyChg chg="add">
                <pc226:chgData name="Jordan, Sarah" userId="b981e112-628c-4343-a7e6-87adfd7414d4" providerId="ADAL" clId="{EFBC8090-1B3E-431E-A43E-8AA06D5231EB}" dt="2023-06-26T18:21:16.420" v="3197"/>
                <pc2:cmRplyMkLst xmlns:pc2="http://schemas.microsoft.com/office/powerpoint/2019/9/main/command">
                  <pc:docMk/>
                  <pc:sldMk cId="3148810299" sldId="2554"/>
                  <pc2:cmMk id="{96C4D69F-E886-4E5C-AF7D-7FA3BFF710AA}"/>
                  <pc2:cmRplyMk id="{95AE6EDC-8B79-4397-A916-6FEEE6347D5F}"/>
                </pc2:cmRplyMkLst>
              </pc226:cmRplyChg>
            </pc226:cmChg>
          </p:ext>
        </pc:extLst>
      </pc:sldChg>
      <pc:sldChg chg="modSp mod modNotesTx">
        <pc:chgData name="Jordan, Sarah" userId="b981e112-628c-4343-a7e6-87adfd7414d4" providerId="ADAL" clId="{EFBC8090-1B3E-431E-A43E-8AA06D5231EB}" dt="2023-07-11T13:19:41.638" v="15463" actId="20577"/>
        <pc:sldMkLst>
          <pc:docMk/>
          <pc:sldMk cId="635251511" sldId="2555"/>
        </pc:sldMkLst>
        <pc:spChg chg="mod">
          <ac:chgData name="Jordan, Sarah" userId="b981e112-628c-4343-a7e6-87adfd7414d4" providerId="ADAL" clId="{EFBC8090-1B3E-431E-A43E-8AA06D5231EB}" dt="2023-06-16T13:51:29.588" v="953" actId="20577"/>
          <ac:spMkLst>
            <pc:docMk/>
            <pc:sldMk cId="635251511" sldId="2555"/>
            <ac:spMk id="2" creationId="{89EC0BF0-025A-A92D-4B1D-FBC2CD8BC206}"/>
          </ac:spMkLst>
        </pc:spChg>
        <pc:spChg chg="mod">
          <ac:chgData name="Jordan, Sarah" userId="b981e112-628c-4343-a7e6-87adfd7414d4" providerId="ADAL" clId="{EFBC8090-1B3E-431E-A43E-8AA06D5231EB}" dt="2023-06-16T13:52:06.623" v="958" actId="403"/>
          <ac:spMkLst>
            <pc:docMk/>
            <pc:sldMk cId="635251511" sldId="2555"/>
            <ac:spMk id="3" creationId="{14C71A62-F8B5-34E1-5DA1-6DE3F7ACCC4F}"/>
          </ac:spMkLst>
        </pc:spChg>
        <pc:spChg chg="mod">
          <ac:chgData name="Jordan, Sarah" userId="b981e112-628c-4343-a7e6-87adfd7414d4" providerId="ADAL" clId="{EFBC8090-1B3E-431E-A43E-8AA06D5231EB}" dt="2023-06-16T13:51:12.747" v="944" actId="255"/>
          <ac:spMkLst>
            <pc:docMk/>
            <pc:sldMk cId="635251511" sldId="2555"/>
            <ac:spMk id="4" creationId="{0CD18600-6BF0-27B3-71D5-67BCF683B769}"/>
          </ac:spMkLst>
        </pc:spChg>
      </pc:sldChg>
      <pc:sldChg chg="modSp add mod delCm modCm modNotesTx">
        <pc:chgData name="Jordan, Sarah" userId="b981e112-628c-4343-a7e6-87adfd7414d4" providerId="ADAL" clId="{EFBC8090-1B3E-431E-A43E-8AA06D5231EB}" dt="2023-07-13T21:10:46.274" v="17164" actId="20577"/>
        <pc:sldMkLst>
          <pc:docMk/>
          <pc:sldMk cId="705782752" sldId="2620"/>
        </pc:sldMkLst>
        <pc:spChg chg="mod">
          <ac:chgData name="Jordan, Sarah" userId="b981e112-628c-4343-a7e6-87adfd7414d4" providerId="ADAL" clId="{EFBC8090-1B3E-431E-A43E-8AA06D5231EB}" dt="2023-06-16T13:34:45.230" v="682" actId="20577"/>
          <ac:spMkLst>
            <pc:docMk/>
            <pc:sldMk cId="705782752" sldId="2620"/>
            <ac:spMk id="3" creationId="{0CF4225E-4D19-4CB8-9855-86332ED4EFA2}"/>
          </ac:spMkLst>
        </pc:spChg>
        <pc:spChg chg="mod">
          <ac:chgData name="Jordan, Sarah" userId="b981e112-628c-4343-a7e6-87adfd7414d4" providerId="ADAL" clId="{EFBC8090-1B3E-431E-A43E-8AA06D5231EB}" dt="2023-07-13T21:09:00.837" v="17133" actId="27636"/>
          <ac:spMkLst>
            <pc:docMk/>
            <pc:sldMk cId="705782752" sldId="2620"/>
            <ac:spMk id="69" creationId="{39F50354-00B5-D333-E9EE-B9F7378C780F}"/>
          </ac:spMkLst>
        </pc:spChg>
        <pc:spChg chg="mod">
          <ac:chgData name="Jordan, Sarah" userId="b981e112-628c-4343-a7e6-87adfd7414d4" providerId="ADAL" clId="{EFBC8090-1B3E-431E-A43E-8AA06D5231EB}" dt="2023-06-16T13:24:10.876" v="6" actId="20577"/>
          <ac:spMkLst>
            <pc:docMk/>
            <pc:sldMk cId="705782752" sldId="2620"/>
            <ac:spMk id="75" creationId="{6440EBF8-1E71-646F-4D9B-5C536EEF17FE}"/>
          </ac:spMkLst>
        </pc:spChg>
        <pc:spChg chg="mod">
          <ac:chgData name="Jordan, Sarah" userId="b981e112-628c-4343-a7e6-87adfd7414d4" providerId="ADAL" clId="{EFBC8090-1B3E-431E-A43E-8AA06D5231EB}" dt="2023-07-13T21:07:52.709" v="17123" actId="12"/>
          <ac:spMkLst>
            <pc:docMk/>
            <pc:sldMk cId="705782752" sldId="2620"/>
            <ac:spMk id="76" creationId="{B75D2865-7ECB-07F8-50F8-E4A55CF86B4A}"/>
          </ac:spMkLst>
        </pc:spChg>
        <pc:spChg chg="mod">
          <ac:chgData name="Jordan, Sarah" userId="b981e112-628c-4343-a7e6-87adfd7414d4" providerId="ADAL" clId="{EFBC8090-1B3E-431E-A43E-8AA06D5231EB}" dt="2023-06-16T13:24:23.254" v="15" actId="20577"/>
          <ac:spMkLst>
            <pc:docMk/>
            <pc:sldMk cId="705782752" sldId="2620"/>
            <ac:spMk id="78" creationId="{BDBEE132-D29E-BA54-5BCF-97306BB70E3A}"/>
          </ac:spMkLst>
        </pc:spChg>
        <pc:spChg chg="mod">
          <ac:chgData name="Jordan, Sarah" userId="b981e112-628c-4343-a7e6-87adfd7414d4" providerId="ADAL" clId="{EFBC8090-1B3E-431E-A43E-8AA06D5231EB}" dt="2023-07-13T21:08:34.993" v="17131" actId="20577"/>
          <ac:spMkLst>
            <pc:docMk/>
            <pc:sldMk cId="705782752" sldId="2620"/>
            <ac:spMk id="79" creationId="{238EEF7A-163F-D623-CA97-27AC0CFE38AF}"/>
          </ac:spMkLst>
        </pc:spChg>
        <pc:spChg chg="mod">
          <ac:chgData name="Jordan, Sarah" userId="b981e112-628c-4343-a7e6-87adfd7414d4" providerId="ADAL" clId="{EFBC8090-1B3E-431E-A43E-8AA06D5231EB}" dt="2023-07-10T20:30:31.924" v="4899" actId="404"/>
          <ac:spMkLst>
            <pc:docMk/>
            <pc:sldMk cId="705782752" sldId="2620"/>
            <ac:spMk id="80" creationId="{6C14890D-073A-5910-17BD-D3BAF02E5441}"/>
          </ac:spMkLst>
        </pc:spChg>
        <pc:spChg chg="mod">
          <ac:chgData name="Jordan, Sarah" userId="b981e112-628c-4343-a7e6-87adfd7414d4" providerId="ADAL" clId="{EFBC8090-1B3E-431E-A43E-8AA06D5231EB}" dt="2023-07-13T21:09:21.396" v="17135" actId="122"/>
          <ac:spMkLst>
            <pc:docMk/>
            <pc:sldMk cId="705782752" sldId="2620"/>
            <ac:spMk id="81" creationId="{77E6994E-9821-FBE0-7097-7B534CA3F24F}"/>
          </ac:spMkLst>
        </pc:spChg>
        <pc:spChg chg="mod">
          <ac:chgData name="Jordan, Sarah" userId="b981e112-628c-4343-a7e6-87adfd7414d4" providerId="ADAL" clId="{EFBC8090-1B3E-431E-A43E-8AA06D5231EB}" dt="2023-06-16T13:24:31.854" v="30" actId="20577"/>
          <ac:spMkLst>
            <pc:docMk/>
            <pc:sldMk cId="705782752" sldId="2620"/>
            <ac:spMk id="82" creationId="{35FB9F69-970D-7058-967D-388DC7DCF93D}"/>
          </ac:spMkLst>
        </pc:spChg>
        <pc:spChg chg="mod">
          <ac:chgData name="Jordan, Sarah" userId="b981e112-628c-4343-a7e6-87adfd7414d4" providerId="ADAL" clId="{EFBC8090-1B3E-431E-A43E-8AA06D5231EB}" dt="2023-06-16T13:24:38.419" v="40" actId="20577"/>
          <ac:spMkLst>
            <pc:docMk/>
            <pc:sldMk cId="705782752" sldId="2620"/>
            <ac:spMk id="83" creationId="{463E3415-94B4-7F21-3ABC-2A3A6B733DFC}"/>
          </ac:spMkLst>
        </pc:spChg>
        <pc:spChg chg="mod">
          <ac:chgData name="Jordan, Sarah" userId="b981e112-628c-4343-a7e6-87adfd7414d4" providerId="ADAL" clId="{EFBC8090-1B3E-431E-A43E-8AA06D5231EB}" dt="2023-06-16T13:24:56.437" v="49" actId="20577"/>
          <ac:spMkLst>
            <pc:docMk/>
            <pc:sldMk cId="705782752" sldId="2620"/>
            <ac:spMk id="84" creationId="{FF2CD20D-1EC7-F310-33F2-F7CFDEED9269}"/>
          </ac:spMkLst>
        </pc:spChg>
        <pc:grpChg chg="mod">
          <ac:chgData name="Jordan, Sarah" userId="b981e112-628c-4343-a7e6-87adfd7414d4" providerId="ADAL" clId="{EFBC8090-1B3E-431E-A43E-8AA06D5231EB}" dt="2023-06-16T13:33:57.165" v="647" actId="14100"/>
          <ac:grpSpMkLst>
            <pc:docMk/>
            <pc:sldMk cId="705782752" sldId="2620"/>
            <ac:grpSpMk id="105" creationId="{3F789D88-A58B-A8F9-0501-EA72452BD107}"/>
          </ac:grpSpMkLst>
        </pc:grpChg>
        <pc:picChg chg="mod">
          <ac:chgData name="Jordan, Sarah" userId="b981e112-628c-4343-a7e6-87adfd7414d4" providerId="ADAL" clId="{EFBC8090-1B3E-431E-A43E-8AA06D5231EB}" dt="2023-06-16T16:09:22.274" v="2923" actId="14100"/>
          <ac:picMkLst>
            <pc:docMk/>
            <pc:sldMk cId="705782752" sldId="2620"/>
            <ac:picMk id="41" creationId="{804A7FC3-F37C-FCB0-EB3E-1F8B57F4C261}"/>
          </ac:picMkLst>
        </pc:picChg>
        <pc:picChg chg="mod">
          <ac:chgData name="Jordan, Sarah" userId="b981e112-628c-4343-a7e6-87adfd7414d4" providerId="ADAL" clId="{EFBC8090-1B3E-431E-A43E-8AA06D5231EB}" dt="2023-06-16T16:08:56.534" v="2920" actId="14826"/>
          <ac:picMkLst>
            <pc:docMk/>
            <pc:sldMk cId="705782752" sldId="2620"/>
            <ac:picMk id="43" creationId="{86FE606F-F4C6-0FA3-711F-78E99A56EBBE}"/>
          </ac:picMkLst>
        </pc:picChg>
        <pc:cxnChg chg="mod">
          <ac:chgData name="Jordan, Sarah" userId="b981e112-628c-4343-a7e6-87adfd7414d4" providerId="ADAL" clId="{EFBC8090-1B3E-431E-A43E-8AA06D5231EB}" dt="2023-06-16T13:34:09.355" v="651" actId="14100"/>
          <ac:cxnSpMkLst>
            <pc:docMk/>
            <pc:sldMk cId="705782752" sldId="2620"/>
            <ac:cxnSpMk id="88" creationId="{6D9C40CD-4C86-173B-9499-8C7C0F5F1103}"/>
          </ac:cxnSpMkLst>
        </pc:cxnChg>
        <pc:cxnChg chg="mod">
          <ac:chgData name="Jordan, Sarah" userId="b981e112-628c-4343-a7e6-87adfd7414d4" providerId="ADAL" clId="{EFBC8090-1B3E-431E-A43E-8AA06D5231EB}" dt="2023-06-16T13:34:04.967" v="650" actId="14100"/>
          <ac:cxnSpMkLst>
            <pc:docMk/>
            <pc:sldMk cId="705782752" sldId="2620"/>
            <ac:cxnSpMk id="90" creationId="{7094D4D5-4736-35FC-4A49-4D9119E50260}"/>
          </ac:cxnSpMkLst>
        </pc:cxnChg>
        <pc:cxnChg chg="mod">
          <ac:chgData name="Jordan, Sarah" userId="b981e112-628c-4343-a7e6-87adfd7414d4" providerId="ADAL" clId="{EFBC8090-1B3E-431E-A43E-8AA06D5231EB}" dt="2023-06-16T16:16:02.293" v="2960" actId="14100"/>
          <ac:cxnSpMkLst>
            <pc:docMk/>
            <pc:sldMk cId="705782752" sldId="2620"/>
            <ac:cxnSpMk id="95" creationId="{47B52917-2955-6DF1-6A96-4363598C4464}"/>
          </ac:cxnSpMkLst>
        </pc:cxnChg>
        <pc:cxnChg chg="mod">
          <ac:chgData name="Jordan, Sarah" userId="b981e112-628c-4343-a7e6-87adfd7414d4" providerId="ADAL" clId="{EFBC8090-1B3E-431E-A43E-8AA06D5231EB}" dt="2023-06-16T13:34:16.425" v="652" actId="14100"/>
          <ac:cxnSpMkLst>
            <pc:docMk/>
            <pc:sldMk cId="705782752" sldId="2620"/>
            <ac:cxnSpMk id="98" creationId="{D38491CA-CBBB-75E3-F42D-293F7CA15475}"/>
          </ac:cxnSpMkLst>
        </pc:cxn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3T21:10:34.112" v="17161"/>
              <pc2:cmMkLst xmlns:pc2="http://schemas.microsoft.com/office/powerpoint/2019/9/main/command">
                <pc:docMk/>
                <pc:sldMk cId="705782752" sldId="2620"/>
                <pc2:cmMk id="{17074E06-787A-405A-A827-E05C759F2C88}"/>
              </pc2:cmMkLst>
            </pc226:cmChg>
            <pc226:cmChg xmlns:pc226="http://schemas.microsoft.com/office/powerpoint/2022/06/main/command" xmlns="" chg="del mod">
              <pc226:chgData name="Jordan, Sarah" userId="b981e112-628c-4343-a7e6-87adfd7414d4" providerId="ADAL" clId="{EFBC8090-1B3E-431E-A43E-8AA06D5231EB}" dt="2023-07-13T21:06:12.448" v="17114"/>
              <pc2:cmMkLst xmlns:pc2="http://schemas.microsoft.com/office/powerpoint/2019/9/main/command">
                <pc:docMk/>
                <pc:sldMk cId="705782752" sldId="2620"/>
                <pc2:cmMk id="{2E1BFA7C-D61A-4F24-B248-2BA4CA014314}"/>
              </pc2:cmMkLst>
              <pc226:cmRplyChg chg="add">
                <pc226:chgData name="Jordan, Sarah" userId="b981e112-628c-4343-a7e6-87adfd7414d4" providerId="ADAL" clId="{EFBC8090-1B3E-431E-A43E-8AA06D5231EB}" dt="2023-06-26T18:35:26.855" v="3398"/>
                <pc2:cmRplyMkLst xmlns:pc2="http://schemas.microsoft.com/office/powerpoint/2019/9/main/command">
                  <pc:docMk/>
                  <pc:sldMk cId="705782752" sldId="2620"/>
                  <pc2:cmMk id="{2E1BFA7C-D61A-4F24-B248-2BA4CA014314}"/>
                  <pc2:cmRplyMk id="{3BBFB33C-6006-4E2D-AECA-32CB17DDDCF9}"/>
                </pc2:cmRplyMkLst>
              </pc226:cmRplyChg>
            </pc226:cmChg>
            <pc226:cmChg xmlns:pc226="http://schemas.microsoft.com/office/powerpoint/2022/06/main/command" xmlns="" chg="mod">
              <pc226:chgData name="Jordan, Sarah" userId="b981e112-628c-4343-a7e6-87adfd7414d4" providerId="ADAL" clId="{EFBC8090-1B3E-431E-A43E-8AA06D5231EB}" dt="2023-07-13T21:09:42.574" v="17137"/>
              <pc2:cmMkLst xmlns:pc2="http://schemas.microsoft.com/office/powerpoint/2019/9/main/command">
                <pc:docMk/>
                <pc:sldMk cId="705782752" sldId="2620"/>
                <pc2:cmMk id="{27A4A8BB-70C6-41D5-BF63-F3D771A552E8}"/>
              </pc2:cmMkLst>
            </pc226:cmChg>
            <pc226:cmChg xmlns:pc226="http://schemas.microsoft.com/office/powerpoint/2022/06/main/command" xmlns="" chg="del mod">
              <pc226:chgData name="Jordan, Sarah" userId="b981e112-628c-4343-a7e6-87adfd7414d4" providerId="ADAL" clId="{EFBC8090-1B3E-431E-A43E-8AA06D5231EB}" dt="2023-07-13T21:10:38.413" v="17162"/>
              <pc2:cmMkLst xmlns:pc2="http://schemas.microsoft.com/office/powerpoint/2019/9/main/command">
                <pc:docMk/>
                <pc:sldMk cId="705782752" sldId="2620"/>
                <pc2:cmMk id="{2FF410E1-38FE-4E2C-974A-9835B4042023}"/>
              </pc2:cmMkLst>
            </pc226:cmChg>
            <pc226:cmChg xmlns:pc226="http://schemas.microsoft.com/office/powerpoint/2022/06/main/command" xmlns="" chg="mod">
              <pc226:chgData name="Jordan, Sarah" userId="b981e112-628c-4343-a7e6-87adfd7414d4" providerId="ADAL" clId="{EFBC8090-1B3E-431E-A43E-8AA06D5231EB}" dt="2023-07-13T21:09:38.110" v="17136"/>
              <pc2:cmMkLst xmlns:pc2="http://schemas.microsoft.com/office/powerpoint/2019/9/main/command">
                <pc:docMk/>
                <pc:sldMk cId="705782752" sldId="2620"/>
                <pc2:cmMk id="{BE2C09E7-74DE-479C-B5F0-A9232A188FC3}"/>
              </pc2:cmMkLst>
            </pc226:cmChg>
          </p:ext>
        </pc:extLst>
      </pc:sldChg>
      <pc:sldChg chg="addSp delSp modSp new mod">
        <pc:chgData name="Jordan, Sarah" userId="b981e112-628c-4343-a7e6-87adfd7414d4" providerId="ADAL" clId="{EFBC8090-1B3E-431E-A43E-8AA06D5231EB}" dt="2023-06-16T13:40:38.046" v="927" actId="20577"/>
        <pc:sldMkLst>
          <pc:docMk/>
          <pc:sldMk cId="1457170857" sldId="2621"/>
        </pc:sldMkLst>
        <pc:spChg chg="mod">
          <ac:chgData name="Jordan, Sarah" userId="b981e112-628c-4343-a7e6-87adfd7414d4" providerId="ADAL" clId="{EFBC8090-1B3E-431E-A43E-8AA06D5231EB}" dt="2023-06-16T13:37:37.998" v="779" actId="20577"/>
          <ac:spMkLst>
            <pc:docMk/>
            <pc:sldMk cId="1457170857" sldId="2621"/>
            <ac:spMk id="2" creationId="{55B1EA9F-44A1-D05F-4F9A-7115469A6DA8}"/>
          </ac:spMkLst>
        </pc:spChg>
        <pc:spChg chg="del">
          <ac:chgData name="Jordan, Sarah" userId="b981e112-628c-4343-a7e6-87adfd7414d4" providerId="ADAL" clId="{EFBC8090-1B3E-431E-A43E-8AA06D5231EB}" dt="2023-06-16T13:38:03.273" v="780" actId="3680"/>
          <ac:spMkLst>
            <pc:docMk/>
            <pc:sldMk cId="1457170857" sldId="2621"/>
            <ac:spMk id="3" creationId="{68B1B727-FD57-5AE8-FE7D-ED0FD2C19C35}"/>
          </ac:spMkLst>
        </pc:spChg>
        <pc:graphicFrameChg chg="add mod ord modGraphic">
          <ac:chgData name="Jordan, Sarah" userId="b981e112-628c-4343-a7e6-87adfd7414d4" providerId="ADAL" clId="{EFBC8090-1B3E-431E-A43E-8AA06D5231EB}" dt="2023-06-16T13:40:38.046" v="927" actId="20577"/>
          <ac:graphicFrameMkLst>
            <pc:docMk/>
            <pc:sldMk cId="1457170857" sldId="2621"/>
            <ac:graphicFrameMk id="4" creationId="{36B0399F-723F-201C-6412-61192AEC4DA7}"/>
          </ac:graphicFrameMkLst>
        </pc:graphicFrameChg>
      </pc:sldChg>
      <pc:sldChg chg="modSp new mod ord modNotesTx">
        <pc:chgData name="Jordan, Sarah" userId="b981e112-628c-4343-a7e6-87adfd7414d4" providerId="ADAL" clId="{EFBC8090-1B3E-431E-A43E-8AA06D5231EB}" dt="2023-07-11T13:20:15.229" v="15494" actId="20577"/>
        <pc:sldMkLst>
          <pc:docMk/>
          <pc:sldMk cId="2843408955" sldId="2622"/>
        </pc:sldMkLst>
        <pc:spChg chg="mod">
          <ac:chgData name="Jordan, Sarah" userId="b981e112-628c-4343-a7e6-87adfd7414d4" providerId="ADAL" clId="{EFBC8090-1B3E-431E-A43E-8AA06D5231EB}" dt="2023-06-16T13:51:23.684" v="950" actId="20577"/>
          <ac:spMkLst>
            <pc:docMk/>
            <pc:sldMk cId="2843408955" sldId="2622"/>
            <ac:spMk id="2" creationId="{12525481-448F-918C-AF0C-F448FDAC9CEE}"/>
          </ac:spMkLst>
        </pc:spChg>
        <pc:spChg chg="mod">
          <ac:chgData name="Jordan, Sarah" userId="b981e112-628c-4343-a7e6-87adfd7414d4" providerId="ADAL" clId="{EFBC8090-1B3E-431E-A43E-8AA06D5231EB}" dt="2023-06-16T13:52:13.398" v="959" actId="255"/>
          <ac:spMkLst>
            <pc:docMk/>
            <pc:sldMk cId="2843408955" sldId="2622"/>
            <ac:spMk id="3" creationId="{2E101F5F-D19A-4E7B-A3F8-708EC59FFD8F}"/>
          </ac:spMkLst>
        </pc:spChg>
        <pc:spChg chg="mod">
          <ac:chgData name="Jordan, Sarah" userId="b981e112-628c-4343-a7e6-87adfd7414d4" providerId="ADAL" clId="{EFBC8090-1B3E-431E-A43E-8AA06D5231EB}" dt="2023-06-16T13:51:54.928" v="957" actId="20577"/>
          <ac:spMkLst>
            <pc:docMk/>
            <pc:sldMk cId="2843408955" sldId="2622"/>
            <ac:spMk id="4" creationId="{9B8CD408-1CDC-2447-1B4D-766D4E8FB435}"/>
          </ac:spMkLst>
        </pc:spChg>
      </pc:sldChg>
      <pc:sldChg chg="addSp delSp modSp new del mod modAnim">
        <pc:chgData name="Jordan, Sarah" userId="b981e112-628c-4343-a7e6-87adfd7414d4" providerId="ADAL" clId="{EFBC8090-1B3E-431E-A43E-8AA06D5231EB}" dt="2023-06-26T18:15:44.878" v="3191" actId="47"/>
        <pc:sldMkLst>
          <pc:docMk/>
          <pc:sldMk cId="2376205352" sldId="2623"/>
        </pc:sldMkLst>
        <pc:spChg chg="mod">
          <ac:chgData name="Jordan, Sarah" userId="b981e112-628c-4343-a7e6-87adfd7414d4" providerId="ADAL" clId="{EFBC8090-1B3E-431E-A43E-8AA06D5231EB}" dt="2023-06-16T15:38:39.789" v="2086" actId="20577"/>
          <ac:spMkLst>
            <pc:docMk/>
            <pc:sldMk cId="2376205352" sldId="2623"/>
            <ac:spMk id="2" creationId="{46452196-3C8B-335A-DE1E-D903D8F4FF0A}"/>
          </ac:spMkLst>
        </pc:spChg>
        <pc:spChg chg="mod">
          <ac:chgData name="Jordan, Sarah" userId="b981e112-628c-4343-a7e6-87adfd7414d4" providerId="ADAL" clId="{EFBC8090-1B3E-431E-A43E-8AA06D5231EB}" dt="2023-06-16T15:40:39.151" v="2105" actId="403"/>
          <ac:spMkLst>
            <pc:docMk/>
            <pc:sldMk cId="2376205352" sldId="2623"/>
            <ac:spMk id="3" creationId="{7A55845A-5C13-A00B-E740-5A3370B546A5}"/>
          </ac:spMkLst>
        </pc:spChg>
        <pc:spChg chg="mod">
          <ac:chgData name="Jordan, Sarah" userId="b981e112-628c-4343-a7e6-87adfd7414d4" providerId="ADAL" clId="{EFBC8090-1B3E-431E-A43E-8AA06D5231EB}" dt="2023-06-26T18:15:20.538" v="3185" actId="27636"/>
          <ac:spMkLst>
            <pc:docMk/>
            <pc:sldMk cId="2376205352" sldId="2623"/>
            <ac:spMk id="4" creationId="{0BF43D16-DF43-1566-F3FA-D421C16932C0}"/>
          </ac:spMkLst>
        </pc:spChg>
        <pc:spChg chg="mod">
          <ac:chgData name="Jordan, Sarah" userId="b981e112-628c-4343-a7e6-87adfd7414d4" providerId="ADAL" clId="{EFBC8090-1B3E-431E-A43E-8AA06D5231EB}" dt="2023-06-16T16:21:19.035" v="3082" actId="14100"/>
          <ac:spMkLst>
            <pc:docMk/>
            <pc:sldMk cId="2376205352" sldId="2623"/>
            <ac:spMk id="5" creationId="{7B5DF3DA-3CE3-ACB6-5DC6-9672B4E0255C}"/>
          </ac:spMkLst>
        </pc:spChg>
        <pc:spChg chg="add del mod">
          <ac:chgData name="Jordan, Sarah" userId="b981e112-628c-4343-a7e6-87adfd7414d4" providerId="ADAL" clId="{EFBC8090-1B3E-431E-A43E-8AA06D5231EB}" dt="2023-06-26T18:15:20.538" v="3186" actId="27636"/>
          <ac:spMkLst>
            <pc:docMk/>
            <pc:sldMk cId="2376205352" sldId="2623"/>
            <ac:spMk id="6" creationId="{597410F3-0E7F-7B20-E0AB-15A4D2D91120}"/>
          </ac:spMkLst>
        </pc:spChg>
        <pc:spChg chg="add mod">
          <ac:chgData name="Jordan, Sarah" userId="b981e112-628c-4343-a7e6-87adfd7414d4" providerId="ADAL" clId="{EFBC8090-1B3E-431E-A43E-8AA06D5231EB}" dt="2023-06-16T15:40:26.913" v="2101" actId="1076"/>
          <ac:spMkLst>
            <pc:docMk/>
            <pc:sldMk cId="2376205352" sldId="2623"/>
            <ac:spMk id="7" creationId="{20457F30-6FD8-65B7-52A3-13012A04752C}"/>
          </ac:spMkLst>
        </pc:spChg>
        <pc:graphicFrameChg chg="add del">
          <ac:chgData name="Jordan, Sarah" userId="b981e112-628c-4343-a7e6-87adfd7414d4" providerId="ADAL" clId="{EFBC8090-1B3E-431E-A43E-8AA06D5231EB}" dt="2023-06-16T15:29:48.134" v="1931" actId="26606"/>
          <ac:graphicFrameMkLst>
            <pc:docMk/>
            <pc:sldMk cId="2376205352" sldId="2623"/>
            <ac:graphicFrameMk id="8" creationId="{E6A5B974-A237-69AE-1934-884E3B761AF7}"/>
          </ac:graphicFrameMkLst>
        </pc:graphicFrameChg>
        <pc:graphicFrameChg chg="add del">
          <ac:chgData name="Jordan, Sarah" userId="b981e112-628c-4343-a7e6-87adfd7414d4" providerId="ADAL" clId="{EFBC8090-1B3E-431E-A43E-8AA06D5231EB}" dt="2023-06-16T15:29:51.236" v="1933" actId="26606"/>
          <ac:graphicFrameMkLst>
            <pc:docMk/>
            <pc:sldMk cId="2376205352" sldId="2623"/>
            <ac:graphicFrameMk id="10" creationId="{AEA7C342-0A41-FC5D-BF3A-7DEE42242156}"/>
          </ac:graphicFrameMkLst>
        </pc:graphicFrameChg>
        <pc:graphicFrameChg chg="add del mod">
          <ac:chgData name="Jordan, Sarah" userId="b981e112-628c-4343-a7e6-87adfd7414d4" providerId="ADAL" clId="{EFBC8090-1B3E-431E-A43E-8AA06D5231EB}" dt="2023-06-16T15:33:23.576" v="1998" actId="26606"/>
          <ac:graphicFrameMkLst>
            <pc:docMk/>
            <pc:sldMk cId="2376205352" sldId="2623"/>
            <ac:graphicFrameMk id="12" creationId="{5D46E895-0140-A5B2-2170-31B5DD5127C0}"/>
          </ac:graphicFrameMkLst>
        </pc:graphicFrameChg>
      </pc:sldChg>
      <pc:sldChg chg="addSp delSp modSp new mod modAnim modCm modNotesTx">
        <pc:chgData name="Jordan, Sarah" userId="b981e112-628c-4343-a7e6-87adfd7414d4" providerId="ADAL" clId="{EFBC8090-1B3E-431E-A43E-8AA06D5231EB}" dt="2023-07-19T20:07:35.167" v="18854" actId="1440"/>
        <pc:sldMkLst>
          <pc:docMk/>
          <pc:sldMk cId="794665291" sldId="2624"/>
        </pc:sldMkLst>
        <pc:spChg chg="mod">
          <ac:chgData name="Jordan, Sarah" userId="b981e112-628c-4343-a7e6-87adfd7414d4" providerId="ADAL" clId="{EFBC8090-1B3E-431E-A43E-8AA06D5231EB}" dt="2023-06-16T14:54:14.628" v="1613" actId="20577"/>
          <ac:spMkLst>
            <pc:docMk/>
            <pc:sldMk cId="794665291" sldId="2624"/>
            <ac:spMk id="2" creationId="{9F86F505-1524-70C8-4A6B-84F6DC4396A5}"/>
          </ac:spMkLst>
        </pc:spChg>
        <pc:spChg chg="del mod">
          <ac:chgData name="Jordan, Sarah" userId="b981e112-628c-4343-a7e6-87adfd7414d4" providerId="ADAL" clId="{EFBC8090-1B3E-431E-A43E-8AA06D5231EB}" dt="2023-06-16T14:56:53.650" v="1686" actId="478"/>
          <ac:spMkLst>
            <pc:docMk/>
            <pc:sldMk cId="794665291" sldId="2624"/>
            <ac:spMk id="3" creationId="{91BF92FE-ACBB-28A3-0A4B-7C319B652534}"/>
          </ac:spMkLst>
        </pc:spChg>
        <pc:spChg chg="del">
          <ac:chgData name="Jordan, Sarah" userId="b981e112-628c-4343-a7e6-87adfd7414d4" providerId="ADAL" clId="{EFBC8090-1B3E-431E-A43E-8AA06D5231EB}" dt="2023-06-16T14:55:14.958" v="1614" actId="22"/>
          <ac:spMkLst>
            <pc:docMk/>
            <pc:sldMk cId="794665291" sldId="2624"/>
            <ac:spMk id="4" creationId="{8DC4CE17-8BAF-F2AC-1769-7AA3D8575B6B}"/>
          </ac:spMkLst>
        </pc:spChg>
        <pc:spChg chg="add del mod">
          <ac:chgData name="Jordan, Sarah" userId="b981e112-628c-4343-a7e6-87adfd7414d4" providerId="ADAL" clId="{EFBC8090-1B3E-431E-A43E-8AA06D5231EB}" dt="2023-06-16T14:57:15.074" v="1687" actId="478"/>
          <ac:spMkLst>
            <pc:docMk/>
            <pc:sldMk cId="794665291" sldId="2624"/>
            <ac:spMk id="8" creationId="{D29311FD-05D5-8B57-0850-E30F60B922E5}"/>
          </ac:spMkLst>
        </pc:spChg>
        <pc:spChg chg="add mod">
          <ac:chgData name="Jordan, Sarah" userId="b981e112-628c-4343-a7e6-87adfd7414d4" providerId="ADAL" clId="{EFBC8090-1B3E-431E-A43E-8AA06D5231EB}" dt="2023-07-10T22:27:13.746" v="11945" actId="403"/>
          <ac:spMkLst>
            <pc:docMk/>
            <pc:sldMk cId="794665291" sldId="2624"/>
            <ac:spMk id="9" creationId="{132FFE84-34A8-7E6E-A86A-36DAE0097142}"/>
          </ac:spMkLst>
        </pc:spChg>
        <pc:picChg chg="add mod ord">
          <ac:chgData name="Jordan, Sarah" userId="b981e112-628c-4343-a7e6-87adfd7414d4" providerId="ADAL" clId="{EFBC8090-1B3E-431E-A43E-8AA06D5231EB}" dt="2023-06-16T14:55:14.958" v="1614" actId="22"/>
          <ac:picMkLst>
            <pc:docMk/>
            <pc:sldMk cId="794665291" sldId="2624"/>
            <ac:picMk id="6" creationId="{4BEDFC6A-7C29-962D-CAD1-E7D8054EE681}"/>
          </ac:picMkLst>
        </pc:picChg>
        <pc:picChg chg="add mod modCrop">
          <ac:chgData name="Jordan, Sarah" userId="b981e112-628c-4343-a7e6-87adfd7414d4" providerId="ADAL" clId="{EFBC8090-1B3E-431E-A43E-8AA06D5231EB}" dt="2023-07-19T20:07:35.167" v="18854" actId="1440"/>
          <ac:picMkLst>
            <pc:docMk/>
            <pc:sldMk cId="794665291" sldId="2624"/>
            <ac:picMk id="11" creationId="{A6F00E1B-7B51-67BF-10A1-5C9D06FCCA8B}"/>
          </ac:picMkLst>
        </pc:pic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0T22:26:46.651" v="11926"/>
              <pc2:cmMkLst xmlns:pc2="http://schemas.microsoft.com/office/powerpoint/2019/9/main/command">
                <pc:docMk/>
                <pc:sldMk cId="794665291" sldId="2624"/>
                <pc2:cmMk id="{84445760-9CDB-4AA4-9EA1-B8C7378E1BFA}"/>
              </pc2:cmMkLst>
            </pc226:cmChg>
            <pc226:cmChg xmlns:pc226="http://schemas.microsoft.com/office/powerpoint/2022/06/main/command" xmlns="" chg="mod">
              <pc226:chgData name="Jordan, Sarah" userId="b981e112-628c-4343-a7e6-87adfd7414d4" providerId="ADAL" clId="{EFBC8090-1B3E-431E-A43E-8AA06D5231EB}" dt="2023-07-19T19:23:21.397" v="18434"/>
              <pc2:cmMkLst xmlns:pc2="http://schemas.microsoft.com/office/powerpoint/2019/9/main/command">
                <pc:docMk/>
                <pc:sldMk cId="794665291" sldId="2624"/>
                <pc2:cmMk id="{D89DFDC5-E6B2-4E65-AEBF-D95B717E63D1}"/>
              </pc2:cmMkLst>
            </pc226:cmChg>
          </p:ext>
        </pc:extLst>
      </pc:sldChg>
      <pc:sldChg chg="addSp delSp modSp new mod ord modClrScheme chgLayout modNotesTx">
        <pc:chgData name="Jordan, Sarah" userId="b981e112-628c-4343-a7e6-87adfd7414d4" providerId="ADAL" clId="{EFBC8090-1B3E-431E-A43E-8AA06D5231EB}" dt="2023-07-11T13:05:10.355" v="14377" actId="20577"/>
        <pc:sldMkLst>
          <pc:docMk/>
          <pc:sldMk cId="3476581012" sldId="2625"/>
        </pc:sldMkLst>
        <pc:spChg chg="mod ord">
          <ac:chgData name="Jordan, Sarah" userId="b981e112-628c-4343-a7e6-87adfd7414d4" providerId="ADAL" clId="{EFBC8090-1B3E-431E-A43E-8AA06D5231EB}" dt="2023-06-16T15:27:14.447" v="1926" actId="700"/>
          <ac:spMkLst>
            <pc:docMk/>
            <pc:sldMk cId="3476581012" sldId="2625"/>
            <ac:spMk id="2" creationId="{9E8BA247-0D7E-564E-F789-B299FDC52FB0}"/>
          </ac:spMkLst>
        </pc:spChg>
        <pc:spChg chg="del mod ord">
          <ac:chgData name="Jordan, Sarah" userId="b981e112-628c-4343-a7e6-87adfd7414d4" providerId="ADAL" clId="{EFBC8090-1B3E-431E-A43E-8AA06D5231EB}" dt="2023-06-16T15:27:14.447" v="1926" actId="700"/>
          <ac:spMkLst>
            <pc:docMk/>
            <pc:sldMk cId="3476581012" sldId="2625"/>
            <ac:spMk id="3" creationId="{5802C901-843D-2088-2A6D-DF8207F96E0B}"/>
          </ac:spMkLst>
        </pc:spChg>
        <pc:spChg chg="add mod ord">
          <ac:chgData name="Jordan, Sarah" userId="b981e112-628c-4343-a7e6-87adfd7414d4" providerId="ADAL" clId="{EFBC8090-1B3E-431E-A43E-8AA06D5231EB}" dt="2023-07-11T13:05:10.355" v="14377" actId="20577"/>
          <ac:spMkLst>
            <pc:docMk/>
            <pc:sldMk cId="3476581012" sldId="2625"/>
            <ac:spMk id="4" creationId="{DA2A8344-F7F5-CFC9-1BF3-73508C588CCB}"/>
          </ac:spMkLst>
        </pc:spChg>
        <pc:spChg chg="add del mod ord">
          <ac:chgData name="Jordan, Sarah" userId="b981e112-628c-4343-a7e6-87adfd7414d4" providerId="ADAL" clId="{EFBC8090-1B3E-431E-A43E-8AA06D5231EB}" dt="2023-07-11T13:03:59.050" v="14247" actId="478"/>
          <ac:spMkLst>
            <pc:docMk/>
            <pc:sldMk cId="3476581012" sldId="2625"/>
            <ac:spMk id="5" creationId="{1FC0573C-6808-EFD5-573D-863A93BE38CC}"/>
          </ac:spMkLst>
        </pc:spChg>
        <pc:picChg chg="add mod">
          <ac:chgData name="Jordan, Sarah" userId="b981e112-628c-4343-a7e6-87adfd7414d4" providerId="ADAL" clId="{EFBC8090-1B3E-431E-A43E-8AA06D5231EB}" dt="2023-07-11T13:04:07.124" v="14250" actId="1076"/>
          <ac:picMkLst>
            <pc:docMk/>
            <pc:sldMk cId="3476581012" sldId="2625"/>
            <ac:picMk id="7" creationId="{20043B45-7C6F-88DC-993B-ECFEB640947B}"/>
          </ac:picMkLst>
        </pc:picChg>
      </pc:sldChg>
      <pc:sldChg chg="add del">
        <pc:chgData name="Jordan, Sarah" userId="b981e112-628c-4343-a7e6-87adfd7414d4" providerId="ADAL" clId="{EFBC8090-1B3E-431E-A43E-8AA06D5231EB}" dt="2023-07-10T22:29:58.414" v="12411" actId="2696"/>
        <pc:sldMkLst>
          <pc:docMk/>
          <pc:sldMk cId="681965789" sldId="2626"/>
        </pc:sldMkLst>
      </pc:sldChg>
      <pc:sldChg chg="addSp modSp add mod ord modCm modNotesTx">
        <pc:chgData name="Jordan, Sarah" userId="b981e112-628c-4343-a7e6-87adfd7414d4" providerId="ADAL" clId="{EFBC8090-1B3E-431E-A43E-8AA06D5231EB}" dt="2023-07-19T19:58:54.946" v="18852" actId="20577"/>
        <pc:sldMkLst>
          <pc:docMk/>
          <pc:sldMk cId="1833498079" sldId="2626"/>
        </pc:sldMkLst>
        <pc:spChg chg="mod">
          <ac:chgData name="Jordan, Sarah" userId="b981e112-628c-4343-a7e6-87adfd7414d4" providerId="ADAL" clId="{EFBC8090-1B3E-431E-A43E-8AA06D5231EB}" dt="2023-07-19T19:04:28.173" v="18265" actId="20577"/>
          <ac:spMkLst>
            <pc:docMk/>
            <pc:sldMk cId="1833498079" sldId="2626"/>
            <ac:spMk id="3" creationId="{D56AFACC-E2BA-D270-72EF-26780837EB08}"/>
          </ac:spMkLst>
        </pc:spChg>
        <pc:spChg chg="mod">
          <ac:chgData name="Jordan, Sarah" userId="b981e112-628c-4343-a7e6-87adfd7414d4" providerId="ADAL" clId="{EFBC8090-1B3E-431E-A43E-8AA06D5231EB}" dt="2023-07-19T19:04:44.947" v="18266" actId="14100"/>
          <ac:spMkLst>
            <pc:docMk/>
            <pc:sldMk cId="1833498079" sldId="2626"/>
            <ac:spMk id="4" creationId="{A7B1426C-5422-5992-252A-718960668510}"/>
          </ac:spMkLst>
        </pc:spChg>
        <pc:spChg chg="add mod">
          <ac:chgData name="Jordan, Sarah" userId="b981e112-628c-4343-a7e6-87adfd7414d4" providerId="ADAL" clId="{EFBC8090-1B3E-431E-A43E-8AA06D5231EB}" dt="2023-07-19T19:00:06.176" v="18143" actId="207"/>
          <ac:spMkLst>
            <pc:docMk/>
            <pc:sldMk cId="1833498079" sldId="2626"/>
            <ac:spMk id="5" creationId="{80BD52C4-182E-933C-FB54-50FB6343315A}"/>
          </ac:spMkLst>
        </pc:spChg>
        <pc:spChg chg="add mod">
          <ac:chgData name="Jordan, Sarah" userId="b981e112-628c-4343-a7e6-87adfd7414d4" providerId="ADAL" clId="{EFBC8090-1B3E-431E-A43E-8AA06D5231EB}" dt="2023-07-19T19:02:47.176" v="18200" actId="1036"/>
          <ac:spMkLst>
            <pc:docMk/>
            <pc:sldMk cId="1833498079" sldId="2626"/>
            <ac:spMk id="6" creationId="{DC07C895-5F03-56BA-C2AC-1E67E98C9D81}"/>
          </ac:spMkLst>
        </pc:spChg>
        <pc:spChg chg="add mod">
          <ac:chgData name="Jordan, Sarah" userId="b981e112-628c-4343-a7e6-87adfd7414d4" providerId="ADAL" clId="{EFBC8090-1B3E-431E-A43E-8AA06D5231EB}" dt="2023-07-19T19:03:40.731" v="18234" actId="1037"/>
          <ac:spMkLst>
            <pc:docMk/>
            <pc:sldMk cId="1833498079" sldId="2626"/>
            <ac:spMk id="7" creationId="{EB10BB57-D356-DC41-443D-6F758AF5787E}"/>
          </ac:spMkLst>
        </pc:spChg>
        <pc:spChg chg="add mod">
          <ac:chgData name="Jordan, Sarah" userId="b981e112-628c-4343-a7e6-87adfd7414d4" providerId="ADAL" clId="{EFBC8090-1B3E-431E-A43E-8AA06D5231EB}" dt="2023-07-19T19:03:40.731" v="18234" actId="1037"/>
          <ac:spMkLst>
            <pc:docMk/>
            <pc:sldMk cId="1833498079" sldId="2626"/>
            <ac:spMk id="8" creationId="{E4D16A99-C57C-DFE3-7F46-0C7D799530F2}"/>
          </ac:spMkLst>
        </pc:spChg>
        <pc:graphicFrameChg chg="mod">
          <ac:chgData name="Jordan, Sarah" userId="b981e112-628c-4343-a7e6-87adfd7414d4" providerId="ADAL" clId="{EFBC8090-1B3E-431E-A43E-8AA06D5231EB}" dt="2023-07-19T19:04:02.969" v="18247"/>
          <ac:graphicFrameMkLst>
            <pc:docMk/>
            <pc:sldMk cId="1833498079" sldId="2626"/>
            <ac:graphicFrameMk id="11" creationId="{AFC4C75A-BB06-6C36-EA81-0E061AA048E0}"/>
          </ac:graphicFrameMkLst>
        </pc:graphicFrameChg>
        <pc:cxnChg chg="add mod">
          <ac:chgData name="Jordan, Sarah" userId="b981e112-628c-4343-a7e6-87adfd7414d4" providerId="ADAL" clId="{EFBC8090-1B3E-431E-A43E-8AA06D5231EB}" dt="2023-07-19T19:02:10.532" v="18184" actId="1582"/>
          <ac:cxnSpMkLst>
            <pc:docMk/>
            <pc:sldMk cId="1833498079" sldId="2626"/>
            <ac:cxnSpMk id="9" creationId="{823CE3E7-7030-7A06-8C94-9CE756D983C0}"/>
          </ac:cxnSpMkLst>
        </pc:cxnChg>
        <pc:cxnChg chg="add mod">
          <ac:chgData name="Jordan, Sarah" userId="b981e112-628c-4343-a7e6-87adfd7414d4" providerId="ADAL" clId="{EFBC8090-1B3E-431E-A43E-8AA06D5231EB}" dt="2023-07-19T19:03:40.731" v="18234" actId="1037"/>
          <ac:cxnSpMkLst>
            <pc:docMk/>
            <pc:sldMk cId="1833498079" sldId="2626"/>
            <ac:cxnSpMk id="10" creationId="{38C0B064-473D-FFEA-2922-AAC420696E9A}"/>
          </ac:cxnSpMkLst>
        </pc:cxn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0T22:30:43.358" v="12413"/>
              <pc2:cmMkLst xmlns:pc2="http://schemas.microsoft.com/office/powerpoint/2019/9/main/command">
                <pc:docMk/>
                <pc:sldMk cId="1833498079" sldId="2626"/>
                <pc2:cmMk id="{64BF8159-67E9-4D92-82F9-34B482A735E4}"/>
              </pc2:cmMkLst>
            </pc226:cmChg>
            <pc226:cmChg xmlns:pc226="http://schemas.microsoft.com/office/powerpoint/2022/06/main/command" xmlns="" chg="mod">
              <pc226:chgData name="Jordan, Sarah" userId="b981e112-628c-4343-a7e6-87adfd7414d4" providerId="ADAL" clId="{EFBC8090-1B3E-431E-A43E-8AA06D5231EB}" dt="2023-07-19T19:22:12.903" v="18433"/>
              <pc2:cmMkLst xmlns:pc2="http://schemas.microsoft.com/office/powerpoint/2019/9/main/command">
                <pc:docMk/>
                <pc:sldMk cId="1833498079" sldId="2626"/>
                <pc2:cmMk id="{01F0839F-F683-4603-8068-4206FDD2E35B}"/>
              </pc2:cmMkLst>
            </pc226:cmChg>
          </p:ext>
        </pc:extLst>
      </pc:sldChg>
      <pc:sldChg chg="addSp delSp modSp add del mod modClrScheme modCm chgLayout">
        <pc:chgData name="Jordan, Sarah" userId="b981e112-628c-4343-a7e6-87adfd7414d4" providerId="ADAL" clId="{EFBC8090-1B3E-431E-A43E-8AA06D5231EB}" dt="2023-07-10T20:25:18.831" v="4896" actId="2696"/>
        <pc:sldMkLst>
          <pc:docMk/>
          <pc:sldMk cId="3984259399" sldId="2626"/>
        </pc:sldMkLst>
        <pc:spChg chg="mod ord">
          <ac:chgData name="Jordan, Sarah" userId="b981e112-628c-4343-a7e6-87adfd7414d4" providerId="ADAL" clId="{EFBC8090-1B3E-431E-A43E-8AA06D5231EB}" dt="2023-06-16T15:37:55.357" v="2077" actId="20577"/>
          <ac:spMkLst>
            <pc:docMk/>
            <pc:sldMk cId="3984259399" sldId="2626"/>
            <ac:spMk id="2" creationId="{46452196-3C8B-335A-DE1E-D903D8F4FF0A}"/>
          </ac:spMkLst>
        </pc:spChg>
        <pc:spChg chg="del mod ord">
          <ac:chgData name="Jordan, Sarah" userId="b981e112-628c-4343-a7e6-87adfd7414d4" providerId="ADAL" clId="{EFBC8090-1B3E-431E-A43E-8AA06D5231EB}" dt="2023-06-16T15:37:45.290" v="2063" actId="12084"/>
          <ac:spMkLst>
            <pc:docMk/>
            <pc:sldMk cId="3984259399" sldId="2626"/>
            <ac:spMk id="3" creationId="{7A55845A-5C13-A00B-E740-5A3370B546A5}"/>
          </ac:spMkLst>
        </pc:spChg>
        <pc:spChg chg="mod">
          <ac:chgData name="Jordan, Sarah" userId="b981e112-628c-4343-a7e6-87adfd7414d4" providerId="ADAL" clId="{EFBC8090-1B3E-431E-A43E-8AA06D5231EB}" dt="2023-06-26T18:15:52.626" v="3193" actId="403"/>
          <ac:spMkLst>
            <pc:docMk/>
            <pc:sldMk cId="3984259399" sldId="2626"/>
            <ac:spMk id="3" creationId="{D56AFACC-E2BA-D270-72EF-26780837EB08}"/>
          </ac:spMkLst>
        </pc:spChg>
        <pc:spChg chg="del">
          <ac:chgData name="Jordan, Sarah" userId="b981e112-628c-4343-a7e6-87adfd7414d4" providerId="ADAL" clId="{EFBC8090-1B3E-431E-A43E-8AA06D5231EB}" dt="2023-06-16T15:34:54.050" v="2026" actId="478"/>
          <ac:spMkLst>
            <pc:docMk/>
            <pc:sldMk cId="3984259399" sldId="2626"/>
            <ac:spMk id="4" creationId="{0BF43D16-DF43-1566-F3FA-D421C16932C0}"/>
          </ac:spMkLst>
        </pc:spChg>
        <pc:spChg chg="mod">
          <ac:chgData name="Jordan, Sarah" userId="b981e112-628c-4343-a7e6-87adfd7414d4" providerId="ADAL" clId="{EFBC8090-1B3E-431E-A43E-8AA06D5231EB}" dt="2023-06-26T18:15:57.274" v="3195" actId="403"/>
          <ac:spMkLst>
            <pc:docMk/>
            <pc:sldMk cId="3984259399" sldId="2626"/>
            <ac:spMk id="4" creationId="{A7B1426C-5422-5992-252A-718960668510}"/>
          </ac:spMkLst>
        </pc:spChg>
        <pc:spChg chg="del mod ord">
          <ac:chgData name="Jordan, Sarah" userId="b981e112-628c-4343-a7e6-87adfd7414d4" providerId="ADAL" clId="{EFBC8090-1B3E-431E-A43E-8AA06D5231EB}" dt="2023-06-16T15:35:17.741" v="2029" actId="478"/>
          <ac:spMkLst>
            <pc:docMk/>
            <pc:sldMk cId="3984259399" sldId="2626"/>
            <ac:spMk id="5" creationId="{7B5DF3DA-3CE3-ACB6-5DC6-9672B4E0255C}"/>
          </ac:spMkLst>
        </pc:spChg>
        <pc:spChg chg="del">
          <ac:chgData name="Jordan, Sarah" userId="b981e112-628c-4343-a7e6-87adfd7414d4" providerId="ADAL" clId="{EFBC8090-1B3E-431E-A43E-8AA06D5231EB}" dt="2023-06-16T15:34:56.224" v="2027" actId="478"/>
          <ac:spMkLst>
            <pc:docMk/>
            <pc:sldMk cId="3984259399" sldId="2626"/>
            <ac:spMk id="6" creationId="{597410F3-0E7F-7B20-E0AB-15A4D2D91120}"/>
          </ac:spMkLst>
        </pc:spChg>
        <pc:spChg chg="add del mod ord">
          <ac:chgData name="Jordan, Sarah" userId="b981e112-628c-4343-a7e6-87adfd7414d4" providerId="ADAL" clId="{EFBC8090-1B3E-431E-A43E-8AA06D5231EB}" dt="2023-06-16T15:35:12.460" v="2028" actId="700"/>
          <ac:spMkLst>
            <pc:docMk/>
            <pc:sldMk cId="3984259399" sldId="2626"/>
            <ac:spMk id="8" creationId="{0E95D1A6-79F3-C276-9C62-3897DF347F1F}"/>
          </ac:spMkLst>
        </pc:spChg>
        <pc:spChg chg="add del mod">
          <ac:chgData name="Jordan, Sarah" userId="b981e112-628c-4343-a7e6-87adfd7414d4" providerId="ADAL" clId="{EFBC8090-1B3E-431E-A43E-8AA06D5231EB}" dt="2023-06-16T15:35:12.460" v="2028" actId="700"/>
          <ac:spMkLst>
            <pc:docMk/>
            <pc:sldMk cId="3984259399" sldId="2626"/>
            <ac:spMk id="10" creationId="{CA88D847-8067-E8DB-90FA-FD7D63A03CB1}"/>
          </ac:spMkLst>
        </pc:spChg>
        <pc:graphicFrameChg chg="add mod">
          <ac:chgData name="Jordan, Sarah" userId="b981e112-628c-4343-a7e6-87adfd7414d4" providerId="ADAL" clId="{EFBC8090-1B3E-431E-A43E-8AA06D5231EB}" dt="2023-06-16T16:21:09.034" v="3070" actId="20577"/>
          <ac:graphicFrameMkLst>
            <pc:docMk/>
            <pc:sldMk cId="3984259399" sldId="2626"/>
            <ac:graphicFrameMk id="11" creationId="{AFC4C75A-BB06-6C36-EA81-0E061AA048E0}"/>
          </ac:graphicFrameMkLst>
        </pc:graphicFrame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6-26T18:18:14.100" v="3196"/>
              <pc2:cmMkLst xmlns:pc2="http://schemas.microsoft.com/office/powerpoint/2019/9/main/command">
                <pc:docMk/>
                <pc:sldMk cId="3984259399" sldId="2626"/>
                <pc2:cmMk id="{6E376610-3E8F-4407-908A-3418EDB916C5}"/>
              </pc2:cmMkLst>
            </pc226:cmChg>
          </p:ext>
        </pc:extLst>
      </pc:sldChg>
      <pc:sldChg chg="addSp delSp modSp new mod modClrScheme delCm modCm chgLayout modNotesTx">
        <pc:chgData name="Jordan, Sarah" userId="b981e112-628c-4343-a7e6-87adfd7414d4" providerId="ADAL" clId="{EFBC8090-1B3E-431E-A43E-8AA06D5231EB}" dt="2023-07-13T21:16:09.991" v="17868" actId="20577"/>
        <pc:sldMkLst>
          <pc:docMk/>
          <pc:sldMk cId="727311774" sldId="2627"/>
        </pc:sldMkLst>
        <pc:spChg chg="mod ord">
          <ac:chgData name="Jordan, Sarah" userId="b981e112-628c-4343-a7e6-87adfd7414d4" providerId="ADAL" clId="{EFBC8090-1B3E-431E-A43E-8AA06D5231EB}" dt="2023-06-26T22:13:20.485" v="3905" actId="20577"/>
          <ac:spMkLst>
            <pc:docMk/>
            <pc:sldMk cId="727311774" sldId="2627"/>
            <ac:spMk id="2" creationId="{34A10119-62B9-6E81-8AC1-580248F5BED3}"/>
          </ac:spMkLst>
        </pc:spChg>
        <pc:spChg chg="mod ord">
          <ac:chgData name="Jordan, Sarah" userId="b981e112-628c-4343-a7e6-87adfd7414d4" providerId="ADAL" clId="{EFBC8090-1B3E-431E-A43E-8AA06D5231EB}" dt="2023-07-13T21:13:28.579" v="17399" actId="20577"/>
          <ac:spMkLst>
            <pc:docMk/>
            <pc:sldMk cId="727311774" sldId="2627"/>
            <ac:spMk id="3" creationId="{CCA6A8EC-EB3C-90CC-1F7F-600A61F501A9}"/>
          </ac:spMkLst>
        </pc:spChg>
        <pc:spChg chg="add mod ord">
          <ac:chgData name="Jordan, Sarah" userId="b981e112-628c-4343-a7e6-87adfd7414d4" providerId="ADAL" clId="{EFBC8090-1B3E-431E-A43E-8AA06D5231EB}" dt="2023-06-26T22:10:08.172" v="3529" actId="20577"/>
          <ac:spMkLst>
            <pc:docMk/>
            <pc:sldMk cId="727311774" sldId="2627"/>
            <ac:spMk id="4" creationId="{0F7CF59B-FB93-8FB9-DF93-B9E38123C4D5}"/>
          </ac:spMkLst>
        </pc:spChg>
        <pc:spChg chg="del">
          <ac:chgData name="Jordan, Sarah" userId="b981e112-628c-4343-a7e6-87adfd7414d4" providerId="ADAL" clId="{EFBC8090-1B3E-431E-A43E-8AA06D5231EB}" dt="2023-06-16T15:45:52.225" v="2147" actId="22"/>
          <ac:spMkLst>
            <pc:docMk/>
            <pc:sldMk cId="727311774" sldId="2627"/>
            <ac:spMk id="4" creationId="{27911566-75C2-9EA5-0205-558ADC177ECF}"/>
          </ac:spMkLst>
        </pc:spChg>
        <pc:picChg chg="add del mod ord">
          <ac:chgData name="Jordan, Sarah" userId="b981e112-628c-4343-a7e6-87adfd7414d4" providerId="ADAL" clId="{EFBC8090-1B3E-431E-A43E-8AA06D5231EB}" dt="2023-06-26T22:09:33.417" v="3482" actId="478"/>
          <ac:picMkLst>
            <pc:docMk/>
            <pc:sldMk cId="727311774" sldId="2627"/>
            <ac:picMk id="6" creationId="{BC2199FB-61C7-49C0-592C-FDF219FCE8E8}"/>
          </ac:picMkLst>
        </pc:picChg>
        <pc:extLst>
          <p:ext xmlns:p="http://schemas.openxmlformats.org/presentationml/2006/main" uri="{D6D511B9-2390-475A-947B-AFAB55BFBCF1}">
            <pc226:cmChg xmlns:pc226="http://schemas.microsoft.com/office/powerpoint/2022/06/main/command" xmlns="" chg="del mod">
              <pc226:chgData name="Jordan, Sarah" userId="b981e112-628c-4343-a7e6-87adfd7414d4" providerId="ADAL" clId="{EFBC8090-1B3E-431E-A43E-8AA06D5231EB}" dt="2023-07-13T21:11:21.395" v="17166"/>
              <pc2:cmMkLst xmlns:pc2="http://schemas.microsoft.com/office/powerpoint/2019/9/main/command">
                <pc:docMk/>
                <pc:sldMk cId="727311774" sldId="2627"/>
                <pc2:cmMk id="{AA6EDF1D-1DA8-4234-9791-0A62357399ED}"/>
              </pc2:cmMkLst>
            </pc226:cmChg>
            <pc226:cmChg xmlns:pc226="http://schemas.microsoft.com/office/powerpoint/2022/06/main/command" xmlns="" chg="del mod">
              <pc226:chgData name="Jordan, Sarah" userId="b981e112-628c-4343-a7e6-87adfd7414d4" providerId="ADAL" clId="{EFBC8090-1B3E-431E-A43E-8AA06D5231EB}" dt="2023-07-13T21:11:19.167" v="17165"/>
              <pc2:cmMkLst xmlns:pc2="http://schemas.microsoft.com/office/powerpoint/2019/9/main/command">
                <pc:docMk/>
                <pc:sldMk cId="727311774" sldId="2627"/>
                <pc2:cmMk id="{4DB3AA35-F831-485C-8733-9354043E9D0A}"/>
              </pc2:cmMkLst>
            </pc226:cmChg>
          </p:ext>
        </pc:extLst>
      </pc:sldChg>
      <pc:sldChg chg="addSp delSp modSp add del mod setBg modCm">
        <pc:chgData name="Jordan, Sarah" userId="b981e112-628c-4343-a7e6-87adfd7414d4" providerId="ADAL" clId="{EFBC8090-1B3E-431E-A43E-8AA06D5231EB}" dt="2023-07-10T20:24:39.732" v="4894" actId="2696"/>
        <pc:sldMkLst>
          <pc:docMk/>
          <pc:sldMk cId="3365883799" sldId="2628"/>
        </pc:sldMkLst>
        <pc:spChg chg="mod">
          <ac:chgData name="Jordan, Sarah" userId="b981e112-628c-4343-a7e6-87adfd7414d4" providerId="ADAL" clId="{EFBC8090-1B3E-431E-A43E-8AA06D5231EB}" dt="2023-07-10T19:39:52.062" v="4429" actId="20577"/>
          <ac:spMkLst>
            <pc:docMk/>
            <pc:sldMk cId="3365883799" sldId="2628"/>
            <ac:spMk id="2" creationId="{34A10119-62B9-6E81-8AC1-580248F5BED3}"/>
          </ac:spMkLst>
        </pc:spChg>
        <pc:spChg chg="del mod">
          <ac:chgData name="Jordan, Sarah" userId="b981e112-628c-4343-a7e6-87adfd7414d4" providerId="ADAL" clId="{EFBC8090-1B3E-431E-A43E-8AA06D5231EB}" dt="2023-06-16T15:49:10.220" v="2260" actId="478"/>
          <ac:spMkLst>
            <pc:docMk/>
            <pc:sldMk cId="3365883799" sldId="2628"/>
            <ac:spMk id="3" creationId="{CCA6A8EC-EB3C-90CC-1F7F-600A61F501A9}"/>
          </ac:spMkLst>
        </pc:spChg>
        <pc:spChg chg="add del mod">
          <ac:chgData name="Jordan, Sarah" userId="b981e112-628c-4343-a7e6-87adfd7414d4" providerId="ADAL" clId="{EFBC8090-1B3E-431E-A43E-8AA06D5231EB}" dt="2023-07-10T19:40:54.291" v="4434" actId="478"/>
          <ac:spMkLst>
            <pc:docMk/>
            <pc:sldMk cId="3365883799" sldId="2628"/>
            <ac:spMk id="4" creationId="{E4CAA4A9-1165-FF26-F0BB-E5CDE23F4C26}"/>
          </ac:spMkLst>
        </pc:spChg>
        <pc:spChg chg="add del mod">
          <ac:chgData name="Jordan, Sarah" userId="b981e112-628c-4343-a7e6-87adfd7414d4" providerId="ADAL" clId="{EFBC8090-1B3E-431E-A43E-8AA06D5231EB}" dt="2023-06-16T15:47:31.661" v="2242" actId="22"/>
          <ac:spMkLst>
            <pc:docMk/>
            <pc:sldMk cId="3365883799" sldId="2628"/>
            <ac:spMk id="8" creationId="{8FC77049-C183-51E0-0420-37364714299B}"/>
          </ac:spMkLst>
        </pc:spChg>
        <pc:spChg chg="add del">
          <ac:chgData name="Jordan, Sarah" userId="b981e112-628c-4343-a7e6-87adfd7414d4" providerId="ADAL" clId="{EFBC8090-1B3E-431E-A43E-8AA06D5231EB}" dt="2023-06-16T15:47:25.190" v="2239" actId="26606"/>
          <ac:spMkLst>
            <pc:docMk/>
            <pc:sldMk cId="3365883799" sldId="2628"/>
            <ac:spMk id="11" creationId="{99ED5833-B85B-4103-8A3B-CAB0308E6C15}"/>
          </ac:spMkLst>
        </pc:spChg>
        <pc:spChg chg="add del mod">
          <ac:chgData name="Jordan, Sarah" userId="b981e112-628c-4343-a7e6-87adfd7414d4" providerId="ADAL" clId="{EFBC8090-1B3E-431E-A43E-8AA06D5231EB}" dt="2023-06-16T15:49:12.943" v="2261" actId="478"/>
          <ac:spMkLst>
            <pc:docMk/>
            <pc:sldMk cId="3365883799" sldId="2628"/>
            <ac:spMk id="13" creationId="{AA69754E-A331-FE6F-D576-1400A835B49D}"/>
          </ac:spMkLst>
        </pc:spChg>
        <pc:spChg chg="add del mod">
          <ac:chgData name="Jordan, Sarah" userId="b981e112-628c-4343-a7e6-87adfd7414d4" providerId="ADAL" clId="{EFBC8090-1B3E-431E-A43E-8AA06D5231EB}" dt="2023-07-10T19:40:51.644" v="4433" actId="478"/>
          <ac:spMkLst>
            <pc:docMk/>
            <pc:sldMk cId="3365883799" sldId="2628"/>
            <ac:spMk id="15" creationId="{1446D525-3906-4B30-81A2-B14212E8251A}"/>
          </ac:spMkLst>
        </pc:spChg>
        <pc:graphicFrameChg chg="add mod modGraphic">
          <ac:chgData name="Jordan, Sarah" userId="b981e112-628c-4343-a7e6-87adfd7414d4" providerId="ADAL" clId="{EFBC8090-1B3E-431E-A43E-8AA06D5231EB}" dt="2023-07-10T19:52:49.273" v="4892"/>
          <ac:graphicFrameMkLst>
            <pc:docMk/>
            <pc:sldMk cId="3365883799" sldId="2628"/>
            <ac:graphicFrameMk id="14" creationId="{8C78647A-3AE7-E014-D1FC-1EBA5E3B2591}"/>
          </ac:graphicFrameMkLst>
        </pc:graphicFrameChg>
        <pc:picChg chg="add del mod">
          <ac:chgData name="Jordan, Sarah" userId="b981e112-628c-4343-a7e6-87adfd7414d4" providerId="ADAL" clId="{EFBC8090-1B3E-431E-A43E-8AA06D5231EB}" dt="2023-06-16T15:47:28.292" v="2240" actId="22"/>
          <ac:picMkLst>
            <pc:docMk/>
            <pc:sldMk cId="3365883799" sldId="2628"/>
            <ac:picMk id="5" creationId="{92ED43B8-9FF4-D926-05C9-1EFECDC734ED}"/>
          </ac:picMkLst>
        </pc:picChg>
        <pc:picChg chg="del mod">
          <ac:chgData name="Jordan, Sarah" userId="b981e112-628c-4343-a7e6-87adfd7414d4" providerId="ADAL" clId="{EFBC8090-1B3E-431E-A43E-8AA06D5231EB}" dt="2023-06-16T15:47:29.668" v="2241" actId="478"/>
          <ac:picMkLst>
            <pc:docMk/>
            <pc:sldMk cId="3365883799" sldId="2628"/>
            <ac:picMk id="6" creationId="{BC2199FB-61C7-49C0-592C-FDF219FCE8E8}"/>
          </ac:picMkLst>
        </pc:picChg>
        <pc:picChg chg="add del mod ord">
          <ac:chgData name="Jordan, Sarah" userId="b981e112-628c-4343-a7e6-87adfd7414d4" providerId="ADAL" clId="{EFBC8090-1B3E-431E-A43E-8AA06D5231EB}" dt="2023-07-10T19:37:57.991" v="4372" actId="478"/>
          <ac:picMkLst>
            <pc:docMk/>
            <pc:sldMk cId="3365883799" sldId="2628"/>
            <ac:picMk id="10" creationId="{6162DA40-E467-6DFB-B5F9-AF7520A36639}"/>
          </ac:picMkLst>
        </pc:picChg>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0T19:39:52.062" v="4429" actId="20577"/>
              <pc2:cmMkLst xmlns:pc2="http://schemas.microsoft.com/office/powerpoint/2019/9/main/command">
                <pc:docMk/>
                <pc:sldMk cId="3365883799" sldId="2628"/>
                <pc2:cmMk id="{88687274-89D6-4627-A344-146B3FDD2484}"/>
              </pc2:cmMkLst>
            </pc226:cmChg>
          </p:ext>
        </pc:extLst>
      </pc:sldChg>
      <pc:sldChg chg="add modCm modNotesTx">
        <pc:chgData name="Jordan, Sarah" userId="b981e112-628c-4343-a7e6-87adfd7414d4" providerId="ADAL" clId="{EFBC8090-1B3E-431E-A43E-8AA06D5231EB}" dt="2023-07-11T13:19:06.125" v="15418" actId="20577"/>
        <pc:sldMkLst>
          <pc:docMk/>
          <pc:sldMk cId="3824916716" sldId="2628"/>
        </pc:sldMkLst>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0T22:32:19.854" v="12416"/>
              <pc2:cmMkLst xmlns:pc2="http://schemas.microsoft.com/office/powerpoint/2019/9/main/command">
                <pc:docMk/>
                <pc:sldMk cId="3824916716" sldId="2628"/>
                <pc2:cmMk id="{401C6787-680E-4E91-A598-8C6299B765D5}"/>
              </pc2:cmMkLst>
            </pc226:cmChg>
          </p:ext>
        </pc:extLst>
      </pc:sldChg>
      <pc:sldChg chg="addSp delSp modSp add mod modNotesTx">
        <pc:chgData name="Jordan, Sarah" userId="b981e112-628c-4343-a7e6-87adfd7414d4" providerId="ADAL" clId="{EFBC8090-1B3E-431E-A43E-8AA06D5231EB}" dt="2023-07-19T19:24:04.595" v="18498" actId="20577"/>
        <pc:sldMkLst>
          <pc:docMk/>
          <pc:sldMk cId="3880940371" sldId="2629"/>
        </pc:sldMkLst>
        <pc:spChg chg="mod">
          <ac:chgData name="Jordan, Sarah" userId="b981e112-628c-4343-a7e6-87adfd7414d4" providerId="ADAL" clId="{EFBC8090-1B3E-431E-A43E-8AA06D5231EB}" dt="2023-06-16T15:55:17.857" v="2674" actId="20577"/>
          <ac:spMkLst>
            <pc:docMk/>
            <pc:sldMk cId="3880940371" sldId="2629"/>
            <ac:spMk id="2" creationId="{9E8BA247-0D7E-564E-F789-B299FDC52FB0}"/>
          </ac:spMkLst>
        </pc:spChg>
        <pc:spChg chg="mod">
          <ac:chgData name="Jordan, Sarah" userId="b981e112-628c-4343-a7e6-87adfd7414d4" providerId="ADAL" clId="{EFBC8090-1B3E-431E-A43E-8AA06D5231EB}" dt="2023-07-11T13:03:25.196" v="14242" actId="27636"/>
          <ac:spMkLst>
            <pc:docMk/>
            <pc:sldMk cId="3880940371" sldId="2629"/>
            <ac:spMk id="4" creationId="{DA2A8344-F7F5-CFC9-1BF3-73508C588CCB}"/>
          </ac:spMkLst>
        </pc:spChg>
        <pc:spChg chg="del">
          <ac:chgData name="Jordan, Sarah" userId="b981e112-628c-4343-a7e6-87adfd7414d4" providerId="ADAL" clId="{EFBC8090-1B3E-431E-A43E-8AA06D5231EB}" dt="2023-07-11T13:01:26.942" v="13974" actId="478"/>
          <ac:spMkLst>
            <pc:docMk/>
            <pc:sldMk cId="3880940371" sldId="2629"/>
            <ac:spMk id="5" creationId="{1FC0573C-6808-EFD5-573D-863A93BE38CC}"/>
          </ac:spMkLst>
        </pc:spChg>
        <pc:picChg chg="add mod">
          <ac:chgData name="Jordan, Sarah" userId="b981e112-628c-4343-a7e6-87adfd7414d4" providerId="ADAL" clId="{EFBC8090-1B3E-431E-A43E-8AA06D5231EB}" dt="2023-07-11T13:03:21.364" v="14240" actId="1076"/>
          <ac:picMkLst>
            <pc:docMk/>
            <pc:sldMk cId="3880940371" sldId="2629"/>
            <ac:picMk id="6" creationId="{6A571252-5441-70BD-AEC6-76415E73A1A6}"/>
          </ac:picMkLst>
        </pc:picChg>
        <pc:picChg chg="del">
          <ac:chgData name="Jordan, Sarah" userId="b981e112-628c-4343-a7e6-87adfd7414d4" providerId="ADAL" clId="{EFBC8090-1B3E-431E-A43E-8AA06D5231EB}" dt="2023-06-16T15:58:12.902" v="2788" actId="478"/>
          <ac:picMkLst>
            <pc:docMk/>
            <pc:sldMk cId="3880940371" sldId="2629"/>
            <ac:picMk id="7" creationId="{20043B45-7C6F-88DC-993B-ECFEB640947B}"/>
          </ac:picMkLst>
        </pc:picChg>
      </pc:sldChg>
      <pc:sldChg chg="modSp add mod modNotesTx">
        <pc:chgData name="Jordan, Sarah" userId="b981e112-628c-4343-a7e6-87adfd7414d4" providerId="ADAL" clId="{EFBC8090-1B3E-431E-A43E-8AA06D5231EB}" dt="2023-07-11T13:21:05.473" v="15552" actId="20577"/>
        <pc:sldMkLst>
          <pc:docMk/>
          <pc:sldMk cId="4186140943" sldId="2633"/>
        </pc:sldMkLst>
        <pc:spChg chg="mod">
          <ac:chgData name="Jordan, Sarah" userId="b981e112-628c-4343-a7e6-87adfd7414d4" providerId="ADAL" clId="{EFBC8090-1B3E-431E-A43E-8AA06D5231EB}" dt="2023-06-26T18:22:35.371" v="3200" actId="20577"/>
          <ac:spMkLst>
            <pc:docMk/>
            <pc:sldMk cId="4186140943" sldId="2633"/>
            <ac:spMk id="2" creationId="{12525481-448F-918C-AF0C-F448FDAC9CEE}"/>
          </ac:spMkLst>
        </pc:spChg>
        <pc:spChg chg="mod">
          <ac:chgData name="Jordan, Sarah" userId="b981e112-628c-4343-a7e6-87adfd7414d4" providerId="ADAL" clId="{EFBC8090-1B3E-431E-A43E-8AA06D5231EB}" dt="2023-06-26T18:26:02.128" v="3288" actId="20577"/>
          <ac:spMkLst>
            <pc:docMk/>
            <pc:sldMk cId="4186140943" sldId="2633"/>
            <ac:spMk id="3" creationId="{2E101F5F-D19A-4E7B-A3F8-708EC59FFD8F}"/>
          </ac:spMkLst>
        </pc:spChg>
        <pc:spChg chg="mod">
          <ac:chgData name="Jordan, Sarah" userId="b981e112-628c-4343-a7e6-87adfd7414d4" providerId="ADAL" clId="{EFBC8090-1B3E-431E-A43E-8AA06D5231EB}" dt="2023-07-10T22:34:23.713" v="12423" actId="114"/>
          <ac:spMkLst>
            <pc:docMk/>
            <pc:sldMk cId="4186140943" sldId="2633"/>
            <ac:spMk id="4" creationId="{9B8CD408-1CDC-2447-1B4D-766D4E8FB435}"/>
          </ac:spMkLst>
        </pc:spChg>
      </pc:sldChg>
      <pc:sldChg chg="modSp add del mod delCm">
        <pc:chgData name="Jordan, Sarah" userId="b981e112-628c-4343-a7e6-87adfd7414d4" providerId="ADAL" clId="{EFBC8090-1B3E-431E-A43E-8AA06D5231EB}" dt="2023-07-11T19:39:46.283" v="16894" actId="47"/>
        <pc:sldMkLst>
          <pc:docMk/>
          <pc:sldMk cId="1225427689" sldId="2634"/>
        </pc:sldMkLst>
        <pc:spChg chg="mod">
          <ac:chgData name="Jordan, Sarah" userId="b981e112-628c-4343-a7e6-87adfd7414d4" providerId="ADAL" clId="{EFBC8090-1B3E-431E-A43E-8AA06D5231EB}" dt="2023-06-26T22:16:40.117" v="4199" actId="6549"/>
          <ac:spMkLst>
            <pc:docMk/>
            <pc:sldMk cId="1225427689" sldId="2634"/>
            <ac:spMk id="2" creationId="{34A10119-62B9-6E81-8AC1-580248F5BED3}"/>
          </ac:spMkLst>
        </pc:spChg>
        <pc:spChg chg="mod">
          <ac:chgData name="Jordan, Sarah" userId="b981e112-628c-4343-a7e6-87adfd7414d4" providerId="ADAL" clId="{EFBC8090-1B3E-431E-A43E-8AA06D5231EB}" dt="2023-06-26T22:17:12.198" v="4228" actId="20577"/>
          <ac:spMkLst>
            <pc:docMk/>
            <pc:sldMk cId="1225427689" sldId="2634"/>
            <ac:spMk id="3" creationId="{CCA6A8EC-EB3C-90CC-1F7F-600A61F501A9}"/>
          </ac:spMkLst>
        </pc:spChg>
        <pc:spChg chg="mod">
          <ac:chgData name="Jordan, Sarah" userId="b981e112-628c-4343-a7e6-87adfd7414d4" providerId="ADAL" clId="{EFBC8090-1B3E-431E-A43E-8AA06D5231EB}" dt="2023-06-26T22:14:04.644" v="4021" actId="20577"/>
          <ac:spMkLst>
            <pc:docMk/>
            <pc:sldMk cId="1225427689" sldId="2634"/>
            <ac:spMk id="4" creationId="{0F7CF59B-FB93-8FB9-DF93-B9E38123C4D5}"/>
          </ac:spMkLst>
        </pc:spChg>
        <pc:extLst>
          <p:ext xmlns:p="http://schemas.openxmlformats.org/presentationml/2006/main" uri="{D6D511B9-2390-475A-947B-AFAB55BFBCF1}">
            <pc226:cmChg xmlns:pc226="http://schemas.microsoft.com/office/powerpoint/2022/06/main/command" xmlns="" chg="del">
              <pc226:chgData name="Jordan, Sarah" userId="b981e112-628c-4343-a7e6-87adfd7414d4" providerId="ADAL" clId="{EFBC8090-1B3E-431E-A43E-8AA06D5231EB}" dt="2023-06-26T22:16:49.759" v="4200"/>
              <pc2:cmMkLst xmlns:pc2="http://schemas.microsoft.com/office/powerpoint/2019/9/main/command">
                <pc:docMk/>
                <pc:sldMk cId="1225427689" sldId="2634"/>
                <pc2:cmMk id="{5582507B-291D-4B3F-8021-7A3D30FDED30}"/>
              </pc2:cmMkLst>
            </pc226:cmChg>
          </p:ext>
        </pc:extLst>
      </pc:sldChg>
      <pc:sldChg chg="addSp delSp modSp new del mod">
        <pc:chgData name="Jordan, Sarah" userId="b981e112-628c-4343-a7e6-87adfd7414d4" providerId="ADAL" clId="{EFBC8090-1B3E-431E-A43E-8AA06D5231EB}" dt="2023-07-10T20:24:39.732" v="4894" actId="2696"/>
        <pc:sldMkLst>
          <pc:docMk/>
          <pc:sldMk cId="1892862988" sldId="2636"/>
        </pc:sldMkLst>
        <pc:spChg chg="mod">
          <ac:chgData name="Jordan, Sarah" userId="b981e112-628c-4343-a7e6-87adfd7414d4" providerId="ADAL" clId="{EFBC8090-1B3E-431E-A43E-8AA06D5231EB}" dt="2023-07-10T19:39:28.570" v="4377"/>
          <ac:spMkLst>
            <pc:docMk/>
            <pc:sldMk cId="1892862988" sldId="2636"/>
            <ac:spMk id="2" creationId="{118A2EF2-2F8D-B682-13F8-ECCFA048CE8B}"/>
          </ac:spMkLst>
        </pc:spChg>
        <pc:spChg chg="mod">
          <ac:chgData name="Jordan, Sarah" userId="b981e112-628c-4343-a7e6-87adfd7414d4" providerId="ADAL" clId="{EFBC8090-1B3E-431E-A43E-8AA06D5231EB}" dt="2023-07-10T19:40:41.069" v="4431"/>
          <ac:spMkLst>
            <pc:docMk/>
            <pc:sldMk cId="1892862988" sldId="2636"/>
            <ac:spMk id="3" creationId="{40DA80F9-1676-46B9-27AB-31E1BE84144A}"/>
          </ac:spMkLst>
        </pc:spChg>
        <pc:spChg chg="del">
          <ac:chgData name="Jordan, Sarah" userId="b981e112-628c-4343-a7e6-87adfd7414d4" providerId="ADAL" clId="{EFBC8090-1B3E-431E-A43E-8AA06D5231EB}" dt="2023-07-10T19:39:00.943" v="4374" actId="22"/>
          <ac:spMkLst>
            <pc:docMk/>
            <pc:sldMk cId="1892862988" sldId="2636"/>
            <ac:spMk id="4" creationId="{EB51D364-1EC4-4AFC-C220-EC0991564182}"/>
          </ac:spMkLst>
        </pc:spChg>
        <pc:picChg chg="add mod ord modCrop">
          <ac:chgData name="Jordan, Sarah" userId="b981e112-628c-4343-a7e6-87adfd7414d4" providerId="ADAL" clId="{EFBC8090-1B3E-431E-A43E-8AA06D5231EB}" dt="2023-07-10T19:51:08.725" v="4816" actId="1076"/>
          <ac:picMkLst>
            <pc:docMk/>
            <pc:sldMk cId="1892862988" sldId="2636"/>
            <ac:picMk id="6" creationId="{EC98BAE1-44F4-F392-AF32-EC1844896DCD}"/>
          </ac:picMkLst>
        </pc:picChg>
      </pc:sldChg>
      <pc:sldChg chg="modSp add mod modNotesTx">
        <pc:chgData name="Jordan, Sarah" userId="b981e112-628c-4343-a7e6-87adfd7414d4" providerId="ADAL" clId="{EFBC8090-1B3E-431E-A43E-8AA06D5231EB}" dt="2023-07-19T19:24:29.565" v="18501" actId="6549"/>
        <pc:sldMkLst>
          <pc:docMk/>
          <pc:sldMk cId="2759221078" sldId="2636"/>
        </pc:sldMkLst>
        <pc:spChg chg="mod">
          <ac:chgData name="Jordan, Sarah" userId="b981e112-628c-4343-a7e6-87adfd7414d4" providerId="ADAL" clId="{EFBC8090-1B3E-431E-A43E-8AA06D5231EB}" dt="2023-07-13T22:21:46.733" v="18007" actId="20577"/>
          <ac:spMkLst>
            <pc:docMk/>
            <pc:sldMk cId="2759221078" sldId="2636"/>
            <ac:spMk id="2" creationId="{118A2EF2-2F8D-B682-13F8-ECCFA048CE8B}"/>
          </ac:spMkLst>
        </pc:spChg>
        <pc:spChg chg="mod">
          <ac:chgData name="Jordan, Sarah" userId="b981e112-628c-4343-a7e6-87adfd7414d4" providerId="ADAL" clId="{EFBC8090-1B3E-431E-A43E-8AA06D5231EB}" dt="2023-07-11T13:08:28.245" v="14623" actId="20577"/>
          <ac:spMkLst>
            <pc:docMk/>
            <pc:sldMk cId="2759221078" sldId="2636"/>
            <ac:spMk id="3" creationId="{40DA80F9-1676-46B9-27AB-31E1BE84144A}"/>
          </ac:spMkLst>
        </pc:spChg>
      </pc:sldChg>
      <pc:sldChg chg="addSp delSp modSp new del mod modAnim">
        <pc:chgData name="Jordan, Sarah" userId="b981e112-628c-4343-a7e6-87adfd7414d4" providerId="ADAL" clId="{EFBC8090-1B3E-431E-A43E-8AA06D5231EB}" dt="2023-07-10T20:24:39.732" v="4894" actId="2696"/>
        <pc:sldMkLst>
          <pc:docMk/>
          <pc:sldMk cId="3396900998" sldId="2637"/>
        </pc:sldMkLst>
        <pc:spChg chg="mod">
          <ac:chgData name="Jordan, Sarah" userId="b981e112-628c-4343-a7e6-87adfd7414d4" providerId="ADAL" clId="{EFBC8090-1B3E-431E-A43E-8AA06D5231EB}" dt="2023-07-10T19:41:34.634" v="4458" actId="20577"/>
          <ac:spMkLst>
            <pc:docMk/>
            <pc:sldMk cId="3396900998" sldId="2637"/>
            <ac:spMk id="2" creationId="{5F688B52-1AC7-4D93-86F1-603134F5C921}"/>
          </ac:spMkLst>
        </pc:spChg>
        <pc:spChg chg="mod">
          <ac:chgData name="Jordan, Sarah" userId="b981e112-628c-4343-a7e6-87adfd7414d4" providerId="ADAL" clId="{EFBC8090-1B3E-431E-A43E-8AA06D5231EB}" dt="2023-07-10T19:48:30.497" v="4799" actId="6549"/>
          <ac:spMkLst>
            <pc:docMk/>
            <pc:sldMk cId="3396900998" sldId="2637"/>
            <ac:spMk id="3" creationId="{D4646E6E-57D5-292E-7D27-9CF630338272}"/>
          </ac:spMkLst>
        </pc:spChg>
        <pc:spChg chg="del">
          <ac:chgData name="Jordan, Sarah" userId="b981e112-628c-4343-a7e6-87adfd7414d4" providerId="ADAL" clId="{EFBC8090-1B3E-431E-A43E-8AA06D5231EB}" dt="2023-07-10T19:42:45.213" v="4460" actId="22"/>
          <ac:spMkLst>
            <pc:docMk/>
            <pc:sldMk cId="3396900998" sldId="2637"/>
            <ac:spMk id="4" creationId="{44379F51-5A85-FB62-DEC0-93EEFBAB04E0}"/>
          </ac:spMkLst>
        </pc:spChg>
        <pc:spChg chg="add mod">
          <ac:chgData name="Jordan, Sarah" userId="b981e112-628c-4343-a7e6-87adfd7414d4" providerId="ADAL" clId="{EFBC8090-1B3E-431E-A43E-8AA06D5231EB}" dt="2023-07-10T19:49:25.121" v="4807" actId="1582"/>
          <ac:spMkLst>
            <pc:docMk/>
            <pc:sldMk cId="3396900998" sldId="2637"/>
            <ac:spMk id="9" creationId="{56636B43-3A43-5E38-D1A3-3DC769B244D4}"/>
          </ac:spMkLst>
        </pc:spChg>
        <pc:spChg chg="add mod">
          <ac:chgData name="Jordan, Sarah" userId="b981e112-628c-4343-a7e6-87adfd7414d4" providerId="ADAL" clId="{EFBC8090-1B3E-431E-A43E-8AA06D5231EB}" dt="2023-07-10T19:49:36.619" v="4809" actId="1076"/>
          <ac:spMkLst>
            <pc:docMk/>
            <pc:sldMk cId="3396900998" sldId="2637"/>
            <ac:spMk id="10" creationId="{A4B161F8-B495-921A-B04E-AF3881D8350B}"/>
          </ac:spMkLst>
        </pc:spChg>
        <pc:picChg chg="add del">
          <ac:chgData name="Jordan, Sarah" userId="b981e112-628c-4343-a7e6-87adfd7414d4" providerId="ADAL" clId="{EFBC8090-1B3E-431E-A43E-8AA06D5231EB}" dt="2023-07-10T19:42:47.767" v="4461" actId="478"/>
          <ac:picMkLst>
            <pc:docMk/>
            <pc:sldMk cId="3396900998" sldId="2637"/>
            <ac:picMk id="6" creationId="{AD923E3E-43A2-314C-CE05-9602119A7B30}"/>
          </ac:picMkLst>
        </pc:picChg>
        <pc:picChg chg="add mod ord">
          <ac:chgData name="Jordan, Sarah" userId="b981e112-628c-4343-a7e6-87adfd7414d4" providerId="ADAL" clId="{EFBC8090-1B3E-431E-A43E-8AA06D5231EB}" dt="2023-07-10T19:48:37.526" v="4801" actId="1076"/>
          <ac:picMkLst>
            <pc:docMk/>
            <pc:sldMk cId="3396900998" sldId="2637"/>
            <ac:picMk id="8" creationId="{7F66AC43-6673-A802-8002-56090A44715D}"/>
          </ac:picMkLst>
        </pc:picChg>
      </pc:sldChg>
      <pc:sldChg chg="add">
        <pc:chgData name="Jordan, Sarah" userId="b981e112-628c-4343-a7e6-87adfd7414d4" providerId="ADAL" clId="{EFBC8090-1B3E-431E-A43E-8AA06D5231EB}" dt="2023-07-10T20:24:47.520" v="4895"/>
        <pc:sldMkLst>
          <pc:docMk/>
          <pc:sldMk cId="4026738899" sldId="2637"/>
        </pc:sldMkLst>
      </pc:sldChg>
      <pc:sldChg chg="add del modNotesTx">
        <pc:chgData name="Jordan, Sarah" userId="b981e112-628c-4343-a7e6-87adfd7414d4" providerId="ADAL" clId="{EFBC8090-1B3E-431E-A43E-8AA06D5231EB}" dt="2023-07-19T19:29:38.661" v="18845" actId="47"/>
        <pc:sldMkLst>
          <pc:docMk/>
          <pc:sldMk cId="282484487" sldId="2638"/>
        </pc:sldMkLst>
      </pc:sldChg>
      <pc:sldChg chg="modSp new mod">
        <pc:chgData name="Jordan, Sarah" userId="b981e112-628c-4343-a7e6-87adfd7414d4" providerId="ADAL" clId="{EFBC8090-1B3E-431E-A43E-8AA06D5231EB}" dt="2023-07-10T22:37:22.210" v="12437" actId="20577"/>
        <pc:sldMkLst>
          <pc:docMk/>
          <pc:sldMk cId="916958349" sldId="2639"/>
        </pc:sldMkLst>
        <pc:spChg chg="mod">
          <ac:chgData name="Jordan, Sarah" userId="b981e112-628c-4343-a7e6-87adfd7414d4" providerId="ADAL" clId="{EFBC8090-1B3E-431E-A43E-8AA06D5231EB}" dt="2023-07-10T22:37:22.210" v="12437" actId="20577"/>
          <ac:spMkLst>
            <pc:docMk/>
            <pc:sldMk cId="916958349" sldId="2639"/>
            <ac:spMk id="2" creationId="{3FF3E265-D329-9767-9202-AC3C7015BD5C}"/>
          </ac:spMkLst>
        </pc:spChg>
      </pc:sldChg>
      <pc:sldChg chg="add ord modCm">
        <pc:chgData name="Jordan, Sarah" userId="b981e112-628c-4343-a7e6-87adfd7414d4" providerId="ADAL" clId="{EFBC8090-1B3E-431E-A43E-8AA06D5231EB}" dt="2023-07-19T19:11:24.798" v="18267"/>
        <pc:sldMkLst>
          <pc:docMk/>
          <pc:sldMk cId="352858058" sldId="2645"/>
        </pc:sldMkLst>
        <pc:extLst>
          <p:ext xmlns:p="http://schemas.openxmlformats.org/presentationml/2006/main" uri="{D6D511B9-2390-475A-947B-AFAB55BFBCF1}">
            <pc226:cmChg xmlns:pc226="http://schemas.microsoft.com/office/powerpoint/2022/06/main/command" xmlns="" chg="mod">
              <pc226:chgData name="Jordan, Sarah" userId="b981e112-628c-4343-a7e6-87adfd7414d4" providerId="ADAL" clId="{EFBC8090-1B3E-431E-A43E-8AA06D5231EB}" dt="2023-07-19T19:11:24.798" v="18267"/>
              <pc2:cmMkLst xmlns:pc2="http://schemas.microsoft.com/office/powerpoint/2019/9/main/command">
                <pc:docMk/>
                <pc:sldMk cId="352858058" sldId="2645"/>
                <pc2:cmMk id="{64DCA84F-3B7A-4B0F-AA43-911EF0B3AC45}"/>
              </pc2:cmMkLst>
            </pc226:cmChg>
          </p:ext>
        </pc:extLst>
      </pc:sldChg>
      <pc:sldChg chg="modSp add mod modNotesTx">
        <pc:chgData name="Jordan, Sarah" userId="b981e112-628c-4343-a7e6-87adfd7414d4" providerId="ADAL" clId="{EFBC8090-1B3E-431E-A43E-8AA06D5231EB}" dt="2023-07-19T19:13:21.994" v="18268" actId="20577"/>
        <pc:sldMkLst>
          <pc:docMk/>
          <pc:sldMk cId="58434984" sldId="2646"/>
        </pc:sldMkLst>
        <pc:spChg chg="mod">
          <ac:chgData name="Jordan, Sarah" userId="b981e112-628c-4343-a7e6-87adfd7414d4" providerId="ADAL" clId="{EFBC8090-1B3E-431E-A43E-8AA06D5231EB}" dt="2023-07-13T22:21:18.364" v="17992" actId="20577"/>
          <ac:spMkLst>
            <pc:docMk/>
            <pc:sldMk cId="58434984" sldId="2646"/>
            <ac:spMk id="2" creationId="{8E5FC906-2153-84B2-EAD4-F16588181FA3}"/>
          </ac:spMkLst>
        </pc:spChg>
      </pc:sldChg>
      <pc:sldChg chg="modSp add mod modNotesTx">
        <pc:chgData name="Jordan, Sarah" userId="b981e112-628c-4343-a7e6-87adfd7414d4" providerId="ADAL" clId="{EFBC8090-1B3E-431E-A43E-8AA06D5231EB}" dt="2023-07-19T19:24:21.910" v="18499" actId="20577"/>
        <pc:sldMkLst>
          <pc:docMk/>
          <pc:sldMk cId="3944169744" sldId="2647"/>
        </pc:sldMkLst>
        <pc:spChg chg="mod">
          <ac:chgData name="Jordan, Sarah" userId="b981e112-628c-4343-a7e6-87adfd7414d4" providerId="ADAL" clId="{EFBC8090-1B3E-431E-A43E-8AA06D5231EB}" dt="2023-07-13T22:21:33.818" v="18006" actId="20577"/>
          <ac:spMkLst>
            <pc:docMk/>
            <pc:sldMk cId="3944169744" sldId="2647"/>
            <ac:spMk id="2" creationId="{8E5FC906-2153-84B2-EAD4-F16588181FA3}"/>
          </ac:spMkLst>
        </pc:spChg>
      </pc:sldChg>
      <pc:sldMasterChg chg="add addSldLayout">
        <pc:chgData name="Jordan, Sarah" userId="b981e112-628c-4343-a7e6-87adfd7414d4" providerId="ADAL" clId="{EFBC8090-1B3E-431E-A43E-8AA06D5231EB}" dt="2023-07-10T21:03:47.265" v="5325" actId="27028"/>
        <pc:sldMasterMkLst>
          <pc:docMk/>
          <pc:sldMasterMk cId="1298742499" sldId="2147483688"/>
        </pc:sldMasterMkLst>
        <pc:sldLayoutChg chg="add">
          <pc:chgData name="Jordan, Sarah" userId="b981e112-628c-4343-a7e6-87adfd7414d4" providerId="ADAL" clId="{EFBC8090-1B3E-431E-A43E-8AA06D5231EB}" dt="2023-07-10T21:03:47.265" v="5325" actId="27028"/>
          <pc:sldLayoutMkLst>
            <pc:docMk/>
            <pc:sldMasterMk cId="1298742499" sldId="2147483688"/>
            <pc:sldLayoutMk cId="1910387960" sldId="2147483689"/>
          </pc:sldLayoutMkLst>
        </pc:sldLayoutChg>
      </pc:sldMasterChg>
    </pc:docChg>
  </pc:docChgLst>
  <pc:docChgLst>
    <pc:chgData name="Holzgrafe, Matthew" userId="S::matthew.holzgrafe@tea.texas.gov::278c5a48-1743-446c-bb24-d65465d6aadb" providerId="AD" clId="Web-{C5468723-0FDD-1BD5-88A7-DA8ACD13B455}"/>
    <pc:docChg chg="modSld">
      <pc:chgData name="Holzgrafe, Matthew" userId="S::matthew.holzgrafe@tea.texas.gov::278c5a48-1743-446c-bb24-d65465d6aadb" providerId="AD" clId="Web-{C5468723-0FDD-1BD5-88A7-DA8ACD13B455}" dt="2023-07-12T17:58:12.762" v="26"/>
      <pc:docMkLst>
        <pc:docMk/>
      </pc:docMkLst>
      <pc:sldChg chg="addCm">
        <pc:chgData name="Holzgrafe, Matthew" userId="S::matthew.holzgrafe@tea.texas.gov::278c5a48-1743-446c-bb24-d65465d6aadb" providerId="AD" clId="Web-{C5468723-0FDD-1BD5-88A7-DA8ACD13B455}" dt="2023-07-12T17:55:38.743" v="3"/>
        <pc:sldMkLst>
          <pc:docMk/>
          <pc:sldMk cId="4032221470" sldId="2642"/>
        </pc:sldMkLst>
        <pc:extLst>
          <p:ext xmlns:p="http://schemas.openxmlformats.org/presentationml/2006/main" uri="{D6D511B9-2390-475A-947B-AFAB55BFBCF1}">
            <pc226:cmChg xmlns:pc226="http://schemas.microsoft.com/office/powerpoint/2022/06/main/command" xmlns="" chg="add">
              <pc226:chgData name="Holzgrafe, Matthew" userId="S::matthew.holzgrafe@tea.texas.gov::278c5a48-1743-446c-bb24-d65465d6aadb" providerId="AD" clId="Web-{C5468723-0FDD-1BD5-88A7-DA8ACD13B455}" dt="2023-07-12T17:55:38.743" v="3"/>
              <pc2:cmMkLst xmlns:pc2="http://schemas.microsoft.com/office/powerpoint/2019/9/main/command">
                <pc:docMk/>
                <pc:sldMk cId="4032221470" sldId="2642"/>
                <pc2:cmMk id="{726DD4BB-58F5-4542-AAF1-5AD0A0AE1407}"/>
              </pc2:cmMkLst>
            </pc226:cmChg>
          </p:ext>
        </pc:extLst>
      </pc:sldChg>
      <pc:sldChg chg="modSp addCm">
        <pc:chgData name="Holzgrafe, Matthew" userId="S::matthew.holzgrafe@tea.texas.gov::278c5a48-1743-446c-bb24-d65465d6aadb" providerId="AD" clId="Web-{C5468723-0FDD-1BD5-88A7-DA8ACD13B455}" dt="2023-07-12T17:58:12.762" v="26"/>
        <pc:sldMkLst>
          <pc:docMk/>
          <pc:sldMk cId="2667169497" sldId="2643"/>
        </pc:sldMkLst>
        <pc:spChg chg="mod">
          <ac:chgData name="Holzgrafe, Matthew" userId="S::matthew.holzgrafe@tea.texas.gov::278c5a48-1743-446c-bb24-d65465d6aadb" providerId="AD" clId="Web-{C5468723-0FDD-1BD5-88A7-DA8ACD13B455}" dt="2023-07-12T17:57:56.308" v="25" actId="20577"/>
          <ac:spMkLst>
            <pc:docMk/>
            <pc:sldMk cId="2667169497" sldId="2643"/>
            <ac:spMk id="8" creationId="{4F1F3415-07E1-7181-8AF1-948F2A8F5287}"/>
          </ac:spMkLst>
        </pc:spChg>
        <pc:extLst>
          <p:ext xmlns:p="http://schemas.openxmlformats.org/presentationml/2006/main" uri="{D6D511B9-2390-475A-947B-AFAB55BFBCF1}">
            <pc226:cmChg xmlns:pc226="http://schemas.microsoft.com/office/powerpoint/2022/06/main/command" xmlns="" chg="add">
              <pc226:chgData name="Holzgrafe, Matthew" userId="S::matthew.holzgrafe@tea.texas.gov::278c5a48-1743-446c-bb24-d65465d6aadb" providerId="AD" clId="Web-{C5468723-0FDD-1BD5-88A7-DA8ACD13B455}" dt="2023-07-12T17:57:49.668" v="24"/>
              <pc2:cmMkLst xmlns:pc2="http://schemas.microsoft.com/office/powerpoint/2019/9/main/command">
                <pc:docMk/>
                <pc:sldMk cId="2667169497" sldId="2643"/>
                <pc2:cmMk id="{83E891AF-FA87-4135-B14F-261A2DB66CF0}"/>
              </pc2:cmMkLst>
            </pc226:cmChg>
            <pc226:cmChg xmlns:pc226="http://schemas.microsoft.com/office/powerpoint/2022/06/main/command" xmlns="" chg="add">
              <pc226:chgData name="Holzgrafe, Matthew" userId="S::matthew.holzgrafe@tea.texas.gov::278c5a48-1743-446c-bb24-d65465d6aadb" providerId="AD" clId="Web-{C5468723-0FDD-1BD5-88A7-DA8ACD13B455}" dt="2023-07-12T17:58:12.762" v="26"/>
              <pc2:cmMkLst xmlns:pc2="http://schemas.microsoft.com/office/powerpoint/2019/9/main/command">
                <pc:docMk/>
                <pc:sldMk cId="2667169497" sldId="2643"/>
                <pc2:cmMk id="{2AA9ECC9-11DE-420C-ABE3-4C22CBD5879F}"/>
              </pc2:cmMkLst>
            </pc226:cmChg>
          </p:ext>
        </pc:extLst>
      </pc:sldChg>
      <pc:sldChg chg="addCm modCm">
        <pc:chgData name="Holzgrafe, Matthew" userId="S::matthew.holzgrafe@tea.texas.gov::278c5a48-1743-446c-bb24-d65465d6aadb" providerId="AD" clId="Web-{C5468723-0FDD-1BD5-88A7-DA8ACD13B455}" dt="2023-07-12T17:55:13.023" v="2"/>
        <pc:sldMkLst>
          <pc:docMk/>
          <pc:sldMk cId="138218895" sldId="2644"/>
        </pc:sldMkLst>
        <pc:extLst>
          <p:ext xmlns:p="http://schemas.openxmlformats.org/presentationml/2006/main" uri="{D6D511B9-2390-475A-947B-AFAB55BFBCF1}">
            <pc226:cmChg xmlns:pc226="http://schemas.microsoft.com/office/powerpoint/2022/06/main/command" xmlns="" chg="add">
              <pc226:chgData name="Holzgrafe, Matthew" userId="S::matthew.holzgrafe@tea.texas.gov::278c5a48-1743-446c-bb24-d65465d6aadb" providerId="AD" clId="Web-{C5468723-0FDD-1BD5-88A7-DA8ACD13B455}" dt="2023-07-12T17:55:13.023" v="2"/>
              <pc2:cmMkLst xmlns:pc2="http://schemas.microsoft.com/office/powerpoint/2019/9/main/command">
                <pc:docMk/>
                <pc:sldMk cId="138218895" sldId="2644"/>
                <pc2:cmMk id="{43A36A58-1974-424B-B9FF-1054A30AAB08}"/>
              </pc2:cmMkLst>
              <pc226:cmRplyChg chg="add">
                <pc226:chgData name="Holzgrafe, Matthew" userId="S::matthew.holzgrafe@tea.texas.gov::278c5a48-1743-446c-bb24-d65465d6aadb" providerId="AD" clId="Web-{C5468723-0FDD-1BD5-88A7-DA8ACD13B455}" dt="2023-07-12T17:55:01.242" v="1"/>
                <pc2:cmRplyMkLst xmlns:pc2="http://schemas.microsoft.com/office/powerpoint/2019/9/main/command">
                  <pc:docMk/>
                  <pc:sldMk cId="138218895" sldId="2644"/>
                  <pc2:cmMk id="{43A36A58-1974-424B-B9FF-1054A30AAB08}"/>
                  <pc2:cmRplyMk id="{89060770-52C7-41B4-ACD7-E61A84E75BE3}"/>
                </pc2:cmRplyMkLst>
              </pc226:cmRplyChg>
              <pc226:cmRplyChg chg="add">
                <pc226:chgData name="Holzgrafe, Matthew" userId="S::matthew.holzgrafe@tea.texas.gov::278c5a48-1743-446c-bb24-d65465d6aadb" providerId="AD" clId="Web-{C5468723-0FDD-1BD5-88A7-DA8ACD13B455}" dt="2023-07-12T17:55:13.023" v="2"/>
                <pc2:cmRplyMkLst xmlns:pc2="http://schemas.microsoft.com/office/powerpoint/2019/9/main/command">
                  <pc:docMk/>
                  <pc:sldMk cId="138218895" sldId="2644"/>
                  <pc2:cmMk id="{43A36A58-1974-424B-B9FF-1054A30AAB08}"/>
                  <pc2:cmRplyMk id="{C5708696-98C8-4ECF-BBDE-F52CFEAD562D}"/>
                </pc2:cmRplyMkLst>
              </pc226:cmRplyChg>
            </pc226:cmChg>
          </p:ext>
        </pc:extLst>
      </pc:sldChg>
    </pc:docChg>
  </pc:docChgLst>
  <pc:docChgLst>
    <pc:chgData name="Wu, Grace" userId="1b27f835-14b0-4426-86b7-e9874ce7d0d5" providerId="ADAL" clId="{E26613B3-36AB-4D88-AB06-0E6C8989D846}"/>
    <pc:docChg chg="">
      <pc:chgData name="Wu, Grace" userId="1b27f835-14b0-4426-86b7-e9874ce7d0d5" providerId="ADAL" clId="{E26613B3-36AB-4D88-AB06-0E6C8989D846}" dt="2022-08-23T14:55:35.387" v="0"/>
      <pc:docMkLst>
        <pc:docMk/>
      </pc:docMkLst>
      <pc:sldChg chg="addCm">
        <pc:chgData name="Wu, Grace" userId="1b27f835-14b0-4426-86b7-e9874ce7d0d5" providerId="ADAL" clId="{E26613B3-36AB-4D88-AB06-0E6C8989D846}" dt="2022-08-23T14:55:35.387" v="0"/>
        <pc:sldMkLst>
          <pc:docMk/>
          <pc:sldMk cId="3148810299" sldId="2554"/>
        </pc:sldMkLst>
      </pc:sldChg>
    </pc:docChg>
  </pc:docChgLst>
  <pc:docChgLst>
    <pc:chgData clId="Web-{145A7440-707C-4310-AC60-63F96C9559EB}"/>
    <pc:docChg chg="">
      <pc:chgData name="" userId="" providerId="" clId="Web-{145A7440-707C-4310-AC60-63F96C9559EB}" dt="2023-07-10T21:17:38.752" v="0"/>
      <pc:docMkLst>
        <pc:docMk/>
      </pc:docMkLst>
      <pc:sldChg chg="modCm">
        <pc:chgData name="" userId="" providerId="" clId="Web-{145A7440-707C-4310-AC60-63F96C9559EB}" dt="2023-07-10T21:17:38.752" v="0"/>
        <pc:sldMkLst>
          <pc:docMk/>
          <pc:sldMk cId="2375192375" sldId="2519"/>
        </pc:sldMkLst>
        <pc:extLst>
          <p:ext xmlns:p="http://schemas.openxmlformats.org/presentationml/2006/main" uri="{D6D511B9-2390-475A-947B-AFAB55BFBCF1}">
            <pc226:cmChg xmlns:pc226="http://schemas.microsoft.com/office/powerpoint/2022/06/main/command" xmlns="" chg="">
              <pc226:chgData name="" userId="" providerId="" clId="Web-{145A7440-707C-4310-AC60-63F96C9559EB}" dt="2023-07-10T21:17:38.752" v="0"/>
              <pc2:cmMkLst xmlns:pc2="http://schemas.microsoft.com/office/powerpoint/2019/9/main/command">
                <pc:docMk/>
                <pc:sldMk cId="2375192375" sldId="2519"/>
                <pc2:cmMk id="{E6FA9868-7339-44CC-9BD0-548A87BE3B65}"/>
              </pc2:cmMkLst>
              <pc226:cmRplyChg chg="add">
                <pc226:chgData name="" userId="" providerId="" clId="Web-{145A7440-707C-4310-AC60-63F96C9559EB}" dt="2023-07-10T21:17:38.752" v="0"/>
                <pc2:cmRplyMkLst xmlns:pc2="http://schemas.microsoft.com/office/powerpoint/2019/9/main/command">
                  <pc:docMk/>
                  <pc:sldMk cId="2375192375" sldId="2519"/>
                  <pc2:cmMk id="{E6FA9868-7339-44CC-9BD0-548A87BE3B65}"/>
                  <pc2:cmRplyMk id="{3888E91F-4BD2-4602-8044-E32957AFD786}"/>
                </pc2:cmRplyMkLst>
              </pc226:cmRplyChg>
            </pc226:cmChg>
          </p:ext>
        </pc:extLst>
      </pc:sldChg>
    </pc:docChg>
  </pc:docChgLst>
  <pc:docChgLst>
    <pc:chgData name="Pariseau, Sara" userId="S::sara.pariseau@tea.texas.gov::2fcd2a50-e485-4f49-9913-b601f1f14a40" providerId="AD" clId="Web-{E10ECF9B-A0B6-2916-13CC-30B9DA2715C2}"/>
    <pc:docChg chg="delSld">
      <pc:chgData name="Pariseau, Sara" userId="S::sara.pariseau@tea.texas.gov::2fcd2a50-e485-4f49-9913-b601f1f14a40" providerId="AD" clId="Web-{E10ECF9B-A0B6-2916-13CC-30B9DA2715C2}" dt="2022-09-06T19:14:13.325" v="9"/>
      <pc:docMkLst>
        <pc:docMk/>
      </pc:docMkLst>
      <pc:sldChg chg="del">
        <pc:chgData name="Pariseau, Sara" userId="S::sara.pariseau@tea.texas.gov::2fcd2a50-e485-4f49-9913-b601f1f14a40" providerId="AD" clId="Web-{E10ECF9B-A0B6-2916-13CC-30B9DA2715C2}" dt="2022-09-06T19:14:06.231" v="3"/>
        <pc:sldMkLst>
          <pc:docMk/>
          <pc:sldMk cId="4010942083" sldId="2502"/>
        </pc:sldMkLst>
      </pc:sldChg>
      <pc:sldChg chg="del">
        <pc:chgData name="Pariseau, Sara" userId="S::sara.pariseau@tea.texas.gov::2fcd2a50-e485-4f49-9913-b601f1f14a40" providerId="AD" clId="Web-{E10ECF9B-A0B6-2916-13CC-30B9DA2715C2}" dt="2022-09-06T19:14:10.028" v="7"/>
        <pc:sldMkLst>
          <pc:docMk/>
          <pc:sldMk cId="1807760857" sldId="2503"/>
        </pc:sldMkLst>
      </pc:sldChg>
      <pc:sldChg chg="del">
        <pc:chgData name="Pariseau, Sara" userId="S::sara.pariseau@tea.texas.gov::2fcd2a50-e485-4f49-9913-b601f1f14a40" providerId="AD" clId="Web-{E10ECF9B-A0B6-2916-13CC-30B9DA2715C2}" dt="2022-09-06T19:14:06.200" v="1"/>
        <pc:sldMkLst>
          <pc:docMk/>
          <pc:sldMk cId="3274039111" sldId="2505"/>
        </pc:sldMkLst>
      </pc:sldChg>
      <pc:sldChg chg="del">
        <pc:chgData name="Pariseau, Sara" userId="S::sara.pariseau@tea.texas.gov::2fcd2a50-e485-4f49-9913-b601f1f14a40" providerId="AD" clId="Web-{E10ECF9B-A0B6-2916-13CC-30B9DA2715C2}" dt="2022-09-06T19:14:13.309" v="8"/>
        <pc:sldMkLst>
          <pc:docMk/>
          <pc:sldMk cId="535608429" sldId="2506"/>
        </pc:sldMkLst>
      </pc:sldChg>
      <pc:sldChg chg="del">
        <pc:chgData name="Pariseau, Sara" userId="S::sara.pariseau@tea.texas.gov::2fcd2a50-e485-4f49-9913-b601f1f14a40" providerId="AD" clId="Web-{E10ECF9B-A0B6-2916-13CC-30B9DA2715C2}" dt="2022-09-06T19:14:13.325" v="9"/>
        <pc:sldMkLst>
          <pc:docMk/>
          <pc:sldMk cId="2304317463" sldId="2507"/>
        </pc:sldMkLst>
      </pc:sldChg>
      <pc:sldChg chg="del">
        <pc:chgData name="Pariseau, Sara" userId="S::sara.pariseau@tea.texas.gov::2fcd2a50-e485-4f49-9913-b601f1f14a40" providerId="AD" clId="Web-{E10ECF9B-A0B6-2916-13CC-30B9DA2715C2}" dt="2022-09-06T19:14:06.215" v="2"/>
        <pc:sldMkLst>
          <pc:docMk/>
          <pc:sldMk cId="431463123" sldId="2508"/>
        </pc:sldMkLst>
      </pc:sldChg>
      <pc:sldChg chg="del">
        <pc:chgData name="Pariseau, Sara" userId="S::sara.pariseau@tea.texas.gov::2fcd2a50-e485-4f49-9913-b601f1f14a40" providerId="AD" clId="Web-{E10ECF9B-A0B6-2916-13CC-30B9DA2715C2}" dt="2022-09-06T19:14:03.231" v="0"/>
        <pc:sldMkLst>
          <pc:docMk/>
          <pc:sldMk cId="2537002757" sldId="2509"/>
        </pc:sldMkLst>
      </pc:sldChg>
      <pc:sldChg chg="del">
        <pc:chgData name="Pariseau, Sara" userId="S::sara.pariseau@tea.texas.gov::2fcd2a50-e485-4f49-9913-b601f1f14a40" providerId="AD" clId="Web-{E10ECF9B-A0B6-2916-13CC-30B9DA2715C2}" dt="2022-09-06T19:14:07.028" v="4"/>
        <pc:sldMkLst>
          <pc:docMk/>
          <pc:sldMk cId="3445955344" sldId="2550"/>
        </pc:sldMkLst>
      </pc:sldChg>
      <pc:sldChg chg="del">
        <pc:chgData name="Pariseau, Sara" userId="S::sara.pariseau@tea.texas.gov::2fcd2a50-e485-4f49-9913-b601f1f14a40" providerId="AD" clId="Web-{E10ECF9B-A0B6-2916-13CC-30B9DA2715C2}" dt="2022-09-06T19:14:07.043" v="5"/>
        <pc:sldMkLst>
          <pc:docMk/>
          <pc:sldMk cId="1622382264" sldId="2551"/>
        </pc:sldMkLst>
      </pc:sldChg>
      <pc:sldChg chg="del">
        <pc:chgData name="Pariseau, Sara" userId="S::sara.pariseau@tea.texas.gov::2fcd2a50-e485-4f49-9913-b601f1f14a40" providerId="AD" clId="Web-{E10ECF9B-A0B6-2916-13CC-30B9DA2715C2}" dt="2022-09-06T19:14:10.012" v="6"/>
        <pc:sldMkLst>
          <pc:docMk/>
          <pc:sldMk cId="2381557127" sldId="2558"/>
        </pc:sldMkLst>
      </pc:sldChg>
    </pc:docChg>
  </pc:docChgLst>
  <pc:docChgLst>
    <pc:chgData name="Brown, Cody" userId="2edf2639-e9e8-4979-8714-43e686c0a899" providerId="ADAL" clId="{D4CED110-AE95-4167-B498-357979B77F0D}"/>
    <pc:docChg chg="custSel modSld">
      <pc:chgData name="Brown, Cody" userId="2edf2639-e9e8-4979-8714-43e686c0a899" providerId="ADAL" clId="{D4CED110-AE95-4167-B498-357979B77F0D}" dt="2023-07-25T16:55:04.092" v="132" actId="20577"/>
      <pc:docMkLst>
        <pc:docMk/>
      </pc:docMkLst>
      <pc:sldChg chg="modSp mod">
        <pc:chgData name="Brown, Cody" userId="2edf2639-e9e8-4979-8714-43e686c0a899" providerId="ADAL" clId="{D4CED110-AE95-4167-B498-357979B77F0D}" dt="2023-07-25T16:54:39.216" v="116" actId="20577"/>
        <pc:sldMkLst>
          <pc:docMk/>
          <pc:sldMk cId="1821010309" sldId="2504"/>
        </pc:sldMkLst>
        <pc:spChg chg="mod">
          <ac:chgData name="Brown, Cody" userId="2edf2639-e9e8-4979-8714-43e686c0a899" providerId="ADAL" clId="{D4CED110-AE95-4167-B498-357979B77F0D}" dt="2023-07-25T16:54:39.216" v="116" actId="20577"/>
          <ac:spMkLst>
            <pc:docMk/>
            <pc:sldMk cId="1821010309" sldId="2504"/>
            <ac:spMk id="2" creationId="{E9199ABF-2E61-D772-54BD-D69C720F2714}"/>
          </ac:spMkLst>
        </pc:spChg>
      </pc:sldChg>
      <pc:sldChg chg="delSp modSp mod">
        <pc:chgData name="Brown, Cody" userId="2edf2639-e9e8-4979-8714-43e686c0a899" providerId="ADAL" clId="{D4CED110-AE95-4167-B498-357979B77F0D}" dt="2023-07-25T16:54:01.760" v="114" actId="1076"/>
        <pc:sldMkLst>
          <pc:docMk/>
          <pc:sldMk cId="1162717730" sldId="2537"/>
        </pc:sldMkLst>
        <pc:spChg chg="del">
          <ac:chgData name="Brown, Cody" userId="2edf2639-e9e8-4979-8714-43e686c0a899" providerId="ADAL" clId="{D4CED110-AE95-4167-B498-357979B77F0D}" dt="2023-07-25T16:53:56.062" v="113" actId="478"/>
          <ac:spMkLst>
            <pc:docMk/>
            <pc:sldMk cId="1162717730" sldId="2537"/>
            <ac:spMk id="5" creationId="{012385B1-FA1F-ABEB-EFA4-E2950C7F8F95}"/>
          </ac:spMkLst>
        </pc:spChg>
        <pc:graphicFrameChg chg="mod">
          <ac:chgData name="Brown, Cody" userId="2edf2639-e9e8-4979-8714-43e686c0a899" providerId="ADAL" clId="{D4CED110-AE95-4167-B498-357979B77F0D}" dt="2023-07-25T16:54:01.760" v="114" actId="1076"/>
          <ac:graphicFrameMkLst>
            <pc:docMk/>
            <pc:sldMk cId="1162717730" sldId="2537"/>
            <ac:graphicFrameMk id="4" creationId="{B70845B0-32D6-EC5A-D10F-F6DC49779847}"/>
          </ac:graphicFrameMkLst>
        </pc:graphicFrameChg>
        <pc:graphicFrameChg chg="del">
          <ac:chgData name="Brown, Cody" userId="2edf2639-e9e8-4979-8714-43e686c0a899" providerId="ADAL" clId="{D4CED110-AE95-4167-B498-357979B77F0D}" dt="2023-07-25T16:53:50.057" v="112" actId="478"/>
          <ac:graphicFrameMkLst>
            <pc:docMk/>
            <pc:sldMk cId="1162717730" sldId="2537"/>
            <ac:graphicFrameMk id="6" creationId="{7239665F-AC5A-03F5-9D8B-84A0396DE206}"/>
          </ac:graphicFrameMkLst>
        </pc:graphicFrameChg>
      </pc:sldChg>
      <pc:sldChg chg="modSp mod">
        <pc:chgData name="Brown, Cody" userId="2edf2639-e9e8-4979-8714-43e686c0a899" providerId="ADAL" clId="{D4CED110-AE95-4167-B498-357979B77F0D}" dt="2023-07-25T16:55:04.092" v="132" actId="20577"/>
        <pc:sldMkLst>
          <pc:docMk/>
          <pc:sldMk cId="1418624783" sldId="2557"/>
        </pc:sldMkLst>
        <pc:spChg chg="mod">
          <ac:chgData name="Brown, Cody" userId="2edf2639-e9e8-4979-8714-43e686c0a899" providerId="ADAL" clId="{D4CED110-AE95-4167-B498-357979B77F0D}" dt="2023-07-25T16:55:04.092" v="132" actId="20577"/>
          <ac:spMkLst>
            <pc:docMk/>
            <pc:sldMk cId="1418624783" sldId="2557"/>
            <ac:spMk id="8" creationId="{BBC6DA50-E7A4-6446-237B-AC6E64F24C09}"/>
          </ac:spMkLst>
        </pc:spChg>
      </pc:sldChg>
      <pc:sldChg chg="modSp mod">
        <pc:chgData name="Brown, Cody" userId="2edf2639-e9e8-4979-8714-43e686c0a899" providerId="ADAL" clId="{D4CED110-AE95-4167-B498-357979B77F0D}" dt="2023-07-25T16:53:13.322" v="111" actId="122"/>
        <pc:sldMkLst>
          <pc:docMk/>
          <pc:sldMk cId="2667169497" sldId="2643"/>
        </pc:sldMkLst>
        <pc:spChg chg="mod">
          <ac:chgData name="Brown, Cody" userId="2edf2639-e9e8-4979-8714-43e686c0a899" providerId="ADAL" clId="{D4CED110-AE95-4167-B498-357979B77F0D}" dt="2023-07-25T16:53:13.322" v="111" actId="122"/>
          <ac:spMkLst>
            <pc:docMk/>
            <pc:sldMk cId="2667169497" sldId="2643"/>
            <ac:spMk id="9" creationId="{FB9D9AFC-545D-E313-B40F-5A6327E67BAC}"/>
          </ac:spMkLst>
        </pc:spChg>
      </pc:sldChg>
      <pc:sldChg chg="mod">
        <pc:chgData name="Brown, Cody" userId="2edf2639-e9e8-4979-8714-43e686c0a899" providerId="ADAL" clId="{D4CED110-AE95-4167-B498-357979B77F0D}" dt="2023-07-25T16:51:25.364" v="1" actId="27918"/>
        <pc:sldMkLst>
          <pc:docMk/>
          <pc:sldMk cId="138218895" sldId="2644"/>
        </pc:sldMkLst>
      </pc:sldChg>
    </pc:docChg>
  </pc:docChgLst>
  <pc:docChgLst>
    <pc:chgData name="Brown, Cody" userId="2edf2639-e9e8-4979-8714-43e686c0a899" providerId="ADAL" clId="{90F7D582-34A6-4142-8A24-BA5C2819FAA9}"/>
    <pc:docChg chg="custSel delSld modSld">
      <pc:chgData name="Brown, Cody" userId="2edf2639-e9e8-4979-8714-43e686c0a899" providerId="ADAL" clId="{90F7D582-34A6-4142-8A24-BA5C2819FAA9}" dt="2023-07-25T17:02:07.512" v="47" actId="6549"/>
      <pc:docMkLst>
        <pc:docMk/>
      </pc:docMkLst>
      <pc:sldChg chg="delCm modNotesTx">
        <pc:chgData name="Brown, Cody" userId="2edf2639-e9e8-4979-8714-43e686c0a899" providerId="ADAL" clId="{90F7D582-34A6-4142-8A24-BA5C2819FAA9}" dt="2023-07-25T16:59:50.752" v="27" actId="6549"/>
        <pc:sldMkLst>
          <pc:docMk/>
          <pc:sldMk cId="1699362106" sldId="258"/>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40.064" v="1"/>
              <pc2:cmMkLst xmlns:pc2="http://schemas.microsoft.com/office/powerpoint/2019/9/main/command">
                <pc:docMk/>
                <pc:sldMk cId="1699362106" sldId="258"/>
                <pc2:cmMk id="{B2085BFB-1789-44BC-9683-71151110336B}"/>
              </pc2:cmMkLst>
            </pc226:cmChg>
          </p:ext>
        </pc:extLst>
      </pc:sldChg>
      <pc:sldChg chg="modNotesTx">
        <pc:chgData name="Brown, Cody" userId="2edf2639-e9e8-4979-8714-43e686c0a899" providerId="ADAL" clId="{90F7D582-34A6-4142-8A24-BA5C2819FAA9}" dt="2023-07-25T17:00:00.088" v="31" actId="6549"/>
        <pc:sldMkLst>
          <pc:docMk/>
          <pc:sldMk cId="4224497214" sldId="285"/>
        </pc:sldMkLst>
      </pc:sldChg>
      <pc:sldChg chg="modNotesTx">
        <pc:chgData name="Brown, Cody" userId="2edf2639-e9e8-4979-8714-43e686c0a899" providerId="ADAL" clId="{90F7D582-34A6-4142-8A24-BA5C2819FAA9}" dt="2023-07-25T17:02:04.407" v="46" actId="6549"/>
        <pc:sldMkLst>
          <pc:docMk/>
          <pc:sldMk cId="1821010309" sldId="2504"/>
        </pc:sldMkLst>
      </pc:sldChg>
      <pc:sldChg chg="modNotesTx">
        <pc:chgData name="Brown, Cody" userId="2edf2639-e9e8-4979-8714-43e686c0a899" providerId="ADAL" clId="{90F7D582-34A6-4142-8A24-BA5C2819FAA9}" dt="2023-07-25T17:02:07.512" v="47" actId="6549"/>
        <pc:sldMkLst>
          <pc:docMk/>
          <pc:sldMk cId="1077310381" sldId="2515"/>
        </pc:sldMkLst>
      </pc:sldChg>
      <pc:sldChg chg="delCm modNotesTx">
        <pc:chgData name="Brown, Cody" userId="2edf2639-e9e8-4979-8714-43e686c0a899" providerId="ADAL" clId="{90F7D582-34A6-4142-8A24-BA5C2819FAA9}" dt="2023-07-25T16:59:53.342" v="28" actId="6549"/>
        <pc:sldMkLst>
          <pc:docMk/>
          <pc:sldMk cId="2189592432" sldId="2518"/>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43.047" v="3"/>
              <pc2:cmMkLst xmlns:pc2="http://schemas.microsoft.com/office/powerpoint/2019/9/main/command">
                <pc:docMk/>
                <pc:sldMk cId="2189592432" sldId="2518"/>
                <pc2:cmMk id="{35E7CB4B-1E6D-45E1-9B5A-6478B5D250F2}"/>
              </pc2:cmMkLst>
            </pc226:cmChg>
            <pc226:cmChg xmlns:pc226="http://schemas.microsoft.com/office/powerpoint/2022/06/main/command" xmlns="" chg="del">
              <pc226:chgData name="Brown, Cody" userId="2edf2639-e9e8-4979-8714-43e686c0a899" providerId="ADAL" clId="{90F7D582-34A6-4142-8A24-BA5C2819FAA9}" dt="2023-07-25T16:56:42.527" v="2"/>
              <pc2:cmMkLst xmlns:pc2="http://schemas.microsoft.com/office/powerpoint/2019/9/main/command">
                <pc:docMk/>
                <pc:sldMk cId="2189592432" sldId="2518"/>
                <pc2:cmMk id="{EF6720AC-6460-402C-8857-23797528AD1B}"/>
              </pc2:cmMkLst>
            </pc226:cmChg>
          </p:ext>
        </pc:extLst>
      </pc:sldChg>
      <pc:sldChg chg="modNotesTx">
        <pc:chgData name="Brown, Cody" userId="2edf2639-e9e8-4979-8714-43e686c0a899" providerId="ADAL" clId="{90F7D582-34A6-4142-8A24-BA5C2819FAA9}" dt="2023-07-25T16:59:57.885" v="30" actId="6549"/>
        <pc:sldMkLst>
          <pc:docMk/>
          <pc:sldMk cId="3471207248" sldId="2524"/>
        </pc:sldMkLst>
      </pc:sldChg>
      <pc:sldChg chg="delCm">
        <pc:chgData name="Brown, Cody" userId="2edf2639-e9e8-4979-8714-43e686c0a899" providerId="ADAL" clId="{90F7D582-34A6-4142-8A24-BA5C2819FAA9}" dt="2023-07-25T16:57:47.161" v="17"/>
        <pc:sldMkLst>
          <pc:docMk/>
          <pc:sldMk cId="1892307656" sldId="2530"/>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7:47.161" v="17"/>
              <pc2:cmMkLst xmlns:pc2="http://schemas.microsoft.com/office/powerpoint/2019/9/main/command">
                <pc:docMk/>
                <pc:sldMk cId="1892307656" sldId="2530"/>
                <pc2:cmMk id="{73C47AA6-0ADC-4BF6-9811-8CA5190BBF07}"/>
              </pc2:cmMkLst>
            </pc226:cmChg>
          </p:ext>
        </pc:extLst>
      </pc:sldChg>
      <pc:sldChg chg="delCm modNotesTx">
        <pc:chgData name="Brown, Cody" userId="2edf2639-e9e8-4979-8714-43e686c0a899" providerId="ADAL" clId="{90F7D582-34A6-4142-8A24-BA5C2819FAA9}" dt="2023-07-25T17:00:12.619" v="35" actId="6549"/>
        <pc:sldMkLst>
          <pc:docMk/>
          <pc:sldMk cId="491191999" sldId="2544"/>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54.145" v="11"/>
              <pc2:cmMkLst xmlns:pc2="http://schemas.microsoft.com/office/powerpoint/2019/9/main/command">
                <pc:docMk/>
                <pc:sldMk cId="491191999" sldId="2544"/>
                <pc2:cmMk id="{7EDE55DE-644B-46F2-9B4D-E555329DDE1C}"/>
              </pc2:cmMkLst>
            </pc226:cmChg>
          </p:ext>
        </pc:extLst>
      </pc:sldChg>
      <pc:sldChg chg="delCm">
        <pc:chgData name="Brown, Cody" userId="2edf2639-e9e8-4979-8714-43e686c0a899" providerId="ADAL" clId="{90F7D582-34A6-4142-8A24-BA5C2819FAA9}" dt="2023-07-25T16:57:42.906" v="16"/>
        <pc:sldMkLst>
          <pc:docMk/>
          <pc:sldMk cId="3660711662" sldId="2546"/>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7:42.906" v="16"/>
              <pc2:cmMkLst xmlns:pc2="http://schemas.microsoft.com/office/powerpoint/2019/9/main/command">
                <pc:docMk/>
                <pc:sldMk cId="3660711662" sldId="2546"/>
                <pc2:cmMk id="{70247CA6-D6CF-45F9-8253-BD87345FD470}"/>
              </pc2:cmMkLst>
            </pc226:cmChg>
          </p:ext>
        </pc:extLst>
      </pc:sldChg>
      <pc:sldChg chg="modNotesTx">
        <pc:chgData name="Brown, Cody" userId="2edf2639-e9e8-4979-8714-43e686c0a899" providerId="ADAL" clId="{90F7D582-34A6-4142-8A24-BA5C2819FAA9}" dt="2023-07-25T17:00:18.471" v="38" actId="6549"/>
        <pc:sldMkLst>
          <pc:docMk/>
          <pc:sldMk cId="3717252295" sldId="2553"/>
        </pc:sldMkLst>
      </pc:sldChg>
      <pc:sldChg chg="modNotesTx">
        <pc:chgData name="Brown, Cody" userId="2edf2639-e9e8-4979-8714-43e686c0a899" providerId="ADAL" clId="{90F7D582-34A6-4142-8A24-BA5C2819FAA9}" dt="2023-07-25T17:01:43.068" v="43" actId="6549"/>
        <pc:sldMkLst>
          <pc:docMk/>
          <pc:sldMk cId="635251511" sldId="2555"/>
        </pc:sldMkLst>
      </pc:sldChg>
      <pc:sldChg chg="del">
        <pc:chgData name="Brown, Cody" userId="2edf2639-e9e8-4979-8714-43e686c0a899" providerId="ADAL" clId="{90F7D582-34A6-4142-8A24-BA5C2819FAA9}" dt="2023-07-25T16:56:32.443" v="0" actId="47"/>
        <pc:sldMkLst>
          <pc:docMk/>
          <pc:sldMk cId="780411523" sldId="2558"/>
        </pc:sldMkLst>
      </pc:sldChg>
      <pc:sldChg chg="del">
        <pc:chgData name="Brown, Cody" userId="2edf2639-e9e8-4979-8714-43e686c0a899" providerId="ADAL" clId="{90F7D582-34A6-4142-8A24-BA5C2819FAA9}" dt="2023-07-25T16:56:32.443" v="0" actId="47"/>
        <pc:sldMkLst>
          <pc:docMk/>
          <pc:sldMk cId="1406066322" sldId="2559"/>
        </pc:sldMkLst>
      </pc:sldChg>
      <pc:sldChg chg="del">
        <pc:chgData name="Brown, Cody" userId="2edf2639-e9e8-4979-8714-43e686c0a899" providerId="ADAL" clId="{90F7D582-34A6-4142-8A24-BA5C2819FAA9}" dt="2023-07-25T16:56:32.443" v="0" actId="47"/>
        <pc:sldMkLst>
          <pc:docMk/>
          <pc:sldMk cId="2393521472" sldId="2560"/>
        </pc:sldMkLst>
      </pc:sldChg>
      <pc:sldChg chg="del">
        <pc:chgData name="Brown, Cody" userId="2edf2639-e9e8-4979-8714-43e686c0a899" providerId="ADAL" clId="{90F7D582-34A6-4142-8A24-BA5C2819FAA9}" dt="2023-07-25T16:56:32.443" v="0" actId="47"/>
        <pc:sldMkLst>
          <pc:docMk/>
          <pc:sldMk cId="3584184726" sldId="2561"/>
        </pc:sldMkLst>
      </pc:sldChg>
      <pc:sldChg chg="del">
        <pc:chgData name="Brown, Cody" userId="2edf2639-e9e8-4979-8714-43e686c0a899" providerId="ADAL" clId="{90F7D582-34A6-4142-8A24-BA5C2819FAA9}" dt="2023-07-25T16:56:32.443" v="0" actId="47"/>
        <pc:sldMkLst>
          <pc:docMk/>
          <pc:sldMk cId="4286565400" sldId="2562"/>
        </pc:sldMkLst>
      </pc:sldChg>
      <pc:sldChg chg="del">
        <pc:chgData name="Brown, Cody" userId="2edf2639-e9e8-4979-8714-43e686c0a899" providerId="ADAL" clId="{90F7D582-34A6-4142-8A24-BA5C2819FAA9}" dt="2023-07-25T16:56:32.443" v="0" actId="47"/>
        <pc:sldMkLst>
          <pc:docMk/>
          <pc:sldMk cId="1814801820" sldId="2563"/>
        </pc:sldMkLst>
      </pc:sldChg>
      <pc:sldChg chg="del">
        <pc:chgData name="Brown, Cody" userId="2edf2639-e9e8-4979-8714-43e686c0a899" providerId="ADAL" clId="{90F7D582-34A6-4142-8A24-BA5C2819FAA9}" dt="2023-07-25T16:56:32.443" v="0" actId="47"/>
        <pc:sldMkLst>
          <pc:docMk/>
          <pc:sldMk cId="315721787" sldId="2564"/>
        </pc:sldMkLst>
      </pc:sldChg>
      <pc:sldChg chg="delCm modNotesTx">
        <pc:chgData name="Brown, Cody" userId="2edf2639-e9e8-4979-8714-43e686c0a899" providerId="ADAL" clId="{90F7D582-34A6-4142-8A24-BA5C2819FAA9}" dt="2023-07-25T17:00:02.101" v="32" actId="6549"/>
        <pc:sldMkLst>
          <pc:docMk/>
          <pc:sldMk cId="705782752" sldId="2620"/>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45.068" v="4"/>
              <pc2:cmMkLst xmlns:pc2="http://schemas.microsoft.com/office/powerpoint/2019/9/main/command">
                <pc:docMk/>
                <pc:sldMk cId="705782752" sldId="2620"/>
                <pc2:cmMk id="{17074E06-787A-405A-A827-E05C759F2C88}"/>
              </pc2:cmMkLst>
            </pc226:cmChg>
            <pc226:cmChg xmlns:pc226="http://schemas.microsoft.com/office/powerpoint/2022/06/main/command" xmlns="" chg="del">
              <pc226:chgData name="Brown, Cody" userId="2edf2639-e9e8-4979-8714-43e686c0a899" providerId="ADAL" clId="{90F7D582-34A6-4142-8A24-BA5C2819FAA9}" dt="2023-07-25T16:56:45.527" v="5"/>
              <pc2:cmMkLst xmlns:pc2="http://schemas.microsoft.com/office/powerpoint/2019/9/main/command">
                <pc:docMk/>
                <pc:sldMk cId="705782752" sldId="2620"/>
                <pc2:cmMk id="{27A4A8BB-70C6-41D5-BF63-F3D771A552E8}"/>
              </pc2:cmMkLst>
            </pc226:cmChg>
            <pc226:cmChg xmlns:pc226="http://schemas.microsoft.com/office/powerpoint/2022/06/main/command" xmlns="" chg="del">
              <pc226:chgData name="Brown, Cody" userId="2edf2639-e9e8-4979-8714-43e686c0a899" providerId="ADAL" clId="{90F7D582-34A6-4142-8A24-BA5C2819FAA9}" dt="2023-07-25T16:56:45.923" v="6"/>
              <pc2:cmMkLst xmlns:pc2="http://schemas.microsoft.com/office/powerpoint/2019/9/main/command">
                <pc:docMk/>
                <pc:sldMk cId="705782752" sldId="2620"/>
                <pc2:cmMk id="{BE2C09E7-74DE-479C-B5F0-A9232A188FC3}"/>
              </pc2:cmMkLst>
            </pc226:cmChg>
          </p:ext>
        </pc:extLst>
      </pc:sldChg>
      <pc:sldChg chg="modNotesTx">
        <pc:chgData name="Brown, Cody" userId="2edf2639-e9e8-4979-8714-43e686c0a899" providerId="ADAL" clId="{90F7D582-34A6-4142-8A24-BA5C2819FAA9}" dt="2023-07-25T17:01:45.640" v="44" actId="6549"/>
        <pc:sldMkLst>
          <pc:docMk/>
          <pc:sldMk cId="2843408955" sldId="2622"/>
        </pc:sldMkLst>
      </pc:sldChg>
      <pc:sldChg chg="delCm modNotesTx">
        <pc:chgData name="Brown, Cody" userId="2edf2639-e9e8-4979-8714-43e686c0a899" providerId="ADAL" clId="{90F7D582-34A6-4142-8A24-BA5C2819FAA9}" dt="2023-07-25T17:00:14.469" v="36" actId="6549"/>
        <pc:sldMkLst>
          <pc:docMk/>
          <pc:sldMk cId="794665291" sldId="2624"/>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56.360" v="12"/>
              <pc2:cmMkLst xmlns:pc2="http://schemas.microsoft.com/office/powerpoint/2019/9/main/command">
                <pc:docMk/>
                <pc:sldMk cId="794665291" sldId="2624"/>
                <pc2:cmMk id="{84445760-9CDB-4AA4-9EA1-B8C7378E1BFA}"/>
              </pc2:cmMkLst>
            </pc226:cmChg>
            <pc226:cmChg xmlns:pc226="http://schemas.microsoft.com/office/powerpoint/2022/06/main/command" xmlns="" chg="del">
              <pc226:chgData name="Brown, Cody" userId="2edf2639-e9e8-4979-8714-43e686c0a899" providerId="ADAL" clId="{90F7D582-34A6-4142-8A24-BA5C2819FAA9}" dt="2023-07-25T16:56:56.877" v="13"/>
              <pc2:cmMkLst xmlns:pc2="http://schemas.microsoft.com/office/powerpoint/2019/9/main/command">
                <pc:docMk/>
                <pc:sldMk cId="794665291" sldId="2624"/>
                <pc2:cmMk id="{D89DFDC5-E6B2-4E65-AEBF-D95B717E63D1}"/>
              </pc2:cmMkLst>
            </pc226:cmChg>
          </p:ext>
        </pc:extLst>
      </pc:sldChg>
      <pc:sldChg chg="modNotesTx">
        <pc:chgData name="Brown, Cody" userId="2edf2639-e9e8-4979-8714-43e686c0a899" providerId="ADAL" clId="{90F7D582-34A6-4142-8A24-BA5C2819FAA9}" dt="2023-07-25T17:00:16.321" v="37" actId="6549"/>
        <pc:sldMkLst>
          <pc:docMk/>
          <pc:sldMk cId="3476581012" sldId="2625"/>
        </pc:sldMkLst>
      </pc:sldChg>
      <pc:sldChg chg="delCm modNotesTx">
        <pc:chgData name="Brown, Cody" userId="2edf2639-e9e8-4979-8714-43e686c0a899" providerId="ADAL" clId="{90F7D582-34A6-4142-8A24-BA5C2819FAA9}" dt="2023-07-25T17:00:07.919" v="34" actId="6549"/>
        <pc:sldMkLst>
          <pc:docMk/>
          <pc:sldMk cId="1833498079" sldId="2626"/>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48.187" v="7"/>
              <pc2:cmMkLst xmlns:pc2="http://schemas.microsoft.com/office/powerpoint/2019/9/main/command">
                <pc:docMk/>
                <pc:sldMk cId="1833498079" sldId="2626"/>
                <pc2:cmMk id="{44CBF235-AA3F-4C82-83FC-ED13B38E6DB4}"/>
              </pc2:cmMkLst>
            </pc226:cmChg>
            <pc226:cmChg xmlns:pc226="http://schemas.microsoft.com/office/powerpoint/2022/06/main/command" xmlns="" chg="del">
              <pc226:chgData name="Brown, Cody" userId="2edf2639-e9e8-4979-8714-43e686c0a899" providerId="ADAL" clId="{90F7D582-34A6-4142-8A24-BA5C2819FAA9}" dt="2023-07-25T16:56:48.655" v="8"/>
              <pc2:cmMkLst xmlns:pc2="http://schemas.microsoft.com/office/powerpoint/2019/9/main/command">
                <pc:docMk/>
                <pc:sldMk cId="1833498079" sldId="2626"/>
                <pc2:cmMk id="{64BF8159-67E9-4D92-82F9-34B482A735E4}"/>
              </pc2:cmMkLst>
            </pc226:cmChg>
            <pc226:cmChg xmlns:pc226="http://schemas.microsoft.com/office/powerpoint/2022/06/main/command" xmlns="" chg="del">
              <pc226:chgData name="Brown, Cody" userId="2edf2639-e9e8-4979-8714-43e686c0a899" providerId="ADAL" clId="{90F7D582-34A6-4142-8A24-BA5C2819FAA9}" dt="2023-07-25T16:56:49.139" v="9"/>
              <pc2:cmMkLst xmlns:pc2="http://schemas.microsoft.com/office/powerpoint/2019/9/main/command">
                <pc:docMk/>
                <pc:sldMk cId="1833498079" sldId="2626"/>
                <pc2:cmMk id="{01F0839F-F683-4603-8068-4206FDD2E35B}"/>
              </pc2:cmMkLst>
            </pc226:cmChg>
          </p:ext>
        </pc:extLst>
      </pc:sldChg>
      <pc:sldChg chg="modNotesTx">
        <pc:chgData name="Brown, Cody" userId="2edf2639-e9e8-4979-8714-43e686c0a899" providerId="ADAL" clId="{90F7D582-34A6-4142-8A24-BA5C2819FAA9}" dt="2023-07-25T17:00:06.137" v="33" actId="6549"/>
        <pc:sldMkLst>
          <pc:docMk/>
          <pc:sldMk cId="727311774" sldId="2627"/>
        </pc:sldMkLst>
      </pc:sldChg>
      <pc:sldChg chg="delCm modNotesTx">
        <pc:chgData name="Brown, Cody" userId="2edf2639-e9e8-4979-8714-43e686c0a899" providerId="ADAL" clId="{90F7D582-34A6-4142-8A24-BA5C2819FAA9}" dt="2023-07-25T17:01:38.224" v="42" actId="6549"/>
        <pc:sldMkLst>
          <pc:docMk/>
          <pc:sldMk cId="3824916716" sldId="2628"/>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7:39.944" v="15"/>
              <pc2:cmMkLst xmlns:pc2="http://schemas.microsoft.com/office/powerpoint/2019/9/main/command">
                <pc:docMk/>
                <pc:sldMk cId="3824916716" sldId="2628"/>
                <pc2:cmMk id="{401C6787-680E-4E91-A598-8C6299B765D5}"/>
              </pc2:cmMkLst>
            </pc226:cmChg>
          </p:ext>
        </pc:extLst>
      </pc:sldChg>
      <pc:sldChg chg="delCm modNotesTx">
        <pc:chgData name="Brown, Cody" userId="2edf2639-e9e8-4979-8714-43e686c0a899" providerId="ADAL" clId="{90F7D582-34A6-4142-8A24-BA5C2819FAA9}" dt="2023-07-25T17:00:22.260" v="40" actId="6549"/>
        <pc:sldMkLst>
          <pc:docMk/>
          <pc:sldMk cId="3880940371" sldId="2629"/>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7:00.028" v="14"/>
              <pc2:cmMkLst xmlns:pc2="http://schemas.microsoft.com/office/powerpoint/2019/9/main/command">
                <pc:docMk/>
                <pc:sldMk cId="3880940371" sldId="2629"/>
                <pc2:cmMk id="{3AF06C40-8729-43F6-AF1A-B30A80D0B7E7}"/>
              </pc2:cmMkLst>
            </pc226:cmChg>
          </p:ext>
        </pc:extLst>
      </pc:sldChg>
      <pc:sldChg chg="delCm">
        <pc:chgData name="Brown, Cody" userId="2edf2639-e9e8-4979-8714-43e686c0a899" providerId="ADAL" clId="{90F7D582-34A6-4142-8A24-BA5C2819FAA9}" dt="2023-07-25T16:59:41.111" v="26"/>
        <pc:sldMkLst>
          <pc:docMk/>
          <pc:sldMk cId="4181800846" sldId="2631"/>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9:41.111" v="26"/>
              <pc2:cmMkLst xmlns:pc2="http://schemas.microsoft.com/office/powerpoint/2019/9/main/command">
                <pc:docMk/>
                <pc:sldMk cId="4181800846" sldId="2631"/>
                <pc2:cmMk id="{D3A45139-BB63-41A8-8273-3F2459FCC768}"/>
              </pc2:cmMkLst>
            </pc226:cmChg>
          </p:ext>
        </pc:extLst>
      </pc:sldChg>
      <pc:sldChg chg="modNotesTx">
        <pc:chgData name="Brown, Cody" userId="2edf2639-e9e8-4979-8714-43e686c0a899" providerId="ADAL" clId="{90F7D582-34A6-4142-8A24-BA5C2819FAA9}" dt="2023-07-25T17:01:47.275" v="45" actId="6549"/>
        <pc:sldMkLst>
          <pc:docMk/>
          <pc:sldMk cId="4186140943" sldId="2633"/>
        </pc:sldMkLst>
      </pc:sldChg>
      <pc:sldChg chg="del">
        <pc:chgData name="Brown, Cody" userId="2edf2639-e9e8-4979-8714-43e686c0a899" providerId="ADAL" clId="{90F7D582-34A6-4142-8A24-BA5C2819FAA9}" dt="2023-07-25T16:58:04.107" v="22" actId="47"/>
        <pc:sldMkLst>
          <pc:docMk/>
          <pc:sldMk cId="2546793758" sldId="2635"/>
        </pc:sldMkLst>
      </pc:sldChg>
      <pc:sldChg chg="modNotesTx">
        <pc:chgData name="Brown, Cody" userId="2edf2639-e9e8-4979-8714-43e686c0a899" providerId="ADAL" clId="{90F7D582-34A6-4142-8A24-BA5C2819FAA9}" dt="2023-07-25T17:00:25.585" v="41" actId="6549"/>
        <pc:sldMkLst>
          <pc:docMk/>
          <pc:sldMk cId="2759221078" sldId="2636"/>
        </pc:sldMkLst>
      </pc:sldChg>
      <pc:sldChg chg="delCm">
        <pc:chgData name="Brown, Cody" userId="2edf2639-e9e8-4979-8714-43e686c0a899" providerId="ADAL" clId="{90F7D582-34A6-4142-8A24-BA5C2819FAA9}" dt="2023-07-25T16:58:06.449" v="23"/>
        <pc:sldMkLst>
          <pc:docMk/>
          <pc:sldMk cId="4032221470" sldId="2642"/>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8:06.449" v="23"/>
              <pc2:cmMkLst xmlns:pc2="http://schemas.microsoft.com/office/powerpoint/2019/9/main/command">
                <pc:docMk/>
                <pc:sldMk cId="4032221470" sldId="2642"/>
                <pc2:cmMk id="{726DD4BB-58F5-4542-AAF1-5AD0A0AE1407}"/>
              </pc2:cmMkLst>
            </pc226:cmChg>
          </p:ext>
        </pc:extLst>
      </pc:sldChg>
      <pc:sldChg chg="delCm">
        <pc:chgData name="Brown, Cody" userId="2edf2639-e9e8-4979-8714-43e686c0a899" providerId="ADAL" clId="{90F7D582-34A6-4142-8A24-BA5C2819FAA9}" dt="2023-07-25T16:59:38.852" v="25"/>
        <pc:sldMkLst>
          <pc:docMk/>
          <pc:sldMk cId="2667169497" sldId="2643"/>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9:37.282" v="24"/>
              <pc2:cmMkLst xmlns:pc2="http://schemas.microsoft.com/office/powerpoint/2019/9/main/command">
                <pc:docMk/>
                <pc:sldMk cId="2667169497" sldId="2643"/>
                <pc2:cmMk id="{83E891AF-FA87-4135-B14F-261A2DB66CF0}"/>
              </pc2:cmMkLst>
            </pc226:cmChg>
            <pc226:cmChg xmlns:pc226="http://schemas.microsoft.com/office/powerpoint/2022/06/main/command" xmlns="" chg="del">
              <pc226:chgData name="Brown, Cody" userId="2edf2639-e9e8-4979-8714-43e686c0a899" providerId="ADAL" clId="{90F7D582-34A6-4142-8A24-BA5C2819FAA9}" dt="2023-07-25T16:59:38.852" v="25"/>
              <pc2:cmMkLst xmlns:pc2="http://schemas.microsoft.com/office/powerpoint/2019/9/main/command">
                <pc:docMk/>
                <pc:sldMk cId="2667169497" sldId="2643"/>
                <pc2:cmMk id="{2AA9ECC9-11DE-420C-ABE3-4C22CBD5879F}"/>
              </pc2:cmMkLst>
            </pc226:cmChg>
          </p:ext>
        </pc:extLst>
      </pc:sldChg>
      <pc:sldChg chg="delSp modSp mod delCm">
        <pc:chgData name="Brown, Cody" userId="2edf2639-e9e8-4979-8714-43e686c0a899" providerId="ADAL" clId="{90F7D582-34A6-4142-8A24-BA5C2819FAA9}" dt="2023-07-25T16:57:56.658" v="21" actId="478"/>
        <pc:sldMkLst>
          <pc:docMk/>
          <pc:sldMk cId="138218895" sldId="2644"/>
        </pc:sldMkLst>
        <pc:spChg chg="del">
          <ac:chgData name="Brown, Cody" userId="2edf2639-e9e8-4979-8714-43e686c0a899" providerId="ADAL" clId="{90F7D582-34A6-4142-8A24-BA5C2819FAA9}" dt="2023-07-25T16:57:54.005" v="19" actId="478"/>
          <ac:spMkLst>
            <pc:docMk/>
            <pc:sldMk cId="138218895" sldId="2644"/>
            <ac:spMk id="18" creationId="{4F88DFA2-05C1-1808-D5E5-8BB44151D7F7}"/>
          </ac:spMkLst>
        </pc:spChg>
        <pc:spChg chg="del">
          <ac:chgData name="Brown, Cody" userId="2edf2639-e9e8-4979-8714-43e686c0a899" providerId="ADAL" clId="{90F7D582-34A6-4142-8A24-BA5C2819FAA9}" dt="2023-07-25T16:57:56.658" v="21" actId="478"/>
          <ac:spMkLst>
            <pc:docMk/>
            <pc:sldMk cId="138218895" sldId="2644"/>
            <ac:spMk id="19" creationId="{7330DB1F-D4BD-29CC-42F4-6DE90F0A5802}"/>
          </ac:spMkLst>
        </pc:spChg>
        <pc:graphicFrameChg chg="mod">
          <ac:chgData name="Brown, Cody" userId="2edf2639-e9e8-4979-8714-43e686c0a899" providerId="ADAL" clId="{90F7D582-34A6-4142-8A24-BA5C2819FAA9}" dt="2023-07-25T16:57:55.061" v="20" actId="1076"/>
          <ac:graphicFrameMkLst>
            <pc:docMk/>
            <pc:sldMk cId="138218895" sldId="2644"/>
            <ac:graphicFrameMk id="14" creationId="{F77C1E42-055F-6E2D-5B89-819ACF8E5751}"/>
          </ac:graphicFrameMkLst>
        </pc:graphicFrameChg>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7:50.236" v="18"/>
              <pc2:cmMkLst xmlns:pc2="http://schemas.microsoft.com/office/powerpoint/2019/9/main/command">
                <pc:docMk/>
                <pc:sldMk cId="138218895" sldId="2644"/>
                <pc2:cmMk id="{43A36A58-1974-424B-B9FF-1054A30AAB08}"/>
              </pc2:cmMkLst>
            </pc226:cmChg>
          </p:ext>
        </pc:extLst>
      </pc:sldChg>
      <pc:sldChg chg="delCm">
        <pc:chgData name="Brown, Cody" userId="2edf2639-e9e8-4979-8714-43e686c0a899" providerId="ADAL" clId="{90F7D582-34A6-4142-8A24-BA5C2819FAA9}" dt="2023-07-25T16:56:51.637" v="10"/>
        <pc:sldMkLst>
          <pc:docMk/>
          <pc:sldMk cId="352858058" sldId="2645"/>
        </pc:sldMkLst>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90F7D582-34A6-4142-8A24-BA5C2819FAA9}" dt="2023-07-25T16:56:51.637" v="10"/>
              <pc2:cmMkLst xmlns:pc2="http://schemas.microsoft.com/office/powerpoint/2019/9/main/command">
                <pc:docMk/>
                <pc:sldMk cId="352858058" sldId="2645"/>
                <pc2:cmMk id="{64DCA84F-3B7A-4B0F-AA43-911EF0B3AC45}"/>
              </pc2:cmMkLst>
            </pc226:cmChg>
          </p:ext>
        </pc:extLst>
      </pc:sldChg>
    </pc:docChg>
  </pc:docChgLst>
  <pc:docChgLst>
    <pc:chgData name="Matthew Holzgrafe" userId="278c5a48-1743-446c-bb24-d65465d6aadb" providerId="ADAL" clId="{D19A943F-0DD2-40AC-A746-5DC107D0425A}"/>
    <pc:docChg chg="custSel addSld modSld sldOrd">
      <pc:chgData name="Matthew Holzgrafe" userId="278c5a48-1743-446c-bb24-d65465d6aadb" providerId="ADAL" clId="{D19A943F-0DD2-40AC-A746-5DC107D0425A}" dt="2023-06-28T16:38:36.077" v="323" actId="313"/>
      <pc:docMkLst>
        <pc:docMk/>
      </pc:docMkLst>
      <pc:sldChg chg="addCm">
        <pc:chgData name="Matthew Holzgrafe" userId="278c5a48-1743-446c-bb24-d65465d6aadb" providerId="ADAL" clId="{D19A943F-0DD2-40AC-A746-5DC107D0425A}" dt="2023-06-26T17:22:27.658" v="26"/>
        <pc:sldMkLst>
          <pc:docMk/>
          <pc:sldMk cId="302751778" sldId="2520"/>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22:27.658" v="26"/>
              <pc2:cmMkLst xmlns:pc2="http://schemas.microsoft.com/office/powerpoint/2019/9/main/command">
                <pc:docMk/>
                <pc:sldMk cId="302751778" sldId="2520"/>
                <pc2:cmMk id="{25A9FDED-842A-454A-90CA-389F5B481A5D}"/>
              </pc2:cmMkLst>
            </pc226:cmChg>
          </p:ext>
        </pc:extLst>
      </pc:sldChg>
      <pc:sldChg chg="addCm">
        <pc:chgData name="Matthew Holzgrafe" userId="278c5a48-1743-446c-bb24-d65465d6aadb" providerId="ADAL" clId="{D19A943F-0DD2-40AC-A746-5DC107D0425A}" dt="2023-06-26T17:24:29.803" v="27"/>
        <pc:sldMkLst>
          <pc:docMk/>
          <pc:sldMk cId="644022421" sldId="2540"/>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24:29.803" v="27"/>
              <pc2:cmMkLst xmlns:pc2="http://schemas.microsoft.com/office/powerpoint/2019/9/main/command">
                <pc:docMk/>
                <pc:sldMk cId="644022421" sldId="2540"/>
                <pc2:cmMk id="{7B647FDF-7529-4312-B3E7-81AAA31C1676}"/>
              </pc2:cmMkLst>
            </pc226:cmChg>
          </p:ext>
        </pc:extLst>
      </pc:sldChg>
      <pc:sldChg chg="addCm">
        <pc:chgData name="Matthew Holzgrafe" userId="278c5a48-1743-446c-bb24-d65465d6aadb" providerId="ADAL" clId="{D19A943F-0DD2-40AC-A746-5DC107D0425A}" dt="2023-06-28T16:26:04.897" v="30"/>
        <pc:sldMkLst>
          <pc:docMk/>
          <pc:sldMk cId="4260574451" sldId="2552"/>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8T16:26:04.897" v="30"/>
              <pc2:cmMkLst xmlns:pc2="http://schemas.microsoft.com/office/powerpoint/2019/9/main/command">
                <pc:docMk/>
                <pc:sldMk cId="4260574451" sldId="2552"/>
                <pc2:cmMk id="{F1AAD3D3-6D54-4EF7-909F-5C18A772FF8B}"/>
              </pc2:cmMkLst>
            </pc226:cmChg>
          </p:ext>
        </pc:extLst>
      </pc:sldChg>
      <pc:sldChg chg="addCm delCm">
        <pc:chgData name="Matthew Holzgrafe" userId="278c5a48-1743-446c-bb24-d65465d6aadb" providerId="ADAL" clId="{D19A943F-0DD2-40AC-A746-5DC107D0425A}" dt="2023-06-26T17:21:10.116" v="24"/>
        <pc:sldMkLst>
          <pc:docMk/>
          <pc:sldMk cId="3717252295" sldId="2553"/>
        </pc:sldMkLst>
        <pc:extLst>
          <p:ext xmlns:p="http://schemas.openxmlformats.org/presentationml/2006/main" uri="{D6D511B9-2390-475A-947B-AFAB55BFBCF1}">
            <pc226:cmChg xmlns:pc226="http://schemas.microsoft.com/office/powerpoint/2022/06/main/command" xmlns="" chg="add del">
              <pc226:chgData name="Matthew Holzgrafe" userId="278c5a48-1743-446c-bb24-d65465d6aadb" providerId="ADAL" clId="{D19A943F-0DD2-40AC-A746-5DC107D0425A}" dt="2023-06-26T17:21:10.116" v="24"/>
              <pc2:cmMkLst xmlns:pc2="http://schemas.microsoft.com/office/powerpoint/2019/9/main/command">
                <pc:docMk/>
                <pc:sldMk cId="3717252295" sldId="2553"/>
                <pc2:cmMk id="{5EDC0884-4A92-46BC-AAEA-2A32DFB129B3}"/>
              </pc2:cmMkLst>
            </pc226:cmChg>
          </p:ext>
        </pc:extLst>
      </pc:sldChg>
      <pc:sldChg chg="addCm">
        <pc:chgData name="Matthew Holzgrafe" userId="278c5a48-1743-446c-bb24-d65465d6aadb" providerId="ADAL" clId="{D19A943F-0DD2-40AC-A746-5DC107D0425A}" dt="2023-06-26T17:21:39.097" v="25"/>
        <pc:sldMkLst>
          <pc:docMk/>
          <pc:sldMk cId="3148810299" sldId="2554"/>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21:39.097" v="25"/>
              <pc2:cmMkLst xmlns:pc2="http://schemas.microsoft.com/office/powerpoint/2019/9/main/command">
                <pc:docMk/>
                <pc:sldMk cId="3148810299" sldId="2554"/>
                <pc2:cmMk id="{96C4D69F-E886-4E5C-AF7D-7FA3BFF710AA}"/>
              </pc2:cmMkLst>
            </pc226:cmChg>
          </p:ext>
        </pc:extLst>
      </pc:sldChg>
      <pc:sldChg chg="addCm">
        <pc:chgData name="Matthew Holzgrafe" userId="278c5a48-1743-446c-bb24-d65465d6aadb" providerId="ADAL" clId="{D19A943F-0DD2-40AC-A746-5DC107D0425A}" dt="2023-06-26T17:15:08.327" v="1"/>
        <pc:sldMkLst>
          <pc:docMk/>
          <pc:sldMk cId="705782752" sldId="2620"/>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15:08.327" v="1"/>
              <pc2:cmMkLst xmlns:pc2="http://schemas.microsoft.com/office/powerpoint/2019/9/main/command">
                <pc:docMk/>
                <pc:sldMk cId="705782752" sldId="2620"/>
                <pc2:cmMk id="{2E1BFA7C-D61A-4F24-B248-2BA4CA014314}"/>
              </pc2:cmMkLst>
            </pc226:cmChg>
            <pc226:cmChg xmlns:pc226="http://schemas.microsoft.com/office/powerpoint/2022/06/main/command" xmlns="" chg="add">
              <pc226:chgData name="Matthew Holzgrafe" userId="278c5a48-1743-446c-bb24-d65465d6aadb" providerId="ADAL" clId="{D19A943F-0DD2-40AC-A746-5DC107D0425A}" dt="2023-06-26T17:14:51.881" v="0"/>
              <pc2:cmMkLst xmlns:pc2="http://schemas.microsoft.com/office/powerpoint/2019/9/main/command">
                <pc:docMk/>
                <pc:sldMk cId="705782752" sldId="2620"/>
                <pc2:cmMk id="{2FF410E1-38FE-4E2C-974A-9835B4042023}"/>
              </pc2:cmMkLst>
            </pc226:cmChg>
          </p:ext>
        </pc:extLst>
      </pc:sldChg>
      <pc:sldChg chg="ord">
        <pc:chgData name="Matthew Holzgrafe" userId="278c5a48-1743-446c-bb24-d65465d6aadb" providerId="ADAL" clId="{D19A943F-0DD2-40AC-A746-5DC107D0425A}" dt="2023-06-26T17:15:10.365" v="2" actId="20578"/>
        <pc:sldMkLst>
          <pc:docMk/>
          <pc:sldMk cId="1457170857" sldId="2621"/>
        </pc:sldMkLst>
      </pc:sldChg>
      <pc:sldChg chg="addCm">
        <pc:chgData name="Matthew Holzgrafe" userId="278c5a48-1743-446c-bb24-d65465d6aadb" providerId="ADAL" clId="{D19A943F-0DD2-40AC-A746-5DC107D0425A}" dt="2023-06-26T17:18:01.342" v="22"/>
        <pc:sldMkLst>
          <pc:docMk/>
          <pc:sldMk cId="794665291" sldId="2624"/>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18:01.342" v="22"/>
              <pc2:cmMkLst xmlns:pc2="http://schemas.microsoft.com/office/powerpoint/2019/9/main/command">
                <pc:docMk/>
                <pc:sldMk cId="794665291" sldId="2624"/>
                <pc2:cmMk id="{84445760-9CDB-4AA4-9EA1-B8C7378E1BFA}"/>
              </pc2:cmMkLst>
            </pc226:cmChg>
          </p:ext>
        </pc:extLst>
      </pc:sldChg>
      <pc:sldChg chg="addSp modSp mod addCm modCm">
        <pc:chgData name="Matthew Holzgrafe" userId="278c5a48-1743-446c-bb24-d65465d6aadb" providerId="ADAL" clId="{D19A943F-0DD2-40AC-A746-5DC107D0425A}" dt="2023-06-26T17:17:23.558" v="21"/>
        <pc:sldMkLst>
          <pc:docMk/>
          <pc:sldMk cId="3984259399" sldId="2626"/>
        </pc:sldMkLst>
        <pc:spChg chg="add mod">
          <ac:chgData name="Matthew Holzgrafe" userId="278c5a48-1743-446c-bb24-d65465d6aadb" providerId="ADAL" clId="{D19A943F-0DD2-40AC-A746-5DC107D0425A}" dt="2023-06-26T17:16:44.455" v="17" actId="20577"/>
          <ac:spMkLst>
            <pc:docMk/>
            <pc:sldMk cId="3984259399" sldId="2626"/>
            <ac:spMk id="3" creationId="{D56AFACC-E2BA-D270-72EF-26780837EB08}"/>
          </ac:spMkLst>
        </pc:spChg>
        <pc:spChg chg="add mod">
          <ac:chgData name="Matthew Holzgrafe" userId="278c5a48-1743-446c-bb24-d65465d6aadb" providerId="ADAL" clId="{D19A943F-0DD2-40AC-A746-5DC107D0425A}" dt="2023-06-26T17:16:50.646" v="19" actId="1076"/>
          <ac:spMkLst>
            <pc:docMk/>
            <pc:sldMk cId="3984259399" sldId="2626"/>
            <ac:spMk id="4" creationId="{A7B1426C-5422-5992-252A-718960668510}"/>
          </ac:spMkLst>
        </pc:spChg>
        <pc:graphicFrameChg chg="mod">
          <ac:chgData name="Matthew Holzgrafe" userId="278c5a48-1743-446c-bb24-d65465d6aadb" providerId="ADAL" clId="{D19A943F-0DD2-40AC-A746-5DC107D0425A}" dt="2023-06-26T17:16:34.154" v="5" actId="14100"/>
          <ac:graphicFrameMkLst>
            <pc:docMk/>
            <pc:sldMk cId="3984259399" sldId="2626"/>
            <ac:graphicFrameMk id="11" creationId="{AFC4C75A-BB06-6C36-EA81-0E061AA048E0}"/>
          </ac:graphicFrameMkLst>
        </pc:graphicFrameChg>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17:23.558" v="21"/>
              <pc2:cmMkLst xmlns:pc2="http://schemas.microsoft.com/office/powerpoint/2019/9/main/command">
                <pc:docMk/>
                <pc:sldMk cId="3984259399" sldId="2626"/>
                <pc2:cmMk id="{6E376610-3E8F-4407-908A-3418EDB916C5}"/>
              </pc2:cmMkLst>
              <pc226:cmRplyChg chg="add">
                <pc226:chgData name="Matthew Holzgrafe" userId="278c5a48-1743-446c-bb24-d65465d6aadb" providerId="ADAL" clId="{D19A943F-0DD2-40AC-A746-5DC107D0425A}" dt="2023-06-26T17:17:23.558" v="21"/>
                <pc2:cmRplyMkLst xmlns:pc2="http://schemas.microsoft.com/office/powerpoint/2019/9/main/command">
                  <pc:docMk/>
                  <pc:sldMk cId="3984259399" sldId="2626"/>
                  <pc2:cmMk id="{6E376610-3E8F-4407-908A-3418EDB916C5}"/>
                  <pc2:cmRplyMk id="{EEF209F0-EB2C-4C35-90E8-EBB3CF4AF5AB}"/>
                </pc2:cmRplyMkLst>
              </pc226:cmRplyChg>
            </pc226:cmChg>
          </p:ext>
        </pc:extLst>
      </pc:sldChg>
      <pc:sldChg chg="addCm">
        <pc:chgData name="Matthew Holzgrafe" userId="278c5a48-1743-446c-bb24-d65465d6aadb" providerId="ADAL" clId="{D19A943F-0DD2-40AC-A746-5DC107D0425A}" dt="2023-06-26T17:16:04.173" v="3"/>
        <pc:sldMkLst>
          <pc:docMk/>
          <pc:sldMk cId="727311774" sldId="2627"/>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16:04.173" v="3"/>
              <pc2:cmMkLst xmlns:pc2="http://schemas.microsoft.com/office/powerpoint/2019/9/main/command">
                <pc:docMk/>
                <pc:sldMk cId="727311774" sldId="2627"/>
                <pc2:cmMk id="{4DB3AA35-F831-485C-8733-9354043E9D0A}"/>
              </pc2:cmMkLst>
            </pc226:cmChg>
          </p:ext>
        </pc:extLst>
      </pc:sldChg>
      <pc:sldChg chg="addCm modCm">
        <pc:chgData name="Matthew Holzgrafe" userId="278c5a48-1743-446c-bb24-d65465d6aadb" providerId="ADAL" clId="{D19A943F-0DD2-40AC-A746-5DC107D0425A}" dt="2023-06-28T16:32:26.542" v="31"/>
        <pc:sldMkLst>
          <pc:docMk/>
          <pc:sldMk cId="467762744" sldId="2630"/>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8T16:32:26.542" v="31"/>
              <pc2:cmMkLst xmlns:pc2="http://schemas.microsoft.com/office/powerpoint/2019/9/main/command">
                <pc:docMk/>
                <pc:sldMk cId="467762744" sldId="2630"/>
                <pc2:cmMk id="{D44B4F29-2F1E-4F51-9CD9-B2EB242362C0}"/>
              </pc2:cmMkLst>
              <pc226:cmRplyChg chg="add">
                <pc226:chgData name="Matthew Holzgrafe" userId="278c5a48-1743-446c-bb24-d65465d6aadb" providerId="ADAL" clId="{D19A943F-0DD2-40AC-A746-5DC107D0425A}" dt="2023-06-28T16:32:26.542" v="31"/>
                <pc2:cmRplyMkLst xmlns:pc2="http://schemas.microsoft.com/office/powerpoint/2019/9/main/command">
                  <pc:docMk/>
                  <pc:sldMk cId="467762744" sldId="2630"/>
                  <pc2:cmMk id="{D44B4F29-2F1E-4F51-9CD9-B2EB242362C0}"/>
                  <pc2:cmRplyMk id="{33D4FEE6-A7C0-4B3F-AE91-DA951AEE102E}"/>
                </pc2:cmRplyMkLst>
              </pc226:cmRplyChg>
            </pc226:cmChg>
          </p:ext>
        </pc:extLst>
      </pc:sldChg>
      <pc:sldChg chg="addCm">
        <pc:chgData name="Matthew Holzgrafe" userId="278c5a48-1743-446c-bb24-d65465d6aadb" providerId="ADAL" clId="{D19A943F-0DD2-40AC-A746-5DC107D0425A}" dt="2023-06-26T17:25:47.423" v="28"/>
        <pc:sldMkLst>
          <pc:docMk/>
          <pc:sldMk cId="4181800846" sldId="2631"/>
        </pc:sldMkLst>
        <pc:extLst>
          <p:ext xmlns:p="http://schemas.openxmlformats.org/presentationml/2006/main" uri="{D6D511B9-2390-475A-947B-AFAB55BFBCF1}">
            <pc226:cmChg xmlns:pc226="http://schemas.microsoft.com/office/powerpoint/2022/06/main/command" xmlns="" chg="add">
              <pc226:chgData name="Matthew Holzgrafe" userId="278c5a48-1743-446c-bb24-d65465d6aadb" providerId="ADAL" clId="{D19A943F-0DD2-40AC-A746-5DC107D0425A}" dt="2023-06-26T17:25:47.423" v="28"/>
              <pc2:cmMkLst xmlns:pc2="http://schemas.microsoft.com/office/powerpoint/2019/9/main/command">
                <pc:docMk/>
                <pc:sldMk cId="4181800846" sldId="2631"/>
                <pc2:cmMk id="{D3A45139-BB63-41A8-8273-3F2459FCC768}"/>
              </pc2:cmMkLst>
            </pc226:cmChg>
          </p:ext>
        </pc:extLst>
      </pc:sldChg>
      <pc:sldChg chg="addSp modSp new mod">
        <pc:chgData name="Matthew Holzgrafe" userId="278c5a48-1743-446c-bb24-d65465d6aadb" providerId="ADAL" clId="{D19A943F-0DD2-40AC-A746-5DC107D0425A}" dt="2023-06-28T16:38:36.077" v="323" actId="313"/>
        <pc:sldMkLst>
          <pc:docMk/>
          <pc:sldMk cId="2546793758" sldId="2635"/>
        </pc:sldMkLst>
        <pc:graphicFrameChg chg="add mod modGraphic">
          <ac:chgData name="Matthew Holzgrafe" userId="278c5a48-1743-446c-bb24-d65465d6aadb" providerId="ADAL" clId="{D19A943F-0DD2-40AC-A746-5DC107D0425A}" dt="2023-06-28T16:38:36.077" v="323" actId="313"/>
          <ac:graphicFrameMkLst>
            <pc:docMk/>
            <pc:sldMk cId="2546793758" sldId="2635"/>
            <ac:graphicFrameMk id="3" creationId="{270D47BC-5430-70C2-96E9-642F9B06BE2B}"/>
          </ac:graphicFrameMkLst>
        </pc:graphicFrameChg>
      </pc:sldChg>
    </pc:docChg>
  </pc:docChgLst>
  <pc:docChgLst>
    <pc:chgData name="Holzgrafe, Matthew" userId="278c5a48-1743-446c-bb24-d65465d6aadb" providerId="ADAL" clId="{507196BD-01B1-4C2B-AAEE-0B6A8F2E4A5A}"/>
    <pc:docChg chg="custSel addSld delSld modSld">
      <pc:chgData name="Holzgrafe, Matthew" userId="278c5a48-1743-446c-bb24-d65465d6aadb" providerId="ADAL" clId="{507196BD-01B1-4C2B-AAEE-0B6A8F2E4A5A}" dt="2022-09-06T16:44:35.242" v="573" actId="20577"/>
      <pc:docMkLst>
        <pc:docMk/>
      </pc:docMkLst>
      <pc:sldChg chg="modNotesTx">
        <pc:chgData name="Holzgrafe, Matthew" userId="278c5a48-1743-446c-bb24-d65465d6aadb" providerId="ADAL" clId="{507196BD-01B1-4C2B-AAEE-0B6A8F2E4A5A}" dt="2022-08-21T22:32:58.460" v="345" actId="20577"/>
        <pc:sldMkLst>
          <pc:docMk/>
          <pc:sldMk cId="1133912567" sldId="265"/>
        </pc:sldMkLst>
      </pc:sldChg>
      <pc:sldChg chg="modSp mod">
        <pc:chgData name="Holzgrafe, Matthew" userId="278c5a48-1743-446c-bb24-d65465d6aadb" providerId="ADAL" clId="{507196BD-01B1-4C2B-AAEE-0B6A8F2E4A5A}" dt="2022-08-22T13:36:36.125" v="393" actId="20577"/>
        <pc:sldMkLst>
          <pc:docMk/>
          <pc:sldMk cId="2375192375" sldId="2519"/>
        </pc:sldMkLst>
        <pc:spChg chg="mod">
          <ac:chgData name="Holzgrafe, Matthew" userId="278c5a48-1743-446c-bb24-d65465d6aadb" providerId="ADAL" clId="{507196BD-01B1-4C2B-AAEE-0B6A8F2E4A5A}" dt="2022-08-22T13:36:36.125" v="393" actId="20577"/>
          <ac:spMkLst>
            <pc:docMk/>
            <pc:sldMk cId="2375192375" sldId="2519"/>
            <ac:spMk id="3" creationId="{41EB1096-E8A5-2A81-7A34-279D0D06FACA}"/>
          </ac:spMkLst>
        </pc:spChg>
      </pc:sldChg>
      <pc:sldChg chg="delSp mod delAnim modNotesTx">
        <pc:chgData name="Holzgrafe, Matthew" userId="278c5a48-1743-446c-bb24-d65465d6aadb" providerId="ADAL" clId="{507196BD-01B1-4C2B-AAEE-0B6A8F2E4A5A}" dt="2022-09-06T14:17:05.848" v="571" actId="478"/>
        <pc:sldMkLst>
          <pc:docMk/>
          <pc:sldMk cId="172582002" sldId="2543"/>
        </pc:sldMkLst>
        <pc:spChg chg="del">
          <ac:chgData name="Holzgrafe, Matthew" userId="278c5a48-1743-446c-bb24-d65465d6aadb" providerId="ADAL" clId="{507196BD-01B1-4C2B-AAEE-0B6A8F2E4A5A}" dt="2022-09-06T14:17:05.848" v="571" actId="478"/>
          <ac:spMkLst>
            <pc:docMk/>
            <pc:sldMk cId="172582002" sldId="2543"/>
            <ac:spMk id="10" creationId="{5AF2C38A-E0B8-619E-4A6C-B9425FBF02B9}"/>
          </ac:spMkLst>
        </pc:spChg>
      </pc:sldChg>
      <pc:sldChg chg="modSp mod delCm modNotesTx">
        <pc:chgData name="Holzgrafe, Matthew" userId="278c5a48-1743-446c-bb24-d65465d6aadb" providerId="ADAL" clId="{507196BD-01B1-4C2B-AAEE-0B6A8F2E4A5A}" dt="2022-09-06T16:44:35.242" v="573" actId="20577"/>
        <pc:sldMkLst>
          <pc:docMk/>
          <pc:sldMk cId="2322766470" sldId="2547"/>
        </pc:sldMkLst>
        <pc:spChg chg="mod">
          <ac:chgData name="Holzgrafe, Matthew" userId="278c5a48-1743-446c-bb24-d65465d6aadb" providerId="ADAL" clId="{507196BD-01B1-4C2B-AAEE-0B6A8F2E4A5A}" dt="2022-09-06T16:44:35.242" v="573" actId="20577"/>
          <ac:spMkLst>
            <pc:docMk/>
            <pc:sldMk cId="2322766470" sldId="2547"/>
            <ac:spMk id="8" creationId="{BBC6DA50-E7A4-6446-237B-AC6E64F24C09}"/>
          </ac:spMkLst>
        </pc:spChg>
      </pc:sldChg>
      <pc:sldChg chg="del">
        <pc:chgData name="Holzgrafe, Matthew" userId="278c5a48-1743-446c-bb24-d65465d6aadb" providerId="ADAL" clId="{507196BD-01B1-4C2B-AAEE-0B6A8F2E4A5A}" dt="2022-09-06T14:17:29.975" v="572" actId="47"/>
        <pc:sldMkLst>
          <pc:docMk/>
          <pc:sldMk cId="3851602639" sldId="2548"/>
        </pc:sldMkLst>
      </pc:sldChg>
      <pc:sldChg chg="addSp modSp new mod modClrScheme delCm chgLayout modNotesTx">
        <pc:chgData name="Holzgrafe, Matthew" userId="278c5a48-1743-446c-bb24-d65465d6aadb" providerId="ADAL" clId="{507196BD-01B1-4C2B-AAEE-0B6A8F2E4A5A}" dt="2022-08-23T16:49:40.485" v="570" actId="20577"/>
        <pc:sldMkLst>
          <pc:docMk/>
          <pc:sldMk cId="3148810299" sldId="2554"/>
        </pc:sldMkLst>
        <pc:spChg chg="mod ord">
          <ac:chgData name="Holzgrafe, Matthew" userId="278c5a48-1743-446c-bb24-d65465d6aadb" providerId="ADAL" clId="{507196BD-01B1-4C2B-AAEE-0B6A8F2E4A5A}" dt="2022-08-21T22:24:59.459" v="36" actId="20577"/>
          <ac:spMkLst>
            <pc:docMk/>
            <pc:sldMk cId="3148810299" sldId="2554"/>
            <ac:spMk id="2" creationId="{58AA7AFC-F8E4-4244-288A-978C83940619}"/>
          </ac:spMkLst>
        </pc:spChg>
        <pc:spChg chg="add mod ord">
          <ac:chgData name="Holzgrafe, Matthew" userId="278c5a48-1743-446c-bb24-d65465d6aadb" providerId="ADAL" clId="{507196BD-01B1-4C2B-AAEE-0B6A8F2E4A5A}" dt="2022-08-23T16:49:40.485" v="570" actId="20577"/>
          <ac:spMkLst>
            <pc:docMk/>
            <pc:sldMk cId="3148810299" sldId="2554"/>
            <ac:spMk id="3" creationId="{BDDF096B-1B50-6A42-E35F-A88708F6D52A}"/>
          </ac:spMkLst>
        </pc:spChg>
        <pc:picChg chg="add mod">
          <ac:chgData name="Holzgrafe, Matthew" userId="278c5a48-1743-446c-bb24-d65465d6aadb" providerId="ADAL" clId="{507196BD-01B1-4C2B-AAEE-0B6A8F2E4A5A}" dt="2022-08-21T22:27:10.279" v="64" actId="207"/>
          <ac:picMkLst>
            <pc:docMk/>
            <pc:sldMk cId="3148810299" sldId="2554"/>
            <ac:picMk id="5" creationId="{B1A555C1-A47F-0207-5B2C-A4E5DC7275D7}"/>
          </ac:picMkLst>
        </pc:picChg>
        <pc:picChg chg="add mod">
          <ac:chgData name="Holzgrafe, Matthew" userId="278c5a48-1743-446c-bb24-d65465d6aadb" providerId="ADAL" clId="{507196BD-01B1-4C2B-AAEE-0B6A8F2E4A5A}" dt="2022-08-21T22:27:17.667" v="66" actId="1076"/>
          <ac:picMkLst>
            <pc:docMk/>
            <pc:sldMk cId="3148810299" sldId="2554"/>
            <ac:picMk id="6" creationId="{92E50655-18C0-18A9-7AC7-0E00396C9672}"/>
          </ac:picMkLst>
        </pc:picChg>
        <pc:picChg chg="add mod">
          <ac:chgData name="Holzgrafe, Matthew" userId="278c5a48-1743-446c-bb24-d65465d6aadb" providerId="ADAL" clId="{507196BD-01B1-4C2B-AAEE-0B6A8F2E4A5A}" dt="2022-08-21T22:27:22.148" v="68" actId="1076"/>
          <ac:picMkLst>
            <pc:docMk/>
            <pc:sldMk cId="3148810299" sldId="2554"/>
            <ac:picMk id="7" creationId="{D3D244A9-CC49-DF4D-EFBA-D2A161501CBA}"/>
          </ac:picMkLst>
        </pc:picChg>
        <pc:picChg chg="add mod">
          <ac:chgData name="Holzgrafe, Matthew" userId="278c5a48-1743-446c-bb24-d65465d6aadb" providerId="ADAL" clId="{507196BD-01B1-4C2B-AAEE-0B6A8F2E4A5A}" dt="2022-08-21T22:27:26.299" v="70" actId="1076"/>
          <ac:picMkLst>
            <pc:docMk/>
            <pc:sldMk cId="3148810299" sldId="2554"/>
            <ac:picMk id="8" creationId="{C544485C-D0B4-8F40-FCB8-7331E4828024}"/>
          </ac:picMkLst>
        </pc:picChg>
        <pc:picChg chg="add mod">
          <ac:chgData name="Holzgrafe, Matthew" userId="278c5a48-1743-446c-bb24-d65465d6aadb" providerId="ADAL" clId="{507196BD-01B1-4C2B-AAEE-0B6A8F2E4A5A}" dt="2022-08-21T22:27:30.347" v="72" actId="1076"/>
          <ac:picMkLst>
            <pc:docMk/>
            <pc:sldMk cId="3148810299" sldId="2554"/>
            <ac:picMk id="9" creationId="{2B5B0D54-CC68-C0E4-4AFD-34001901ADB6}"/>
          </ac:picMkLst>
        </pc:picChg>
      </pc:sldChg>
      <pc:sldChg chg="modSp new mod modNotesTx">
        <pc:chgData name="Holzgrafe, Matthew" userId="278c5a48-1743-446c-bb24-d65465d6aadb" providerId="ADAL" clId="{507196BD-01B1-4C2B-AAEE-0B6A8F2E4A5A}" dt="2022-08-21T22:32:41.750" v="321" actId="115"/>
        <pc:sldMkLst>
          <pc:docMk/>
          <pc:sldMk cId="635251511" sldId="2555"/>
        </pc:sldMkLst>
        <pc:spChg chg="mod">
          <ac:chgData name="Holzgrafe, Matthew" userId="278c5a48-1743-446c-bb24-d65465d6aadb" providerId="ADAL" clId="{507196BD-01B1-4C2B-AAEE-0B6A8F2E4A5A}" dt="2022-08-21T22:28:46.484" v="76" actId="20577"/>
          <ac:spMkLst>
            <pc:docMk/>
            <pc:sldMk cId="635251511" sldId="2555"/>
            <ac:spMk id="2" creationId="{89EC0BF0-025A-A92D-4B1D-FBC2CD8BC206}"/>
          </ac:spMkLst>
        </pc:spChg>
        <pc:spChg chg="mod">
          <ac:chgData name="Holzgrafe, Matthew" userId="278c5a48-1743-446c-bb24-d65465d6aadb" providerId="ADAL" clId="{507196BD-01B1-4C2B-AAEE-0B6A8F2E4A5A}" dt="2022-08-21T22:28:58.510" v="78" actId="20577"/>
          <ac:spMkLst>
            <pc:docMk/>
            <pc:sldMk cId="635251511" sldId="2555"/>
            <ac:spMk id="3" creationId="{14C71A62-F8B5-34E1-5DA1-6DE3F7ACCC4F}"/>
          </ac:spMkLst>
        </pc:spChg>
        <pc:spChg chg="mod">
          <ac:chgData name="Holzgrafe, Matthew" userId="278c5a48-1743-446c-bb24-d65465d6aadb" providerId="ADAL" clId="{507196BD-01B1-4C2B-AAEE-0B6A8F2E4A5A}" dt="2022-08-21T22:32:41.750" v="321" actId="115"/>
          <ac:spMkLst>
            <pc:docMk/>
            <pc:sldMk cId="635251511" sldId="2555"/>
            <ac:spMk id="4" creationId="{0CD18600-6BF0-27B3-71D5-67BCF683B769}"/>
          </ac:spMkLst>
        </pc:spChg>
      </pc:sldChg>
      <pc:sldChg chg="modSp new del mod">
        <pc:chgData name="Holzgrafe, Matthew" userId="278c5a48-1743-446c-bb24-d65465d6aadb" providerId="ADAL" clId="{507196BD-01B1-4C2B-AAEE-0B6A8F2E4A5A}" dt="2022-08-22T14:44:54.192" v="474" actId="47"/>
        <pc:sldMkLst>
          <pc:docMk/>
          <pc:sldMk cId="471646539" sldId="2556"/>
        </pc:sldMkLst>
        <pc:spChg chg="mod">
          <ac:chgData name="Holzgrafe, Matthew" userId="278c5a48-1743-446c-bb24-d65465d6aadb" providerId="ADAL" clId="{507196BD-01B1-4C2B-AAEE-0B6A8F2E4A5A}" dt="2022-08-22T13:44:14.693" v="412" actId="20577"/>
          <ac:spMkLst>
            <pc:docMk/>
            <pc:sldMk cId="471646539" sldId="2556"/>
            <ac:spMk id="2" creationId="{95E653CD-00F8-068B-B91C-997C578811D7}"/>
          </ac:spMkLst>
        </pc:spChg>
      </pc:sldChg>
      <pc:sldChg chg="modNotesTx">
        <pc:chgData name="Holzgrafe, Matthew" userId="278c5a48-1743-446c-bb24-d65465d6aadb" providerId="ADAL" clId="{507196BD-01B1-4C2B-AAEE-0B6A8F2E4A5A}" dt="2022-08-22T13:47:40.543" v="473" actId="20577"/>
        <pc:sldMkLst>
          <pc:docMk/>
          <pc:sldMk cId="1418624783" sldId="2557"/>
        </pc:sldMkLst>
      </pc:sldChg>
    </pc:docChg>
  </pc:docChgLst>
  <pc:docChgLst>
    <pc:chgData name="Swinney, Lyra" userId="93cce18f-029b-4896-a7f2-cab2c7a36b90" providerId="ADAL" clId="{76372BEE-A0DE-4484-BA4C-2DDC81FA9C53}"/>
    <pc:docChg chg="custSel addSld delSld modSld sldOrd">
      <pc:chgData name="Swinney, Lyra" userId="93cce18f-029b-4896-a7f2-cab2c7a36b90" providerId="ADAL" clId="{76372BEE-A0DE-4484-BA4C-2DDC81FA9C53}" dt="2022-08-22T14:24:48.971" v="637" actId="20577"/>
      <pc:docMkLst>
        <pc:docMk/>
      </pc:docMkLst>
      <pc:sldChg chg="modSp mod">
        <pc:chgData name="Swinney, Lyra" userId="93cce18f-029b-4896-a7f2-cab2c7a36b90" providerId="ADAL" clId="{76372BEE-A0DE-4484-BA4C-2DDC81FA9C53}" dt="2022-08-22T13:48:21.202" v="78" actId="404"/>
        <pc:sldMkLst>
          <pc:docMk/>
          <pc:sldMk cId="1133912567" sldId="265"/>
        </pc:sldMkLst>
        <pc:spChg chg="mod">
          <ac:chgData name="Swinney, Lyra" userId="93cce18f-029b-4896-a7f2-cab2c7a36b90" providerId="ADAL" clId="{76372BEE-A0DE-4484-BA4C-2DDC81FA9C53}" dt="2022-08-22T13:48:21.202" v="78" actId="404"/>
          <ac:spMkLst>
            <pc:docMk/>
            <pc:sldMk cId="1133912567" sldId="265"/>
            <ac:spMk id="6" creationId="{3974ED59-89EA-4572-8EFF-765AFC14D609}"/>
          </ac:spMkLst>
        </pc:spChg>
      </pc:sldChg>
      <pc:sldChg chg="modSp mod">
        <pc:chgData name="Swinney, Lyra" userId="93cce18f-029b-4896-a7f2-cab2c7a36b90" providerId="ADAL" clId="{76372BEE-A0DE-4484-BA4C-2DDC81FA9C53}" dt="2022-08-22T13:36:41.420" v="76" actId="20577"/>
        <pc:sldMkLst>
          <pc:docMk/>
          <pc:sldMk cId="1807760857" sldId="2503"/>
        </pc:sldMkLst>
        <pc:graphicFrameChg chg="modGraphic">
          <ac:chgData name="Swinney, Lyra" userId="93cce18f-029b-4896-a7f2-cab2c7a36b90" providerId="ADAL" clId="{76372BEE-A0DE-4484-BA4C-2DDC81FA9C53}" dt="2022-08-22T13:36:41.420" v="76" actId="20577"/>
          <ac:graphicFrameMkLst>
            <pc:docMk/>
            <pc:sldMk cId="1807760857" sldId="2503"/>
            <ac:graphicFrameMk id="4" creationId="{D387D4F0-D172-CC75-F41D-BFEFD1B50C8A}"/>
          </ac:graphicFrameMkLst>
        </pc:graphicFrameChg>
      </pc:sldChg>
      <pc:sldChg chg="modSp mod ord">
        <pc:chgData name="Swinney, Lyra" userId="93cce18f-029b-4896-a7f2-cab2c7a36b90" providerId="ADAL" clId="{76372BEE-A0DE-4484-BA4C-2DDC81FA9C53}" dt="2022-08-22T13:35:30.228" v="37" actId="20577"/>
        <pc:sldMkLst>
          <pc:docMk/>
          <pc:sldMk cId="3274039111" sldId="2505"/>
        </pc:sldMkLst>
        <pc:graphicFrameChg chg="modGraphic">
          <ac:chgData name="Swinney, Lyra" userId="93cce18f-029b-4896-a7f2-cab2c7a36b90" providerId="ADAL" clId="{76372BEE-A0DE-4484-BA4C-2DDC81FA9C53}" dt="2022-08-22T13:35:30.228" v="37" actId="20577"/>
          <ac:graphicFrameMkLst>
            <pc:docMk/>
            <pc:sldMk cId="3274039111" sldId="2505"/>
            <ac:graphicFrameMk id="4" creationId="{598F7040-6721-4886-1026-826406179350}"/>
          </ac:graphicFrameMkLst>
        </pc:graphicFrameChg>
      </pc:sldChg>
      <pc:sldChg chg="modSp mod">
        <pc:chgData name="Swinney, Lyra" userId="93cce18f-029b-4896-a7f2-cab2c7a36b90" providerId="ADAL" clId="{76372BEE-A0DE-4484-BA4C-2DDC81FA9C53}" dt="2022-08-22T13:51:12.216" v="265" actId="20577"/>
        <pc:sldMkLst>
          <pc:docMk/>
          <pc:sldMk cId="431463123" sldId="2508"/>
        </pc:sldMkLst>
        <pc:graphicFrameChg chg="modGraphic">
          <ac:chgData name="Swinney, Lyra" userId="93cce18f-029b-4896-a7f2-cab2c7a36b90" providerId="ADAL" clId="{76372BEE-A0DE-4484-BA4C-2DDC81FA9C53}" dt="2022-08-22T13:51:12.216" v="265" actId="20577"/>
          <ac:graphicFrameMkLst>
            <pc:docMk/>
            <pc:sldMk cId="431463123" sldId="2508"/>
            <ac:graphicFrameMk id="2" creationId="{2FE54D6A-51EC-74E3-D502-1D91466DD955}"/>
          </ac:graphicFrameMkLst>
        </pc:graphicFrameChg>
      </pc:sldChg>
      <pc:sldChg chg="modSp mod">
        <pc:chgData name="Swinney, Lyra" userId="93cce18f-029b-4896-a7f2-cab2c7a36b90" providerId="ADAL" clId="{76372BEE-A0DE-4484-BA4C-2DDC81FA9C53}" dt="2022-08-22T13:34:44.785" v="8" actId="14734"/>
        <pc:sldMkLst>
          <pc:docMk/>
          <pc:sldMk cId="2537002757" sldId="2509"/>
        </pc:sldMkLst>
        <pc:graphicFrameChg chg="mod modGraphic">
          <ac:chgData name="Swinney, Lyra" userId="93cce18f-029b-4896-a7f2-cab2c7a36b90" providerId="ADAL" clId="{76372BEE-A0DE-4484-BA4C-2DDC81FA9C53}" dt="2022-08-22T13:34:44.785" v="8" actId="14734"/>
          <ac:graphicFrameMkLst>
            <pc:docMk/>
            <pc:sldMk cId="2537002757" sldId="2509"/>
            <ac:graphicFrameMk id="2" creationId="{F49A4EDD-79CC-7B6C-B799-1304E3C539E3}"/>
          </ac:graphicFrameMkLst>
        </pc:graphicFrameChg>
      </pc:sldChg>
      <pc:sldChg chg="modSp mod">
        <pc:chgData name="Swinney, Lyra" userId="93cce18f-029b-4896-a7f2-cab2c7a36b90" providerId="ADAL" clId="{76372BEE-A0DE-4484-BA4C-2DDC81FA9C53}" dt="2022-08-22T13:49:09.232" v="88" actId="20577"/>
        <pc:sldMkLst>
          <pc:docMk/>
          <pc:sldMk cId="491191999" sldId="2544"/>
        </pc:sldMkLst>
        <pc:spChg chg="mod">
          <ac:chgData name="Swinney, Lyra" userId="93cce18f-029b-4896-a7f2-cab2c7a36b90" providerId="ADAL" clId="{76372BEE-A0DE-4484-BA4C-2DDC81FA9C53}" dt="2022-08-22T13:49:09.232" v="88" actId="20577"/>
          <ac:spMkLst>
            <pc:docMk/>
            <pc:sldMk cId="491191999" sldId="2544"/>
            <ac:spMk id="6" creationId="{F190D104-9534-E089-A199-A7A441D86E22}"/>
          </ac:spMkLst>
        </pc:spChg>
      </pc:sldChg>
      <pc:sldChg chg="modSp mod">
        <pc:chgData name="Swinney, Lyra" userId="93cce18f-029b-4896-a7f2-cab2c7a36b90" providerId="ADAL" clId="{76372BEE-A0DE-4484-BA4C-2DDC81FA9C53}" dt="2022-08-22T14:24:48.971" v="637" actId="20577"/>
        <pc:sldMkLst>
          <pc:docMk/>
          <pc:sldMk cId="3445955344" sldId="2550"/>
        </pc:sldMkLst>
        <pc:graphicFrameChg chg="modGraphic">
          <ac:chgData name="Swinney, Lyra" userId="93cce18f-029b-4896-a7f2-cab2c7a36b90" providerId="ADAL" clId="{76372BEE-A0DE-4484-BA4C-2DDC81FA9C53}" dt="2022-08-22T14:24:48.971" v="637" actId="20577"/>
          <ac:graphicFrameMkLst>
            <pc:docMk/>
            <pc:sldMk cId="3445955344" sldId="2550"/>
            <ac:graphicFrameMk id="6" creationId="{41AF1602-259F-0B84-2CDD-DF53ECF0FB13}"/>
          </ac:graphicFrameMkLst>
        </pc:graphicFrameChg>
      </pc:sldChg>
      <pc:sldChg chg="modSp mod">
        <pc:chgData name="Swinney, Lyra" userId="93cce18f-029b-4896-a7f2-cab2c7a36b90" providerId="ADAL" clId="{76372BEE-A0DE-4484-BA4C-2DDC81FA9C53}" dt="2022-08-22T13:43:25.847" v="77" actId="255"/>
        <pc:sldMkLst>
          <pc:docMk/>
          <pc:sldMk cId="3717252295" sldId="2553"/>
        </pc:sldMkLst>
        <pc:spChg chg="mod">
          <ac:chgData name="Swinney, Lyra" userId="93cce18f-029b-4896-a7f2-cab2c7a36b90" providerId="ADAL" clId="{76372BEE-A0DE-4484-BA4C-2DDC81FA9C53}" dt="2022-08-22T13:43:25.847" v="77" actId="255"/>
          <ac:spMkLst>
            <pc:docMk/>
            <pc:sldMk cId="3717252295" sldId="2553"/>
            <ac:spMk id="6" creationId="{3974ED59-89EA-4572-8EFF-765AFC14D609}"/>
          </ac:spMkLst>
        </pc:spChg>
      </pc:sldChg>
      <pc:sldChg chg="addSp delSp modSp new del mod modClrScheme chgLayout">
        <pc:chgData name="Swinney, Lyra" userId="93cce18f-029b-4896-a7f2-cab2c7a36b90" providerId="ADAL" clId="{76372BEE-A0DE-4484-BA4C-2DDC81FA9C53}" dt="2022-08-22T13:52:20.381" v="266" actId="47"/>
        <pc:sldMkLst>
          <pc:docMk/>
          <pc:sldMk cId="1584230735" sldId="2558"/>
        </pc:sldMkLst>
        <pc:spChg chg="del mod ord">
          <ac:chgData name="Swinney, Lyra" userId="93cce18f-029b-4896-a7f2-cab2c7a36b90" providerId="ADAL" clId="{76372BEE-A0DE-4484-BA4C-2DDC81FA9C53}" dt="2022-08-22T13:50:03.123" v="90" actId="700"/>
          <ac:spMkLst>
            <pc:docMk/>
            <pc:sldMk cId="1584230735" sldId="2558"/>
            <ac:spMk id="2" creationId="{1C2BE38C-9ED1-9402-ED46-CD501D4A8E61}"/>
          </ac:spMkLst>
        </pc:spChg>
        <pc:spChg chg="del mod ord">
          <ac:chgData name="Swinney, Lyra" userId="93cce18f-029b-4896-a7f2-cab2c7a36b90" providerId="ADAL" clId="{76372BEE-A0DE-4484-BA4C-2DDC81FA9C53}" dt="2022-08-22T13:50:03.123" v="90" actId="700"/>
          <ac:spMkLst>
            <pc:docMk/>
            <pc:sldMk cId="1584230735" sldId="2558"/>
            <ac:spMk id="3" creationId="{722478C5-C7FD-F4C5-E53A-9788C4D9D3BD}"/>
          </ac:spMkLst>
        </pc:spChg>
        <pc:spChg chg="del">
          <ac:chgData name="Swinney, Lyra" userId="93cce18f-029b-4896-a7f2-cab2c7a36b90" providerId="ADAL" clId="{76372BEE-A0DE-4484-BA4C-2DDC81FA9C53}" dt="2022-08-22T13:50:03.123" v="90" actId="700"/>
          <ac:spMkLst>
            <pc:docMk/>
            <pc:sldMk cId="1584230735" sldId="2558"/>
            <ac:spMk id="4" creationId="{D173BC14-47D0-007B-B38E-7B7D78968BD4}"/>
          </ac:spMkLst>
        </pc:spChg>
        <pc:spChg chg="add mod ord">
          <ac:chgData name="Swinney, Lyra" userId="93cce18f-029b-4896-a7f2-cab2c7a36b90" providerId="ADAL" clId="{76372BEE-A0DE-4484-BA4C-2DDC81FA9C53}" dt="2022-08-22T13:50:11.753" v="116" actId="20577"/>
          <ac:spMkLst>
            <pc:docMk/>
            <pc:sldMk cId="1584230735" sldId="2558"/>
            <ac:spMk id="5" creationId="{345E0507-01AA-CF1E-0883-F332F84A8AA0}"/>
          </ac:spMkLst>
        </pc:spChg>
        <pc:spChg chg="add mod ord">
          <ac:chgData name="Swinney, Lyra" userId="93cce18f-029b-4896-a7f2-cab2c7a36b90" providerId="ADAL" clId="{76372BEE-A0DE-4484-BA4C-2DDC81FA9C53}" dt="2022-08-22T13:50:35.425" v="228" actId="20577"/>
          <ac:spMkLst>
            <pc:docMk/>
            <pc:sldMk cId="1584230735" sldId="2558"/>
            <ac:spMk id="6" creationId="{0E1F7C89-750C-ACD0-5791-152E4217B4C5}"/>
          </ac:spMkLst>
        </pc:spChg>
      </pc:sldChg>
      <pc:sldChg chg="add">
        <pc:chgData name="Swinney, Lyra" userId="93cce18f-029b-4896-a7f2-cab2c7a36b90" providerId="ADAL" clId="{76372BEE-A0DE-4484-BA4C-2DDC81FA9C53}" dt="2022-08-22T13:52:23.170" v="267"/>
        <pc:sldMkLst>
          <pc:docMk/>
          <pc:sldMk cId="2381557127" sldId="2558"/>
        </pc:sldMkLst>
      </pc:sldChg>
      <pc:sldChg chg="modSp mod">
        <pc:chgData name="Swinney, Lyra" userId="93cce18f-029b-4896-a7f2-cab2c7a36b90" providerId="ADAL" clId="{76372BEE-A0DE-4484-BA4C-2DDC81FA9C53}" dt="2022-08-22T14:08:24.821" v="343" actId="20577"/>
        <pc:sldMkLst>
          <pc:docMk/>
          <pc:sldMk cId="870960780" sldId="2559"/>
        </pc:sldMkLst>
        <pc:spChg chg="mod">
          <ac:chgData name="Swinney, Lyra" userId="93cce18f-029b-4896-a7f2-cab2c7a36b90" providerId="ADAL" clId="{76372BEE-A0DE-4484-BA4C-2DDC81FA9C53}" dt="2022-08-22T14:08:24.821" v="343" actId="20577"/>
          <ac:spMkLst>
            <pc:docMk/>
            <pc:sldMk cId="870960780" sldId="2559"/>
            <ac:spMk id="3" creationId="{47FCB923-BAD0-B86C-D140-FFEB1F89FEA0}"/>
          </ac:spMkLst>
        </pc:spChg>
      </pc:sldChg>
    </pc:docChg>
  </pc:docChgLst>
  <pc:docChgLst>
    <pc:chgData name="Holzgrafe, Matthew" userId="278c5a48-1743-446c-bb24-d65465d6aadb" providerId="ADAL" clId="{D19A943F-0DD2-40AC-A746-5DC107D0425A}"/>
    <pc:docChg chg="custSel modSld">
      <pc:chgData name="Holzgrafe, Matthew" userId="278c5a48-1743-446c-bb24-d65465d6aadb" providerId="ADAL" clId="{D19A943F-0DD2-40AC-A746-5DC107D0425A}" dt="2023-07-19T16:30:54.862" v="324" actId="20577"/>
      <pc:docMkLst>
        <pc:docMk/>
      </pc:docMkLst>
      <pc:sldChg chg="addCm">
        <pc:chgData name="Holzgrafe, Matthew" userId="278c5a48-1743-446c-bb24-d65465d6aadb" providerId="ADAL" clId="{D19A943F-0DD2-40AC-A746-5DC107D0425A}" dt="2023-07-11T20:10:02.755" v="2"/>
        <pc:sldMkLst>
          <pc:docMk/>
          <pc:sldMk cId="1699362106" sldId="258"/>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10:02.755" v="2"/>
              <pc2:cmMkLst xmlns:pc2="http://schemas.microsoft.com/office/powerpoint/2019/9/main/command">
                <pc:docMk/>
                <pc:sldMk cId="1699362106" sldId="258"/>
                <pc2:cmMk id="{B2085BFB-1789-44BC-9683-71151110336B}"/>
              </pc2:cmMkLst>
            </pc226:cmChg>
          </p:ext>
        </pc:extLst>
      </pc:sldChg>
      <pc:sldChg chg="addCm">
        <pc:chgData name="Holzgrafe, Matthew" userId="278c5a48-1743-446c-bb24-d65465d6aadb" providerId="ADAL" clId="{D19A943F-0DD2-40AC-A746-5DC107D0425A}" dt="2023-07-11T20:28:30.937" v="7"/>
        <pc:sldMkLst>
          <pc:docMk/>
          <pc:sldMk cId="2189592432" sldId="2518"/>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28:30.937" v="7"/>
              <pc2:cmMkLst xmlns:pc2="http://schemas.microsoft.com/office/powerpoint/2019/9/main/command">
                <pc:docMk/>
                <pc:sldMk cId="2189592432" sldId="2518"/>
                <pc2:cmMk id="{EF6720AC-6460-402C-8857-23797528AD1B}"/>
              </pc2:cmMkLst>
            </pc226:cmChg>
          </p:ext>
        </pc:extLst>
      </pc:sldChg>
      <pc:sldChg chg="addCm">
        <pc:chgData name="Holzgrafe, Matthew" userId="278c5a48-1743-446c-bb24-d65465d6aadb" providerId="ADAL" clId="{D19A943F-0DD2-40AC-A746-5DC107D0425A}" dt="2023-07-11T20:57:40.789" v="9"/>
        <pc:sldMkLst>
          <pc:docMk/>
          <pc:sldMk cId="1892307656" sldId="2530"/>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57:40.789" v="9"/>
              <pc2:cmMkLst xmlns:pc2="http://schemas.microsoft.com/office/powerpoint/2019/9/main/command">
                <pc:docMk/>
                <pc:sldMk cId="1892307656" sldId="2530"/>
                <pc2:cmMk id="{73C47AA6-0ADC-4BF6-9811-8CA5190BBF07}"/>
              </pc2:cmMkLst>
            </pc226:cmChg>
          </p:ext>
        </pc:extLst>
      </pc:sldChg>
      <pc:sldChg chg="addCm">
        <pc:chgData name="Holzgrafe, Matthew" userId="278c5a48-1743-446c-bb24-d65465d6aadb" providerId="ADAL" clId="{D19A943F-0DD2-40AC-A746-5DC107D0425A}" dt="2023-07-11T20:19:37.012" v="3"/>
        <pc:sldMkLst>
          <pc:docMk/>
          <pc:sldMk cId="491191999" sldId="2544"/>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19:37.012" v="3"/>
              <pc2:cmMkLst xmlns:pc2="http://schemas.microsoft.com/office/powerpoint/2019/9/main/command">
                <pc:docMk/>
                <pc:sldMk cId="491191999" sldId="2544"/>
                <pc2:cmMk id="{7EDE55DE-644B-46F2-9B4D-E555329DDE1C}"/>
              </pc2:cmMkLst>
            </pc226:cmChg>
          </p:ext>
        </pc:extLst>
      </pc:sldChg>
      <pc:sldChg chg="addCm">
        <pc:chgData name="Holzgrafe, Matthew" userId="278c5a48-1743-446c-bb24-d65465d6aadb" providerId="ADAL" clId="{D19A943F-0DD2-40AC-A746-5DC107D0425A}" dt="2023-07-11T20:25:04.486" v="6"/>
        <pc:sldMkLst>
          <pc:docMk/>
          <pc:sldMk cId="3660711662" sldId="2546"/>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25:04.486" v="6"/>
              <pc2:cmMkLst xmlns:pc2="http://schemas.microsoft.com/office/powerpoint/2019/9/main/command">
                <pc:docMk/>
                <pc:sldMk cId="3660711662" sldId="2546"/>
                <pc2:cmMk id="{70247CA6-D6CF-45F9-8253-BD87345FD470}"/>
              </pc2:cmMkLst>
            </pc226:cmChg>
          </p:ext>
        </pc:extLst>
      </pc:sldChg>
      <pc:sldChg chg="addCm">
        <pc:chgData name="Holzgrafe, Matthew" userId="278c5a48-1743-446c-bb24-d65465d6aadb" providerId="ADAL" clId="{D19A943F-0DD2-40AC-A746-5DC107D0425A}" dt="2023-07-11T20:39:13.316" v="8"/>
        <pc:sldMkLst>
          <pc:docMk/>
          <pc:sldMk cId="705782752" sldId="2620"/>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08:35.745" v="0"/>
              <pc2:cmMkLst xmlns:pc2="http://schemas.microsoft.com/office/powerpoint/2019/9/main/command">
                <pc:docMk/>
                <pc:sldMk cId="705782752" sldId="2620"/>
                <pc2:cmMk id="{17074E06-787A-405A-A827-E05C759F2C88}"/>
              </pc2:cmMkLst>
            </pc226:cmChg>
            <pc226:cmChg xmlns:pc226="http://schemas.microsoft.com/office/powerpoint/2022/06/main/command" xmlns="" chg="add">
              <pc226:chgData name="Holzgrafe, Matthew" userId="278c5a48-1743-446c-bb24-d65465d6aadb" providerId="ADAL" clId="{D19A943F-0DD2-40AC-A746-5DC107D0425A}" dt="2023-07-11T20:08:54.432" v="1"/>
              <pc2:cmMkLst xmlns:pc2="http://schemas.microsoft.com/office/powerpoint/2019/9/main/command">
                <pc:docMk/>
                <pc:sldMk cId="705782752" sldId="2620"/>
                <pc2:cmMk id="{27A4A8BB-70C6-41D5-BF63-F3D771A552E8}"/>
              </pc2:cmMkLst>
            </pc226:cmChg>
            <pc226:cmChg xmlns:pc226="http://schemas.microsoft.com/office/powerpoint/2022/06/main/command" xmlns="" chg="add">
              <pc226:chgData name="Holzgrafe, Matthew" userId="278c5a48-1743-446c-bb24-d65465d6aadb" providerId="ADAL" clId="{D19A943F-0DD2-40AC-A746-5DC107D0425A}" dt="2023-07-11T20:39:13.316" v="8"/>
              <pc2:cmMkLst xmlns:pc2="http://schemas.microsoft.com/office/powerpoint/2019/9/main/command">
                <pc:docMk/>
                <pc:sldMk cId="705782752" sldId="2620"/>
                <pc2:cmMk id="{BE2C09E7-74DE-479C-B5F0-A9232A188FC3}"/>
              </pc2:cmMkLst>
            </pc226:cmChg>
          </p:ext>
        </pc:extLst>
      </pc:sldChg>
      <pc:sldChg chg="addCm">
        <pc:chgData name="Holzgrafe, Matthew" userId="278c5a48-1743-446c-bb24-d65465d6aadb" providerId="ADAL" clId="{D19A943F-0DD2-40AC-A746-5DC107D0425A}" dt="2023-07-11T20:20:17.713" v="4"/>
        <pc:sldMkLst>
          <pc:docMk/>
          <pc:sldMk cId="794665291" sldId="2624"/>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20:17.713" v="4"/>
              <pc2:cmMkLst xmlns:pc2="http://schemas.microsoft.com/office/powerpoint/2019/9/main/command">
                <pc:docMk/>
                <pc:sldMk cId="794665291" sldId="2624"/>
                <pc2:cmMk id="{D89DFDC5-E6B2-4E65-AEBF-D95B717E63D1}"/>
              </pc2:cmMkLst>
            </pc226:cmChg>
          </p:ext>
        </pc:extLst>
      </pc:sldChg>
      <pc:sldChg chg="addCm">
        <pc:chgData name="Holzgrafe, Matthew" userId="278c5a48-1743-446c-bb24-d65465d6aadb" providerId="ADAL" clId="{D19A943F-0DD2-40AC-A746-5DC107D0425A}" dt="2023-07-11T20:22:26.497" v="5"/>
        <pc:sldMkLst>
          <pc:docMk/>
          <pc:sldMk cId="3880940371" sldId="2629"/>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0:22:26.497" v="5"/>
              <pc2:cmMkLst xmlns:pc2="http://schemas.microsoft.com/office/powerpoint/2019/9/main/command">
                <pc:docMk/>
                <pc:sldMk cId="3880940371" sldId="2629"/>
                <pc2:cmMk id="{3AF06C40-8729-43F6-AF1A-B30A80D0B7E7}"/>
              </pc2:cmMkLst>
            </pc226:cmChg>
          </p:ext>
        </pc:extLst>
      </pc:sldChg>
      <pc:sldChg chg="addCm">
        <pc:chgData name="Holzgrafe, Matthew" userId="278c5a48-1743-446c-bb24-d65465d6aadb" providerId="ADAL" clId="{D19A943F-0DD2-40AC-A746-5DC107D0425A}" dt="2023-07-11T21:04:27.484" v="12"/>
        <pc:sldMkLst>
          <pc:docMk/>
          <pc:sldMk cId="2546793758" sldId="2635"/>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D19A943F-0DD2-40AC-A746-5DC107D0425A}" dt="2023-07-11T21:04:27.484" v="12"/>
              <pc2:cmMkLst xmlns:pc2="http://schemas.microsoft.com/office/powerpoint/2019/9/main/command">
                <pc:docMk/>
                <pc:sldMk cId="2546793758" sldId="2635"/>
                <pc2:cmMk id="{8ED27522-40A0-4F31-89C6-D7B6167698E0}"/>
              </pc2:cmMkLst>
            </pc226:cmChg>
            <pc226:cmChg xmlns:pc226="http://schemas.microsoft.com/office/powerpoint/2022/06/main/command" xmlns="" chg="add">
              <pc226:chgData name="Holzgrafe, Matthew" userId="278c5a48-1743-446c-bb24-d65465d6aadb" providerId="ADAL" clId="{D19A943F-0DD2-40AC-A746-5DC107D0425A}" dt="2023-07-11T21:00:51.901" v="10"/>
              <pc2:cmMkLst xmlns:pc2="http://schemas.microsoft.com/office/powerpoint/2019/9/main/command">
                <pc:docMk/>
                <pc:sldMk cId="2546793758" sldId="2635"/>
                <pc2:cmMk id="{3C77E240-DEA2-457E-840A-89580C68D5CA}"/>
              </pc2:cmMkLst>
            </pc226:cmChg>
            <pc226:cmChg xmlns:pc226="http://schemas.microsoft.com/office/powerpoint/2022/06/main/command" xmlns="" chg="add">
              <pc226:chgData name="Holzgrafe, Matthew" userId="278c5a48-1743-446c-bb24-d65465d6aadb" providerId="ADAL" clId="{D19A943F-0DD2-40AC-A746-5DC107D0425A}" dt="2023-07-11T21:03:08.278" v="11"/>
              <pc2:cmMkLst xmlns:pc2="http://schemas.microsoft.com/office/powerpoint/2019/9/main/command">
                <pc:docMk/>
                <pc:sldMk cId="2546793758" sldId="2635"/>
                <pc2:cmMk id="{B1D1DA48-E141-4887-919D-FC23FDE78C17}"/>
              </pc2:cmMkLst>
            </pc226:cmChg>
          </p:ext>
        </pc:extLst>
      </pc:sldChg>
      <pc:sldChg chg="modSp mod">
        <pc:chgData name="Holzgrafe, Matthew" userId="278c5a48-1743-446c-bb24-d65465d6aadb" providerId="ADAL" clId="{D19A943F-0DD2-40AC-A746-5DC107D0425A}" dt="2023-07-19T16:30:54.862" v="324" actId="20577"/>
        <pc:sldMkLst>
          <pc:docMk/>
          <pc:sldMk cId="2667169497" sldId="2643"/>
        </pc:sldMkLst>
        <pc:spChg chg="mod">
          <ac:chgData name="Holzgrafe, Matthew" userId="278c5a48-1743-446c-bb24-d65465d6aadb" providerId="ADAL" clId="{D19A943F-0DD2-40AC-A746-5DC107D0425A}" dt="2023-07-19T16:25:15.207" v="86" actId="20577"/>
          <ac:spMkLst>
            <pc:docMk/>
            <pc:sldMk cId="2667169497" sldId="2643"/>
            <ac:spMk id="8" creationId="{4F1F3415-07E1-7181-8AF1-948F2A8F5287}"/>
          </ac:spMkLst>
        </pc:spChg>
        <pc:spChg chg="mod">
          <ac:chgData name="Holzgrafe, Matthew" userId="278c5a48-1743-446c-bb24-d65465d6aadb" providerId="ADAL" clId="{D19A943F-0DD2-40AC-A746-5DC107D0425A}" dt="2023-07-19T16:30:54.862" v="324" actId="20577"/>
          <ac:spMkLst>
            <pc:docMk/>
            <pc:sldMk cId="2667169497" sldId="2643"/>
            <ac:spMk id="9" creationId="{FB9D9AFC-545D-E313-B40F-5A6327E67BAC}"/>
          </ac:spMkLst>
        </pc:spChg>
      </pc:sldChg>
      <pc:sldChg chg="modSp mod">
        <pc:chgData name="Holzgrafe, Matthew" userId="278c5a48-1743-446c-bb24-d65465d6aadb" providerId="ADAL" clId="{D19A943F-0DD2-40AC-A746-5DC107D0425A}" dt="2023-07-19T16:18:53.865" v="23" actId="403"/>
        <pc:sldMkLst>
          <pc:docMk/>
          <pc:sldMk cId="138218895" sldId="2644"/>
        </pc:sldMkLst>
        <pc:spChg chg="mod">
          <ac:chgData name="Holzgrafe, Matthew" userId="278c5a48-1743-446c-bb24-d65465d6aadb" providerId="ADAL" clId="{D19A943F-0DD2-40AC-A746-5DC107D0425A}" dt="2023-07-19T16:17:40.593" v="22" actId="20577"/>
          <ac:spMkLst>
            <pc:docMk/>
            <pc:sldMk cId="138218895" sldId="2644"/>
            <ac:spMk id="8" creationId="{269B55C6-C347-1E9F-706E-CCFB3CAE28FB}"/>
          </ac:spMkLst>
        </pc:spChg>
        <pc:graphicFrameChg chg="mod">
          <ac:chgData name="Holzgrafe, Matthew" userId="278c5a48-1743-446c-bb24-d65465d6aadb" providerId="ADAL" clId="{D19A943F-0DD2-40AC-A746-5DC107D0425A}" dt="2023-07-19T16:18:53.865" v="23" actId="403"/>
          <ac:graphicFrameMkLst>
            <pc:docMk/>
            <pc:sldMk cId="138218895" sldId="2644"/>
            <ac:graphicFrameMk id="14" creationId="{F77C1E42-055F-6E2D-5B89-819ACF8E5751}"/>
          </ac:graphicFrameMkLst>
        </pc:graphicFrameChg>
      </pc:sldChg>
    </pc:docChg>
  </pc:docChgLst>
  <pc:docChgLst>
    <pc:chgData name="Brown, Cody" userId="2edf2639-e9e8-4979-8714-43e686c0a899" providerId="ADAL" clId="{A3680CC9-6F2F-4C33-9DCC-E917A04E7327}"/>
    <pc:docChg chg="undo custSel addSld delSld modSld sldOrd">
      <pc:chgData name="Brown, Cody" userId="2edf2639-e9e8-4979-8714-43e686c0a899" providerId="ADAL" clId="{A3680CC9-6F2F-4C33-9DCC-E917A04E7327}" dt="2023-07-18T15:58:19.447" v="7737" actId="20577"/>
      <pc:docMkLst>
        <pc:docMk/>
      </pc:docMkLst>
      <pc:sldChg chg="modSp mod">
        <pc:chgData name="Brown, Cody" userId="2edf2639-e9e8-4979-8714-43e686c0a899" providerId="ADAL" clId="{A3680CC9-6F2F-4C33-9DCC-E917A04E7327}" dt="2023-06-27T15:57:03.017" v="991" actId="20577"/>
        <pc:sldMkLst>
          <pc:docMk/>
          <pc:sldMk cId="1699362106" sldId="258"/>
        </pc:sldMkLst>
        <pc:spChg chg="mod">
          <ac:chgData name="Brown, Cody" userId="2edf2639-e9e8-4979-8714-43e686c0a899" providerId="ADAL" clId="{A3680CC9-6F2F-4C33-9DCC-E917A04E7327}" dt="2023-06-27T15:57:03.017" v="991" actId="20577"/>
          <ac:spMkLst>
            <pc:docMk/>
            <pc:sldMk cId="1699362106" sldId="258"/>
            <ac:spMk id="3" creationId="{AF1C8455-96F2-41C2-8867-3CF422F05D6A}"/>
          </ac:spMkLst>
        </pc:spChg>
      </pc:sldChg>
      <pc:sldChg chg="addSp delSp modSp">
        <pc:chgData name="Brown, Cody" userId="2edf2639-e9e8-4979-8714-43e686c0a899" providerId="ADAL" clId="{A3680CC9-6F2F-4C33-9DCC-E917A04E7327}" dt="2023-07-12T15:25:15.648" v="4756"/>
        <pc:sldMkLst>
          <pc:docMk/>
          <pc:sldMk cId="4224497214" sldId="285"/>
        </pc:sldMkLst>
        <pc:graphicFrameChg chg="add del mod">
          <ac:chgData name="Brown, Cody" userId="2edf2639-e9e8-4979-8714-43e686c0a899" providerId="ADAL" clId="{A3680CC9-6F2F-4C33-9DCC-E917A04E7327}" dt="2023-07-12T15:25:15.648" v="4756"/>
          <ac:graphicFrameMkLst>
            <pc:docMk/>
            <pc:sldMk cId="4224497214" sldId="285"/>
            <ac:graphicFrameMk id="11" creationId="{F91BF408-75FA-EE63-9677-D9BD0424C02C}"/>
          </ac:graphicFrameMkLst>
        </pc:graphicFrameChg>
      </pc:sldChg>
      <pc:sldChg chg="del">
        <pc:chgData name="Brown, Cody" userId="2edf2639-e9e8-4979-8714-43e686c0a899" providerId="ADAL" clId="{A3680CC9-6F2F-4C33-9DCC-E917A04E7327}" dt="2023-06-27T16:05:57.327" v="1002" actId="47"/>
        <pc:sldMkLst>
          <pc:docMk/>
          <pc:sldMk cId="1312890273" sldId="2497"/>
        </pc:sldMkLst>
      </pc:sldChg>
      <pc:sldChg chg="del">
        <pc:chgData name="Brown, Cody" userId="2edf2639-e9e8-4979-8714-43e686c0a899" providerId="ADAL" clId="{A3680CC9-6F2F-4C33-9DCC-E917A04E7327}" dt="2023-06-27T16:05:57.327" v="1002" actId="47"/>
        <pc:sldMkLst>
          <pc:docMk/>
          <pc:sldMk cId="1436457107" sldId="2498"/>
        </pc:sldMkLst>
      </pc:sldChg>
      <pc:sldChg chg="addSp modSp mod">
        <pc:chgData name="Brown, Cody" userId="2edf2639-e9e8-4979-8714-43e686c0a899" providerId="ADAL" clId="{A3680CC9-6F2F-4C33-9DCC-E917A04E7327}" dt="2023-07-11T16:35:43.669" v="4525" actId="20577"/>
        <pc:sldMkLst>
          <pc:docMk/>
          <pc:sldMk cId="1029018796" sldId="2499"/>
        </pc:sldMkLst>
        <pc:spChg chg="mod">
          <ac:chgData name="Brown, Cody" userId="2edf2639-e9e8-4979-8714-43e686c0a899" providerId="ADAL" clId="{A3680CC9-6F2F-4C33-9DCC-E917A04E7327}" dt="2023-06-22T13:35:36.330" v="1" actId="20577"/>
          <ac:spMkLst>
            <pc:docMk/>
            <pc:sldMk cId="1029018796" sldId="2499"/>
            <ac:spMk id="3" creationId="{0C0EE724-96FE-40A8-8CDC-E22FD1AA6227}"/>
          </ac:spMkLst>
        </pc:spChg>
        <pc:spChg chg="add mod">
          <ac:chgData name="Brown, Cody" userId="2edf2639-e9e8-4979-8714-43e686c0a899" providerId="ADAL" clId="{A3680CC9-6F2F-4C33-9DCC-E917A04E7327}" dt="2023-07-11T16:35:43.669" v="4525" actId="20577"/>
          <ac:spMkLst>
            <pc:docMk/>
            <pc:sldMk cId="1029018796" sldId="2499"/>
            <ac:spMk id="4" creationId="{08E6EAB8-6B25-12A7-9D2A-1D4B46A565A5}"/>
          </ac:spMkLst>
        </pc:spChg>
      </pc:sldChg>
      <pc:sldChg chg="del">
        <pc:chgData name="Brown, Cody" userId="2edf2639-e9e8-4979-8714-43e686c0a899" providerId="ADAL" clId="{A3680CC9-6F2F-4C33-9DCC-E917A04E7327}" dt="2023-06-27T16:05:57.327" v="1002" actId="47"/>
        <pc:sldMkLst>
          <pc:docMk/>
          <pc:sldMk cId="1821496810" sldId="2511"/>
        </pc:sldMkLst>
      </pc:sldChg>
      <pc:sldChg chg="modSp mod">
        <pc:chgData name="Brown, Cody" userId="2edf2639-e9e8-4979-8714-43e686c0a899" providerId="ADAL" clId="{A3680CC9-6F2F-4C33-9DCC-E917A04E7327}" dt="2023-06-27T15:47:07.459" v="750" actId="20577"/>
        <pc:sldMkLst>
          <pc:docMk/>
          <pc:sldMk cId="4064351795" sldId="2517"/>
        </pc:sldMkLst>
        <pc:spChg chg="mod">
          <ac:chgData name="Brown, Cody" userId="2edf2639-e9e8-4979-8714-43e686c0a899" providerId="ADAL" clId="{A3680CC9-6F2F-4C33-9DCC-E917A04E7327}" dt="2023-06-27T15:47:07.459" v="750" actId="20577"/>
          <ac:spMkLst>
            <pc:docMk/>
            <pc:sldMk cId="4064351795" sldId="2517"/>
            <ac:spMk id="9" creationId="{7C691E8D-0E6F-C9C0-F693-D12DA623517B}"/>
          </ac:spMkLst>
        </pc:spChg>
      </pc:sldChg>
      <pc:sldChg chg="addSp delSp modSp mod">
        <pc:chgData name="Brown, Cody" userId="2edf2639-e9e8-4979-8714-43e686c0a899" providerId="ADAL" clId="{A3680CC9-6F2F-4C33-9DCC-E917A04E7327}" dt="2023-06-27T15:57:44.097" v="1001" actId="1076"/>
        <pc:sldMkLst>
          <pc:docMk/>
          <pc:sldMk cId="2189592432" sldId="2518"/>
        </pc:sldMkLst>
        <pc:spChg chg="add mod">
          <ac:chgData name="Brown, Cody" userId="2edf2639-e9e8-4979-8714-43e686c0a899" providerId="ADAL" clId="{A3680CC9-6F2F-4C33-9DCC-E917A04E7327}" dt="2023-06-27T15:57:44.097" v="1001" actId="1076"/>
          <ac:spMkLst>
            <pc:docMk/>
            <pc:sldMk cId="2189592432" sldId="2518"/>
            <ac:spMk id="3" creationId="{9018CB29-C111-0FA7-83FE-A9F43C6A465F}"/>
          </ac:spMkLst>
        </pc:spChg>
        <pc:spChg chg="mod">
          <ac:chgData name="Brown, Cody" userId="2edf2639-e9e8-4979-8714-43e686c0a899" providerId="ADAL" clId="{A3680CC9-6F2F-4C33-9DCC-E917A04E7327}" dt="2023-06-27T15:56:11.945" v="941" actId="1076"/>
          <ac:spMkLst>
            <pc:docMk/>
            <pc:sldMk cId="2189592432" sldId="2518"/>
            <ac:spMk id="4" creationId="{7764F448-25FE-4BEB-972E-C93510D211B7}"/>
          </ac:spMkLst>
        </pc:spChg>
        <pc:spChg chg="mod">
          <ac:chgData name="Brown, Cody" userId="2edf2639-e9e8-4979-8714-43e686c0a899" providerId="ADAL" clId="{A3680CC9-6F2F-4C33-9DCC-E917A04E7327}" dt="2023-06-27T15:57:27.090" v="999" actId="20577"/>
          <ac:spMkLst>
            <pc:docMk/>
            <pc:sldMk cId="2189592432" sldId="2518"/>
            <ac:spMk id="5" creationId="{993EDF72-817B-422E-AA6E-631FF4DA27EB}"/>
          </ac:spMkLst>
        </pc:spChg>
        <pc:spChg chg="del">
          <ac:chgData name="Brown, Cody" userId="2edf2639-e9e8-4979-8714-43e686c0a899" providerId="ADAL" clId="{A3680CC9-6F2F-4C33-9DCC-E917A04E7327}" dt="2023-06-27T15:52:32.017" v="751" actId="478"/>
          <ac:spMkLst>
            <pc:docMk/>
            <pc:sldMk cId="2189592432" sldId="2518"/>
            <ac:spMk id="6" creationId="{9DA90BDE-6345-4918-89D2-44B77E1EB7A8}"/>
          </ac:spMkLst>
        </pc:spChg>
        <pc:spChg chg="del mod">
          <ac:chgData name="Brown, Cody" userId="2edf2639-e9e8-4979-8714-43e686c0a899" providerId="ADAL" clId="{A3680CC9-6F2F-4C33-9DCC-E917A04E7327}" dt="2023-06-27T15:57:32.669" v="1000" actId="478"/>
          <ac:spMkLst>
            <pc:docMk/>
            <pc:sldMk cId="2189592432" sldId="2518"/>
            <ac:spMk id="7" creationId="{D33FF7A4-77AE-4903-A1E5-DF5EB638C0AF}"/>
          </ac:spMkLst>
        </pc:spChg>
        <pc:spChg chg="add mod">
          <ac:chgData name="Brown, Cody" userId="2edf2639-e9e8-4979-8714-43e686c0a899" providerId="ADAL" clId="{A3680CC9-6F2F-4C33-9DCC-E917A04E7327}" dt="2023-06-27T15:57:44.097" v="1001" actId="1076"/>
          <ac:spMkLst>
            <pc:docMk/>
            <pc:sldMk cId="2189592432" sldId="2518"/>
            <ac:spMk id="8" creationId="{13DACE7E-DC7A-49A1-38E8-3C455376F266}"/>
          </ac:spMkLst>
        </pc:spChg>
        <pc:spChg chg="add mod">
          <ac:chgData name="Brown, Cody" userId="2edf2639-e9e8-4979-8714-43e686c0a899" providerId="ADAL" clId="{A3680CC9-6F2F-4C33-9DCC-E917A04E7327}" dt="2023-06-27T15:57:44.097" v="1001" actId="1076"/>
          <ac:spMkLst>
            <pc:docMk/>
            <pc:sldMk cId="2189592432" sldId="2518"/>
            <ac:spMk id="9" creationId="{4ECE53F1-6095-1C97-E83A-B1A893F7D463}"/>
          </ac:spMkLst>
        </pc:spChg>
        <pc:spChg chg="mod">
          <ac:chgData name="Brown, Cody" userId="2edf2639-e9e8-4979-8714-43e686c0a899" providerId="ADAL" clId="{A3680CC9-6F2F-4C33-9DCC-E917A04E7327}" dt="2023-06-27T15:56:11.945" v="941" actId="1076"/>
          <ac:spMkLst>
            <pc:docMk/>
            <pc:sldMk cId="2189592432" sldId="2518"/>
            <ac:spMk id="10" creationId="{CCE42E91-9369-4299-92C8-D25E3C0CC262}"/>
          </ac:spMkLst>
        </pc:spChg>
        <pc:spChg chg="mod">
          <ac:chgData name="Brown, Cody" userId="2edf2639-e9e8-4979-8714-43e686c0a899" providerId="ADAL" clId="{A3680CC9-6F2F-4C33-9DCC-E917A04E7327}" dt="2023-06-27T15:56:11.945" v="941" actId="1076"/>
          <ac:spMkLst>
            <pc:docMk/>
            <pc:sldMk cId="2189592432" sldId="2518"/>
            <ac:spMk id="11" creationId="{55874C33-9E12-4A69-A6E2-E3D94650746B}"/>
          </ac:spMkLst>
        </pc:spChg>
        <pc:spChg chg="del">
          <ac:chgData name="Brown, Cody" userId="2edf2639-e9e8-4979-8714-43e686c0a899" providerId="ADAL" clId="{A3680CC9-6F2F-4C33-9DCC-E917A04E7327}" dt="2023-06-27T15:52:33.295" v="752" actId="478"/>
          <ac:spMkLst>
            <pc:docMk/>
            <pc:sldMk cId="2189592432" sldId="2518"/>
            <ac:spMk id="12" creationId="{3ED9C5FA-0F1A-4210-9117-040EDF5C5BDF}"/>
          </ac:spMkLst>
        </pc:spChg>
        <pc:spChg chg="del mod">
          <ac:chgData name="Brown, Cody" userId="2edf2639-e9e8-4979-8714-43e686c0a899" providerId="ADAL" clId="{A3680CC9-6F2F-4C33-9DCC-E917A04E7327}" dt="2023-06-27T15:57:32.669" v="1000" actId="478"/>
          <ac:spMkLst>
            <pc:docMk/>
            <pc:sldMk cId="2189592432" sldId="2518"/>
            <ac:spMk id="13" creationId="{FF4E3FA7-F01F-46CC-8409-0590A0408EEE}"/>
          </ac:spMkLst>
        </pc:spChg>
        <pc:spChg chg="mod">
          <ac:chgData name="Brown, Cody" userId="2edf2639-e9e8-4979-8714-43e686c0a899" providerId="ADAL" clId="{A3680CC9-6F2F-4C33-9DCC-E917A04E7327}" dt="2023-06-27T15:57:44.097" v="1001" actId="1076"/>
          <ac:spMkLst>
            <pc:docMk/>
            <pc:sldMk cId="2189592432" sldId="2518"/>
            <ac:spMk id="14" creationId="{7CDC67C6-4F75-755B-96D6-44BAF9E170E2}"/>
          </ac:spMkLst>
        </pc:spChg>
        <pc:spChg chg="mod">
          <ac:chgData name="Brown, Cody" userId="2edf2639-e9e8-4979-8714-43e686c0a899" providerId="ADAL" clId="{A3680CC9-6F2F-4C33-9DCC-E917A04E7327}" dt="2023-06-27T15:57:44.097" v="1001" actId="1076"/>
          <ac:spMkLst>
            <pc:docMk/>
            <pc:sldMk cId="2189592432" sldId="2518"/>
            <ac:spMk id="15" creationId="{F67EF6EA-4040-B14C-4492-3F53223613EF}"/>
          </ac:spMkLst>
        </pc:spChg>
        <pc:spChg chg="add mod">
          <ac:chgData name="Brown, Cody" userId="2edf2639-e9e8-4979-8714-43e686c0a899" providerId="ADAL" clId="{A3680CC9-6F2F-4C33-9DCC-E917A04E7327}" dt="2023-06-27T15:57:44.097" v="1001" actId="1076"/>
          <ac:spMkLst>
            <pc:docMk/>
            <pc:sldMk cId="2189592432" sldId="2518"/>
            <ac:spMk id="16" creationId="{97B1155C-8AD7-7DDF-72EB-AB037A64CB32}"/>
          </ac:spMkLst>
        </pc:spChg>
      </pc:sldChg>
      <pc:sldChg chg="modCm">
        <pc:chgData name="Brown, Cody" userId="2edf2639-e9e8-4979-8714-43e686c0a899" providerId="ADAL" clId="{A3680CC9-6F2F-4C33-9DCC-E917A04E7327}" dt="2023-07-11T16:33:07.055" v="4416"/>
        <pc:sldMkLst>
          <pc:docMk/>
          <pc:sldMk cId="2375192375" sldId="2519"/>
        </pc:sldMkLst>
        <pc:extLst>
          <p:ext xmlns:p="http://schemas.openxmlformats.org/presentationml/2006/main" uri="{D6D511B9-2390-475A-947B-AFAB55BFBCF1}">
            <pc226:cmChg xmlns:pc226="http://schemas.microsoft.com/office/powerpoint/2022/06/main/command" xmlns="" chg="mod">
              <pc226:chgData name="Brown, Cody" userId="2edf2639-e9e8-4979-8714-43e686c0a899" providerId="ADAL" clId="{A3680CC9-6F2F-4C33-9DCC-E917A04E7327}" dt="2023-07-11T16:33:07.055" v="4416"/>
              <pc2:cmMkLst xmlns:pc2="http://schemas.microsoft.com/office/powerpoint/2019/9/main/command">
                <pc:docMk/>
                <pc:sldMk cId="2375192375" sldId="2519"/>
                <pc2:cmMk id="{E6FA9868-7339-44CC-9BD0-548A87BE3B65}"/>
              </pc2:cmMkLst>
            </pc226:cmChg>
          </p:ext>
        </pc:extLst>
      </pc:sldChg>
      <pc:sldChg chg="del">
        <pc:chgData name="Brown, Cody" userId="2edf2639-e9e8-4979-8714-43e686c0a899" providerId="ADAL" clId="{A3680CC9-6F2F-4C33-9DCC-E917A04E7327}" dt="2023-06-27T15:40:22.348" v="108" actId="47"/>
        <pc:sldMkLst>
          <pc:docMk/>
          <pc:sldMk cId="302751778" sldId="2520"/>
        </pc:sldMkLst>
      </pc:sldChg>
      <pc:sldChg chg="del">
        <pc:chgData name="Brown, Cody" userId="2edf2639-e9e8-4979-8714-43e686c0a899" providerId="ADAL" clId="{A3680CC9-6F2F-4C33-9DCC-E917A04E7327}" dt="2023-06-27T16:05:57.327" v="1002" actId="47"/>
        <pc:sldMkLst>
          <pc:docMk/>
          <pc:sldMk cId="3602910404" sldId="2521"/>
        </pc:sldMkLst>
      </pc:sldChg>
      <pc:sldChg chg="del">
        <pc:chgData name="Brown, Cody" userId="2edf2639-e9e8-4979-8714-43e686c0a899" providerId="ADAL" clId="{A3680CC9-6F2F-4C33-9DCC-E917A04E7327}" dt="2023-06-27T16:05:57.327" v="1002" actId="47"/>
        <pc:sldMkLst>
          <pc:docMk/>
          <pc:sldMk cId="3532790611" sldId="2522"/>
        </pc:sldMkLst>
      </pc:sldChg>
      <pc:sldChg chg="del">
        <pc:chgData name="Brown, Cody" userId="2edf2639-e9e8-4979-8714-43e686c0a899" providerId="ADAL" clId="{A3680CC9-6F2F-4C33-9DCC-E917A04E7327}" dt="2023-06-27T16:05:57.327" v="1002" actId="47"/>
        <pc:sldMkLst>
          <pc:docMk/>
          <pc:sldMk cId="3440881344" sldId="2523"/>
        </pc:sldMkLst>
      </pc:sldChg>
      <pc:sldChg chg="del">
        <pc:chgData name="Brown, Cody" userId="2edf2639-e9e8-4979-8714-43e686c0a899" providerId="ADAL" clId="{A3680CC9-6F2F-4C33-9DCC-E917A04E7327}" dt="2023-06-27T16:05:57.327" v="1002" actId="47"/>
        <pc:sldMkLst>
          <pc:docMk/>
          <pc:sldMk cId="3780738743" sldId="2525"/>
        </pc:sldMkLst>
      </pc:sldChg>
      <pc:sldChg chg="del">
        <pc:chgData name="Brown, Cody" userId="2edf2639-e9e8-4979-8714-43e686c0a899" providerId="ADAL" clId="{A3680CC9-6F2F-4C33-9DCC-E917A04E7327}" dt="2023-06-27T16:05:57.327" v="1002" actId="47"/>
        <pc:sldMkLst>
          <pc:docMk/>
          <pc:sldMk cId="2574247339" sldId="2526"/>
        </pc:sldMkLst>
      </pc:sldChg>
      <pc:sldChg chg="del">
        <pc:chgData name="Brown, Cody" userId="2edf2639-e9e8-4979-8714-43e686c0a899" providerId="ADAL" clId="{A3680CC9-6F2F-4C33-9DCC-E917A04E7327}" dt="2023-06-27T16:05:57.327" v="1002" actId="47"/>
        <pc:sldMkLst>
          <pc:docMk/>
          <pc:sldMk cId="1211493505" sldId="2527"/>
        </pc:sldMkLst>
      </pc:sldChg>
      <pc:sldChg chg="del">
        <pc:chgData name="Brown, Cody" userId="2edf2639-e9e8-4979-8714-43e686c0a899" providerId="ADAL" clId="{A3680CC9-6F2F-4C33-9DCC-E917A04E7327}" dt="2023-06-27T16:05:57.327" v="1002" actId="47"/>
        <pc:sldMkLst>
          <pc:docMk/>
          <pc:sldMk cId="1979752732" sldId="2528"/>
        </pc:sldMkLst>
      </pc:sldChg>
      <pc:sldChg chg="del">
        <pc:chgData name="Brown, Cody" userId="2edf2639-e9e8-4979-8714-43e686c0a899" providerId="ADAL" clId="{A3680CC9-6F2F-4C33-9DCC-E917A04E7327}" dt="2023-06-27T16:05:57.327" v="1002" actId="47"/>
        <pc:sldMkLst>
          <pc:docMk/>
          <pc:sldMk cId="3831277349" sldId="2529"/>
        </pc:sldMkLst>
      </pc:sldChg>
      <pc:sldChg chg="modCm">
        <pc:chgData name="Brown, Cody" userId="2edf2639-e9e8-4979-8714-43e686c0a899" providerId="ADAL" clId="{A3680CC9-6F2F-4C33-9DCC-E917A04E7327}" dt="2023-07-12T16:34:07.972" v="6704"/>
        <pc:sldMkLst>
          <pc:docMk/>
          <pc:sldMk cId="1892307656" sldId="2530"/>
        </pc:sldMkLst>
        <pc:extLst>
          <p:ext xmlns:p="http://schemas.openxmlformats.org/presentationml/2006/main" uri="{D6D511B9-2390-475A-947B-AFAB55BFBCF1}">
            <pc226:cmChg xmlns:pc226="http://schemas.microsoft.com/office/powerpoint/2022/06/main/command" xmlns="" chg="">
              <pc226:chgData name="Brown, Cody" userId="2edf2639-e9e8-4979-8714-43e686c0a899" providerId="ADAL" clId="{A3680CC9-6F2F-4C33-9DCC-E917A04E7327}" dt="2023-07-12T16:34:07.972" v="6704"/>
              <pc2:cmMkLst xmlns:pc2="http://schemas.microsoft.com/office/powerpoint/2019/9/main/command">
                <pc:docMk/>
                <pc:sldMk cId="1892307656" sldId="2530"/>
                <pc2:cmMk id="{73C47AA6-0ADC-4BF6-9811-8CA5190BBF07}"/>
              </pc2:cmMkLst>
              <pc226:cmRplyChg chg="add">
                <pc226:chgData name="Brown, Cody" userId="2edf2639-e9e8-4979-8714-43e686c0a899" providerId="ADAL" clId="{A3680CC9-6F2F-4C33-9DCC-E917A04E7327}" dt="2023-07-12T16:34:07.972" v="6704"/>
                <pc2:cmRplyMkLst xmlns:pc2="http://schemas.microsoft.com/office/powerpoint/2019/9/main/command">
                  <pc:docMk/>
                  <pc:sldMk cId="1892307656" sldId="2530"/>
                  <pc2:cmMk id="{73C47AA6-0ADC-4BF6-9811-8CA5190BBF07}"/>
                  <pc2:cmRplyMk id="{6B5C758D-1987-4E1D-B7C1-E493A5D8B6B4}"/>
                </pc2:cmRplyMkLst>
              </pc226:cmRplyChg>
            </pc226:cmChg>
          </p:ext>
        </pc:extLst>
      </pc:sldChg>
      <pc:sldChg chg="modSp mod">
        <pc:chgData name="Brown, Cody" userId="2edf2639-e9e8-4979-8714-43e686c0a899" providerId="ADAL" clId="{A3680CC9-6F2F-4C33-9DCC-E917A04E7327}" dt="2023-06-22T13:38:46.564" v="86" actId="20577"/>
        <pc:sldMkLst>
          <pc:docMk/>
          <pc:sldMk cId="3137187985" sldId="2531"/>
        </pc:sldMkLst>
        <pc:spChg chg="mod">
          <ac:chgData name="Brown, Cody" userId="2edf2639-e9e8-4979-8714-43e686c0a899" providerId="ADAL" clId="{A3680CC9-6F2F-4C33-9DCC-E917A04E7327}" dt="2023-06-22T13:38:46.564" v="86" actId="20577"/>
          <ac:spMkLst>
            <pc:docMk/>
            <pc:sldMk cId="3137187985" sldId="2531"/>
            <ac:spMk id="9" creationId="{7C691E8D-0E6F-C9C0-F693-D12DA623517B}"/>
          </ac:spMkLst>
        </pc:spChg>
      </pc:sldChg>
      <pc:sldChg chg="del">
        <pc:chgData name="Brown, Cody" userId="2edf2639-e9e8-4979-8714-43e686c0a899" providerId="ADAL" clId="{A3680CC9-6F2F-4C33-9DCC-E917A04E7327}" dt="2023-07-11T16:29:29.382" v="4344" actId="47"/>
        <pc:sldMkLst>
          <pc:docMk/>
          <pc:sldMk cId="25583008" sldId="2532"/>
        </pc:sldMkLst>
      </pc:sldChg>
      <pc:sldChg chg="modSp mod">
        <pc:chgData name="Brown, Cody" userId="2edf2639-e9e8-4979-8714-43e686c0a899" providerId="ADAL" clId="{A3680CC9-6F2F-4C33-9DCC-E917A04E7327}" dt="2023-07-11T16:29:49.930" v="4354" actId="20577"/>
        <pc:sldMkLst>
          <pc:docMk/>
          <pc:sldMk cId="3317718277" sldId="2538"/>
        </pc:sldMkLst>
        <pc:spChg chg="mod">
          <ac:chgData name="Brown, Cody" userId="2edf2639-e9e8-4979-8714-43e686c0a899" providerId="ADAL" clId="{A3680CC9-6F2F-4C33-9DCC-E917A04E7327}" dt="2023-07-11T16:29:49.930" v="4354" actId="20577"/>
          <ac:spMkLst>
            <pc:docMk/>
            <pc:sldMk cId="3317718277" sldId="2538"/>
            <ac:spMk id="2" creationId="{2D593A0D-2253-40E8-9E3D-9DC93F3CB117}"/>
          </ac:spMkLst>
        </pc:spChg>
      </pc:sldChg>
      <pc:sldChg chg="del">
        <pc:chgData name="Brown, Cody" userId="2edf2639-e9e8-4979-8714-43e686c0a899" providerId="ADAL" clId="{A3680CC9-6F2F-4C33-9DCC-E917A04E7327}" dt="2023-07-11T16:29:15.743" v="4343" actId="47"/>
        <pc:sldMkLst>
          <pc:docMk/>
          <pc:sldMk cId="644022421" sldId="2540"/>
        </pc:sldMkLst>
      </pc:sldChg>
      <pc:sldChg chg="modSp mod">
        <pc:chgData name="Brown, Cody" userId="2edf2639-e9e8-4979-8714-43e686c0a899" providerId="ADAL" clId="{A3680CC9-6F2F-4C33-9DCC-E917A04E7327}" dt="2023-07-11T16:33:42.982" v="4429" actId="20577"/>
        <pc:sldMkLst>
          <pc:docMk/>
          <pc:sldMk cId="1418624783" sldId="2557"/>
        </pc:sldMkLst>
        <pc:spChg chg="mod">
          <ac:chgData name="Brown, Cody" userId="2edf2639-e9e8-4979-8714-43e686c0a899" providerId="ADAL" clId="{A3680CC9-6F2F-4C33-9DCC-E917A04E7327}" dt="2023-07-11T16:33:42.982" v="4429" actId="20577"/>
          <ac:spMkLst>
            <pc:docMk/>
            <pc:sldMk cId="1418624783" sldId="2557"/>
            <ac:spMk id="8" creationId="{BBC6DA50-E7A4-6446-237B-AC6E64F24C09}"/>
          </ac:spMkLst>
        </pc:spChg>
      </pc:sldChg>
      <pc:sldChg chg="modSp add del mod modClrScheme chgLayout">
        <pc:chgData name="Brown, Cody" userId="2edf2639-e9e8-4979-8714-43e686c0a899" providerId="ADAL" clId="{A3680CC9-6F2F-4C33-9DCC-E917A04E7327}" dt="2023-07-12T16:47:16.323" v="7067" actId="2164"/>
        <pc:sldMkLst>
          <pc:docMk/>
          <pc:sldMk cId="780411523" sldId="2558"/>
        </pc:sldMkLst>
        <pc:spChg chg="mod ord">
          <ac:chgData name="Brown, Cody" userId="2edf2639-e9e8-4979-8714-43e686c0a899" providerId="ADAL" clId="{A3680CC9-6F2F-4C33-9DCC-E917A04E7327}" dt="2023-07-12T16:47:02.112" v="7063" actId="700"/>
          <ac:spMkLst>
            <pc:docMk/>
            <pc:sldMk cId="780411523" sldId="2558"/>
            <ac:spMk id="2" creationId="{9E841095-B9F9-BEE9-CB8A-A6F8612D517E}"/>
          </ac:spMkLst>
        </pc:spChg>
        <pc:graphicFrameChg chg="mod ord modGraphic">
          <ac:chgData name="Brown, Cody" userId="2edf2639-e9e8-4979-8714-43e686c0a899" providerId="ADAL" clId="{A3680CC9-6F2F-4C33-9DCC-E917A04E7327}" dt="2023-07-12T16:47:16.323" v="7067" actId="2164"/>
          <ac:graphicFrameMkLst>
            <pc:docMk/>
            <pc:sldMk cId="780411523" sldId="2558"/>
            <ac:graphicFrameMk id="4" creationId="{00980E0A-8445-E70F-1D79-A641116E1896}"/>
          </ac:graphicFrameMkLst>
        </pc:graphicFrameChg>
      </pc:sldChg>
      <pc:sldChg chg="del">
        <pc:chgData name="Brown, Cody" userId="2edf2639-e9e8-4979-8714-43e686c0a899" providerId="ADAL" clId="{A3680CC9-6F2F-4C33-9DCC-E917A04E7327}" dt="2023-06-27T16:05:57.327" v="1002" actId="47"/>
        <pc:sldMkLst>
          <pc:docMk/>
          <pc:sldMk cId="870960780" sldId="2559"/>
        </pc:sldMkLst>
      </pc:sldChg>
      <pc:sldChg chg="modSp add del mod modClrScheme chgLayout">
        <pc:chgData name="Brown, Cody" userId="2edf2639-e9e8-4979-8714-43e686c0a899" providerId="ADAL" clId="{A3680CC9-6F2F-4C33-9DCC-E917A04E7327}" dt="2023-07-12T16:50:06.876" v="7152"/>
        <pc:sldMkLst>
          <pc:docMk/>
          <pc:sldMk cId="1406066322" sldId="2559"/>
        </pc:sldMkLst>
        <pc:spChg chg="mod ord">
          <ac:chgData name="Brown, Cody" userId="2edf2639-e9e8-4979-8714-43e686c0a899" providerId="ADAL" clId="{A3680CC9-6F2F-4C33-9DCC-E917A04E7327}" dt="2023-07-12T16:46:07.651" v="6953" actId="700"/>
          <ac:spMkLst>
            <pc:docMk/>
            <pc:sldMk cId="1406066322" sldId="2559"/>
            <ac:spMk id="2" creationId="{9E841095-B9F9-BEE9-CB8A-A6F8612D517E}"/>
          </ac:spMkLst>
        </pc:spChg>
        <pc:graphicFrameChg chg="mod ord modGraphic">
          <ac:chgData name="Brown, Cody" userId="2edf2639-e9e8-4979-8714-43e686c0a899" providerId="ADAL" clId="{A3680CC9-6F2F-4C33-9DCC-E917A04E7327}" dt="2023-07-12T16:50:06.876" v="7152"/>
          <ac:graphicFrameMkLst>
            <pc:docMk/>
            <pc:sldMk cId="1406066322" sldId="2559"/>
            <ac:graphicFrameMk id="4" creationId="{D387D4F0-D172-CC75-F41D-BFEFD1B50C8A}"/>
          </ac:graphicFrameMkLst>
        </pc:graphicFrameChg>
      </pc:sldChg>
      <pc:sldChg chg="addSp modSp add del mod modClrScheme chgLayout">
        <pc:chgData name="Brown, Cody" userId="2edf2639-e9e8-4979-8714-43e686c0a899" providerId="ADAL" clId="{A3680CC9-6F2F-4C33-9DCC-E917A04E7327}" dt="2023-07-12T16:45:42.775" v="6952" actId="20577"/>
        <pc:sldMkLst>
          <pc:docMk/>
          <pc:sldMk cId="2393521472" sldId="2560"/>
        </pc:sldMkLst>
        <pc:spChg chg="mod ord">
          <ac:chgData name="Brown, Cody" userId="2edf2639-e9e8-4979-8714-43e686c0a899" providerId="ADAL" clId="{A3680CC9-6F2F-4C33-9DCC-E917A04E7327}" dt="2023-07-12T16:41:48.612" v="6786" actId="700"/>
          <ac:spMkLst>
            <pc:docMk/>
            <pc:sldMk cId="2393521472" sldId="2560"/>
            <ac:spMk id="2" creationId="{9E841095-B9F9-BEE9-CB8A-A6F8612D517E}"/>
          </ac:spMkLst>
        </pc:spChg>
        <pc:graphicFrameChg chg="mod ord modGraphic">
          <ac:chgData name="Brown, Cody" userId="2edf2639-e9e8-4979-8714-43e686c0a899" providerId="ADAL" clId="{A3680CC9-6F2F-4C33-9DCC-E917A04E7327}" dt="2023-07-12T16:45:42.775" v="6952" actId="20577"/>
          <ac:graphicFrameMkLst>
            <pc:docMk/>
            <pc:sldMk cId="2393521472" sldId="2560"/>
            <ac:graphicFrameMk id="9" creationId="{B87C0D89-9F51-9D44-AA78-47EE5E115002}"/>
          </ac:graphicFrameMkLst>
        </pc:graphicFrameChg>
        <pc:picChg chg="add mod">
          <ac:chgData name="Brown, Cody" userId="2edf2639-e9e8-4979-8714-43e686c0a899" providerId="ADAL" clId="{A3680CC9-6F2F-4C33-9DCC-E917A04E7327}" dt="2023-07-12T16:45:41.027" v="6948" actId="1076"/>
          <ac:picMkLst>
            <pc:docMk/>
            <pc:sldMk cId="2393521472" sldId="2560"/>
            <ac:picMk id="4" creationId="{B169E9E4-B4BC-16DC-0831-CCB84BF780BD}"/>
          </ac:picMkLst>
        </pc:picChg>
      </pc:sldChg>
      <pc:sldChg chg="del">
        <pc:chgData name="Brown, Cody" userId="2edf2639-e9e8-4979-8714-43e686c0a899" providerId="ADAL" clId="{A3680CC9-6F2F-4C33-9DCC-E917A04E7327}" dt="2023-07-11T16:32:19.489" v="4414" actId="47"/>
        <pc:sldMkLst>
          <pc:docMk/>
          <pc:sldMk cId="2542509068" sldId="2560"/>
        </pc:sldMkLst>
      </pc:sldChg>
      <pc:sldChg chg="modSp add del mod modClrScheme chgLayout">
        <pc:chgData name="Brown, Cody" userId="2edf2639-e9e8-4979-8714-43e686c0a899" providerId="ADAL" clId="{A3680CC9-6F2F-4C33-9DCC-E917A04E7327}" dt="2023-07-12T16:40:20.919" v="6724" actId="20577"/>
        <pc:sldMkLst>
          <pc:docMk/>
          <pc:sldMk cId="3584184726" sldId="2561"/>
        </pc:sldMkLst>
        <pc:spChg chg="mod ord">
          <ac:chgData name="Brown, Cody" userId="2edf2639-e9e8-4979-8714-43e686c0a899" providerId="ADAL" clId="{A3680CC9-6F2F-4C33-9DCC-E917A04E7327}" dt="2023-07-12T16:40:14.622" v="6720" actId="700"/>
          <ac:spMkLst>
            <pc:docMk/>
            <pc:sldMk cId="3584184726" sldId="2561"/>
            <ac:spMk id="2" creationId="{E82897C0-5E35-C996-6ACF-699BE5EB580A}"/>
          </ac:spMkLst>
        </pc:spChg>
        <pc:spChg chg="mod ord">
          <ac:chgData name="Brown, Cody" userId="2edf2639-e9e8-4979-8714-43e686c0a899" providerId="ADAL" clId="{A3680CC9-6F2F-4C33-9DCC-E917A04E7327}" dt="2023-07-12T16:40:20.919" v="6724" actId="20577"/>
          <ac:spMkLst>
            <pc:docMk/>
            <pc:sldMk cId="3584184726" sldId="2561"/>
            <ac:spMk id="5" creationId="{D57B9E62-C9FF-B254-7372-A973B485290B}"/>
          </ac:spMkLst>
        </pc:spChg>
      </pc:sldChg>
      <pc:sldChg chg="addSp modSp add del mod modClrScheme chgLayout">
        <pc:chgData name="Brown, Cody" userId="2edf2639-e9e8-4979-8714-43e686c0a899" providerId="ADAL" clId="{A3680CC9-6F2F-4C33-9DCC-E917A04E7327}" dt="2023-07-12T16:48:09.181" v="7150" actId="20577"/>
        <pc:sldMkLst>
          <pc:docMk/>
          <pc:sldMk cId="4286565400" sldId="2562"/>
        </pc:sldMkLst>
        <pc:spChg chg="mod ord">
          <ac:chgData name="Brown, Cody" userId="2edf2639-e9e8-4979-8714-43e686c0a899" providerId="ADAL" clId="{A3680CC9-6F2F-4C33-9DCC-E917A04E7327}" dt="2023-07-12T16:39:51.850" v="6719" actId="700"/>
          <ac:spMkLst>
            <pc:docMk/>
            <pc:sldMk cId="4286565400" sldId="2562"/>
            <ac:spMk id="2" creationId="{AB853F5E-291A-5BD0-559A-62B8D8A3E325}"/>
          </ac:spMkLst>
        </pc:spChg>
        <pc:spChg chg="add mod ord">
          <ac:chgData name="Brown, Cody" userId="2edf2639-e9e8-4979-8714-43e686c0a899" providerId="ADAL" clId="{A3680CC9-6F2F-4C33-9DCC-E917A04E7327}" dt="2023-07-12T16:39:51.850" v="6719" actId="700"/>
          <ac:spMkLst>
            <pc:docMk/>
            <pc:sldMk cId="4286565400" sldId="2562"/>
            <ac:spMk id="3" creationId="{54E7BC2E-3801-B87D-8FAB-6A9DA989D26D}"/>
          </ac:spMkLst>
        </pc:spChg>
        <pc:graphicFrameChg chg="mod modGraphic">
          <ac:chgData name="Brown, Cody" userId="2edf2639-e9e8-4979-8714-43e686c0a899" providerId="ADAL" clId="{A3680CC9-6F2F-4C33-9DCC-E917A04E7327}" dt="2023-07-12T16:48:09.181" v="7150" actId="20577"/>
          <ac:graphicFrameMkLst>
            <pc:docMk/>
            <pc:sldMk cId="4286565400" sldId="2562"/>
            <ac:graphicFrameMk id="6" creationId="{41AF1602-259F-0B84-2CDD-DF53ECF0FB13}"/>
          </ac:graphicFrameMkLst>
        </pc:graphicFrameChg>
      </pc:sldChg>
      <pc:sldChg chg="modSp add del mod modClrScheme chgLayout">
        <pc:chgData name="Brown, Cody" userId="2edf2639-e9e8-4979-8714-43e686c0a899" providerId="ADAL" clId="{A3680CC9-6F2F-4C33-9DCC-E917A04E7327}" dt="2023-07-12T16:39:47.697" v="6718" actId="700"/>
        <pc:sldMkLst>
          <pc:docMk/>
          <pc:sldMk cId="1814801820" sldId="2563"/>
        </pc:sldMkLst>
        <pc:spChg chg="mod ord">
          <ac:chgData name="Brown, Cody" userId="2edf2639-e9e8-4979-8714-43e686c0a899" providerId="ADAL" clId="{A3680CC9-6F2F-4C33-9DCC-E917A04E7327}" dt="2023-07-12T16:39:47.697" v="6718" actId="700"/>
          <ac:spMkLst>
            <pc:docMk/>
            <pc:sldMk cId="1814801820" sldId="2563"/>
            <ac:spMk id="2" creationId="{9E841095-B9F9-BEE9-CB8A-A6F8612D517E}"/>
          </ac:spMkLst>
        </pc:spChg>
        <pc:graphicFrameChg chg="mod ord modGraphic">
          <ac:chgData name="Brown, Cody" userId="2edf2639-e9e8-4979-8714-43e686c0a899" providerId="ADAL" clId="{A3680CC9-6F2F-4C33-9DCC-E917A04E7327}" dt="2023-07-12T16:39:47.697" v="6718" actId="700"/>
          <ac:graphicFrameMkLst>
            <pc:docMk/>
            <pc:sldMk cId="1814801820" sldId="2563"/>
            <ac:graphicFrameMk id="4" creationId="{D9DB661A-682E-A8FD-7524-973C4867FD59}"/>
          </ac:graphicFrameMkLst>
        </pc:graphicFrameChg>
      </pc:sldChg>
      <pc:sldChg chg="modSp add del mod modClrScheme chgLayout">
        <pc:chgData name="Brown, Cody" userId="2edf2639-e9e8-4979-8714-43e686c0a899" providerId="ADAL" clId="{A3680CC9-6F2F-4C33-9DCC-E917A04E7327}" dt="2023-07-12T16:41:35.353" v="6785" actId="20577"/>
        <pc:sldMkLst>
          <pc:docMk/>
          <pc:sldMk cId="315721787" sldId="2564"/>
        </pc:sldMkLst>
        <pc:spChg chg="mod ord">
          <ac:chgData name="Brown, Cody" userId="2edf2639-e9e8-4979-8714-43e686c0a899" providerId="ADAL" clId="{A3680CC9-6F2F-4C33-9DCC-E917A04E7327}" dt="2023-07-12T16:39:40.216" v="6717" actId="700"/>
          <ac:spMkLst>
            <pc:docMk/>
            <pc:sldMk cId="315721787" sldId="2564"/>
            <ac:spMk id="2" creationId="{9E841095-B9F9-BEE9-CB8A-A6F8612D517E}"/>
          </ac:spMkLst>
        </pc:spChg>
        <pc:spChg chg="mod ord">
          <ac:chgData name="Brown, Cody" userId="2edf2639-e9e8-4979-8714-43e686c0a899" providerId="ADAL" clId="{A3680CC9-6F2F-4C33-9DCC-E917A04E7327}" dt="2023-07-12T16:39:40.216" v="6717" actId="700"/>
          <ac:spMkLst>
            <pc:docMk/>
            <pc:sldMk cId="315721787" sldId="2564"/>
            <ac:spMk id="3" creationId="{A84096D5-03C3-6528-9956-64883EFD067F}"/>
          </ac:spMkLst>
        </pc:spChg>
        <pc:graphicFrameChg chg="modGraphic">
          <ac:chgData name="Brown, Cody" userId="2edf2639-e9e8-4979-8714-43e686c0a899" providerId="ADAL" clId="{A3680CC9-6F2F-4C33-9DCC-E917A04E7327}" dt="2023-07-12T16:41:35.353" v="6785" actId="20577"/>
          <ac:graphicFrameMkLst>
            <pc:docMk/>
            <pc:sldMk cId="315721787" sldId="2564"/>
            <ac:graphicFrameMk id="5" creationId="{C9294A77-9F0B-8225-AF8E-7FAEFB5FEF69}"/>
          </ac:graphicFrameMkLst>
        </pc:graphicFrameChg>
      </pc:sldChg>
      <pc:sldChg chg="addCm">
        <pc:chgData name="Brown, Cody" userId="2edf2639-e9e8-4979-8714-43e686c0a899" providerId="ADAL" clId="{A3680CC9-6F2F-4C33-9DCC-E917A04E7327}" dt="2023-07-11T20:34:50.572" v="4709"/>
        <pc:sldMkLst>
          <pc:docMk/>
          <pc:sldMk cId="1833498079" sldId="2626"/>
        </pc:sldMkLst>
        <pc:extLst>
          <p:ext xmlns:p="http://schemas.openxmlformats.org/presentationml/2006/main" uri="{D6D511B9-2390-475A-947B-AFAB55BFBCF1}">
            <pc226:cmChg xmlns:pc226="http://schemas.microsoft.com/office/powerpoint/2022/06/main/command" xmlns="" chg="add">
              <pc226:chgData name="Brown, Cody" userId="2edf2639-e9e8-4979-8714-43e686c0a899" providerId="ADAL" clId="{A3680CC9-6F2F-4C33-9DCC-E917A04E7327}" dt="2023-07-11T20:34:50.572" v="4709"/>
              <pc2:cmMkLst xmlns:pc2="http://schemas.microsoft.com/office/powerpoint/2019/9/main/command">
                <pc:docMk/>
                <pc:sldMk cId="1833498079" sldId="2626"/>
                <pc2:cmMk id="{01F0839F-F683-4603-8068-4206FDD2E35B}"/>
              </pc2:cmMkLst>
            </pc226:cmChg>
          </p:ext>
        </pc:extLst>
      </pc:sldChg>
      <pc:sldChg chg="delSp modSp new del mod ord">
        <pc:chgData name="Brown, Cody" userId="2edf2639-e9e8-4979-8714-43e686c0a899" providerId="ADAL" clId="{A3680CC9-6F2F-4C33-9DCC-E917A04E7327}" dt="2023-07-11T16:29:03.144" v="4342" actId="47"/>
        <pc:sldMkLst>
          <pc:docMk/>
          <pc:sldMk cId="467762744" sldId="2630"/>
        </pc:sldMkLst>
        <pc:spChg chg="mod">
          <ac:chgData name="Brown, Cody" userId="2edf2639-e9e8-4979-8714-43e686c0a899" providerId="ADAL" clId="{A3680CC9-6F2F-4C33-9DCC-E917A04E7327}" dt="2023-06-22T13:36:07.622" v="37" actId="20577"/>
          <ac:spMkLst>
            <pc:docMk/>
            <pc:sldMk cId="467762744" sldId="2630"/>
            <ac:spMk id="2" creationId="{B3E928C3-83F7-CC36-E2E4-A97456383B0F}"/>
          </ac:spMkLst>
        </pc:spChg>
        <pc:spChg chg="mod">
          <ac:chgData name="Brown, Cody" userId="2edf2639-e9e8-4979-8714-43e686c0a899" providerId="ADAL" clId="{A3680CC9-6F2F-4C33-9DCC-E917A04E7327}" dt="2023-06-27T15:41:01.567" v="112" actId="14100"/>
          <ac:spMkLst>
            <pc:docMk/>
            <pc:sldMk cId="467762744" sldId="2630"/>
            <ac:spMk id="3" creationId="{316102B8-1A31-4527-6331-50ACCD44FE01}"/>
          </ac:spMkLst>
        </pc:spChg>
        <pc:spChg chg="del">
          <ac:chgData name="Brown, Cody" userId="2edf2639-e9e8-4979-8714-43e686c0a899" providerId="ADAL" clId="{A3680CC9-6F2F-4C33-9DCC-E917A04E7327}" dt="2023-06-22T13:37:12.055" v="39" actId="478"/>
          <ac:spMkLst>
            <pc:docMk/>
            <pc:sldMk cId="467762744" sldId="2630"/>
            <ac:spMk id="4" creationId="{EBC93A01-F98F-7E96-CE9F-BFFBB923C440}"/>
          </ac:spMkLst>
        </pc:spChg>
      </pc:sldChg>
      <pc:sldChg chg="modSp add mod modCm">
        <pc:chgData name="Brown, Cody" userId="2edf2639-e9e8-4979-8714-43e686c0a899" providerId="ADAL" clId="{A3680CC9-6F2F-4C33-9DCC-E917A04E7327}" dt="2023-07-11T16:32:36.505" v="4415"/>
        <pc:sldMkLst>
          <pc:docMk/>
          <pc:sldMk cId="4181800846" sldId="2631"/>
        </pc:sldMkLst>
        <pc:spChg chg="mod">
          <ac:chgData name="Brown, Cody" userId="2edf2639-e9e8-4979-8714-43e686c0a899" providerId="ADAL" clId="{A3680CC9-6F2F-4C33-9DCC-E917A04E7327}" dt="2023-06-27T15:42:26.234" v="115" actId="20577"/>
          <ac:spMkLst>
            <pc:docMk/>
            <pc:sldMk cId="4181800846" sldId="2631"/>
            <ac:spMk id="2" creationId="{E9199ABF-2E61-D772-54BD-D69C720F2714}"/>
          </ac:spMkLst>
        </pc:spChg>
        <pc:spChg chg="mod">
          <ac:chgData name="Brown, Cody" userId="2edf2639-e9e8-4979-8714-43e686c0a899" providerId="ADAL" clId="{A3680CC9-6F2F-4C33-9DCC-E917A04E7327}" dt="2023-06-27T15:42:36.992" v="118" actId="20577"/>
          <ac:spMkLst>
            <pc:docMk/>
            <pc:sldMk cId="4181800846" sldId="2631"/>
            <ac:spMk id="6" creationId="{60A451A4-9482-FBBD-2F04-DC9038BE4545}"/>
          </ac:spMkLst>
        </pc:spChg>
        <pc:spChg chg="mod">
          <ac:chgData name="Brown, Cody" userId="2edf2639-e9e8-4979-8714-43e686c0a899" providerId="ADAL" clId="{A3680CC9-6F2F-4C33-9DCC-E917A04E7327}" dt="2023-06-27T15:45:18.938" v="479" actId="20577"/>
          <ac:spMkLst>
            <pc:docMk/>
            <pc:sldMk cId="4181800846" sldId="2631"/>
            <ac:spMk id="8" creationId="{ADB32623-6DF5-F2B2-51D0-61EE7BB7A7B8}"/>
          </ac:spMkLst>
        </pc:spChg>
        <pc:spChg chg="mod">
          <ac:chgData name="Brown, Cody" userId="2edf2639-e9e8-4979-8714-43e686c0a899" providerId="ADAL" clId="{A3680CC9-6F2F-4C33-9DCC-E917A04E7327}" dt="2023-06-27T15:45:43.405" v="566" actId="20577"/>
          <ac:spMkLst>
            <pc:docMk/>
            <pc:sldMk cId="4181800846" sldId="2631"/>
            <ac:spMk id="12" creationId="{C0F34494-D1CF-DA4F-8428-CF0A1064FAE8}"/>
          </ac:spMkLst>
        </pc:spChg>
        <pc:spChg chg="mod">
          <ac:chgData name="Brown, Cody" userId="2edf2639-e9e8-4979-8714-43e686c0a899" providerId="ADAL" clId="{A3680CC9-6F2F-4C33-9DCC-E917A04E7327}" dt="2023-06-27T15:46:50.307" v="734" actId="20577"/>
          <ac:spMkLst>
            <pc:docMk/>
            <pc:sldMk cId="4181800846" sldId="2631"/>
            <ac:spMk id="13" creationId="{99044637-BA29-2945-0123-C9F1BC5DE484}"/>
          </ac:spMkLst>
        </pc:spChg>
        <pc:spChg chg="mod">
          <ac:chgData name="Brown, Cody" userId="2edf2639-e9e8-4979-8714-43e686c0a899" providerId="ADAL" clId="{A3680CC9-6F2F-4C33-9DCC-E917A04E7327}" dt="2023-06-27T15:46:57.509" v="747" actId="20577"/>
          <ac:spMkLst>
            <pc:docMk/>
            <pc:sldMk cId="4181800846" sldId="2631"/>
            <ac:spMk id="14" creationId="{FD88DE98-996B-F18F-D0C0-C91EDAD5C809}"/>
          </ac:spMkLst>
        </pc:spChg>
        <pc:extLst>
          <p:ext xmlns:p="http://schemas.openxmlformats.org/presentationml/2006/main" uri="{D6D511B9-2390-475A-947B-AFAB55BFBCF1}">
            <pc226:cmChg xmlns:pc226="http://schemas.microsoft.com/office/powerpoint/2022/06/main/command" xmlns="" chg="mod">
              <pc226:chgData name="Brown, Cody" userId="2edf2639-e9e8-4979-8714-43e686c0a899" providerId="ADAL" clId="{A3680CC9-6F2F-4C33-9DCC-E917A04E7327}" dt="2023-07-11T16:32:36.505" v="4415"/>
              <pc2:cmMkLst xmlns:pc2="http://schemas.microsoft.com/office/powerpoint/2019/9/main/command">
                <pc:docMk/>
                <pc:sldMk cId="4181800846" sldId="2631"/>
                <pc2:cmMk id="{D3A45139-BB63-41A8-8273-3F2459FCC768}"/>
              </pc2:cmMkLst>
            </pc226:cmChg>
          </p:ext>
        </pc:extLst>
      </pc:sldChg>
      <pc:sldChg chg="modSp add del mod">
        <pc:chgData name="Brown, Cody" userId="2edf2639-e9e8-4979-8714-43e686c0a899" providerId="ADAL" clId="{A3680CC9-6F2F-4C33-9DCC-E917A04E7327}" dt="2023-06-27T15:47:02.192" v="748" actId="47"/>
        <pc:sldMkLst>
          <pc:docMk/>
          <pc:sldMk cId="3772813310" sldId="2632"/>
        </pc:sldMkLst>
        <pc:spChg chg="mod">
          <ac:chgData name="Brown, Cody" userId="2edf2639-e9e8-4979-8714-43e686c0a899" providerId="ADAL" clId="{A3680CC9-6F2F-4C33-9DCC-E917A04E7327}" dt="2023-06-22T13:39:17.747" v="96" actId="20577"/>
          <ac:spMkLst>
            <pc:docMk/>
            <pc:sldMk cId="3772813310" sldId="2632"/>
            <ac:spMk id="2" creationId="{E9199ABF-2E61-D772-54BD-D69C720F2714}"/>
          </ac:spMkLst>
        </pc:spChg>
        <pc:spChg chg="mod">
          <ac:chgData name="Brown, Cody" userId="2edf2639-e9e8-4979-8714-43e686c0a899" providerId="ADAL" clId="{A3680CC9-6F2F-4C33-9DCC-E917A04E7327}" dt="2023-06-22T13:39:15.292" v="94" actId="20577"/>
          <ac:spMkLst>
            <pc:docMk/>
            <pc:sldMk cId="3772813310" sldId="2632"/>
            <ac:spMk id="6" creationId="{60A451A4-9482-FBBD-2F04-DC9038BE4545}"/>
          </ac:spMkLst>
        </pc:spChg>
      </pc:sldChg>
      <pc:sldChg chg="addSp delSp modSp mod modShow">
        <pc:chgData name="Brown, Cody" userId="2edf2639-e9e8-4979-8714-43e686c0a899" providerId="ADAL" clId="{A3680CC9-6F2F-4C33-9DCC-E917A04E7327}" dt="2023-07-12T16:14:16.684" v="6422" actId="729"/>
        <pc:sldMkLst>
          <pc:docMk/>
          <pc:sldMk cId="2546793758" sldId="2635"/>
        </pc:sldMkLst>
        <pc:spChg chg="mod">
          <ac:chgData name="Brown, Cody" userId="2edf2639-e9e8-4979-8714-43e686c0a899" providerId="ADAL" clId="{A3680CC9-6F2F-4C33-9DCC-E917A04E7327}" dt="2023-07-11T16:37:15.638" v="4535" actId="20577"/>
          <ac:spMkLst>
            <pc:docMk/>
            <pc:sldMk cId="2546793758" sldId="2635"/>
            <ac:spMk id="2" creationId="{B11F5CD9-D87B-7AD9-6B59-9D8302D279BE}"/>
          </ac:spMkLst>
        </pc:spChg>
        <pc:graphicFrameChg chg="mod modGraphic">
          <ac:chgData name="Brown, Cody" userId="2edf2639-e9e8-4979-8714-43e686c0a899" providerId="ADAL" clId="{A3680CC9-6F2F-4C33-9DCC-E917A04E7327}" dt="2023-07-11T20:05:24.252" v="4708" actId="1076"/>
          <ac:graphicFrameMkLst>
            <pc:docMk/>
            <pc:sldMk cId="2546793758" sldId="2635"/>
            <ac:graphicFrameMk id="3" creationId="{270D47BC-5430-70C2-96E9-642F9B06BE2B}"/>
          </ac:graphicFrameMkLst>
        </pc:graphicFrameChg>
        <pc:picChg chg="add del mod">
          <ac:chgData name="Brown, Cody" userId="2edf2639-e9e8-4979-8714-43e686c0a899" providerId="ADAL" clId="{A3680CC9-6F2F-4C33-9DCC-E917A04E7327}" dt="2023-07-12T15:46:05.271" v="5087" actId="478"/>
          <ac:picMkLst>
            <pc:docMk/>
            <pc:sldMk cId="2546793758" sldId="2635"/>
            <ac:picMk id="5" creationId="{6E8C5671-E124-B475-83FD-805AB3F4D1AF}"/>
          </ac:picMkLst>
        </pc:picChg>
      </pc:sldChg>
      <pc:sldChg chg="delSp modSp new del mod">
        <pc:chgData name="Brown, Cody" userId="2edf2639-e9e8-4979-8714-43e686c0a899" providerId="ADAL" clId="{A3680CC9-6F2F-4C33-9DCC-E917A04E7327}" dt="2023-07-11T17:59:34.756" v="4576" actId="47"/>
        <pc:sldMkLst>
          <pc:docMk/>
          <pc:sldMk cId="3492353989" sldId="2640"/>
        </pc:sldMkLst>
        <pc:spChg chg="mod">
          <ac:chgData name="Brown, Cody" userId="2edf2639-e9e8-4979-8714-43e686c0a899" providerId="ADAL" clId="{A3680CC9-6F2F-4C33-9DCC-E917A04E7327}" dt="2023-07-11T17:57:57.349" v="4564" actId="20577"/>
          <ac:spMkLst>
            <pc:docMk/>
            <pc:sldMk cId="3492353989" sldId="2640"/>
            <ac:spMk id="2" creationId="{B6235597-F912-F4FE-8DC8-4F039ADB57D1}"/>
          </ac:spMkLst>
        </pc:spChg>
        <pc:spChg chg="mod">
          <ac:chgData name="Brown, Cody" userId="2edf2639-e9e8-4979-8714-43e686c0a899" providerId="ADAL" clId="{A3680CC9-6F2F-4C33-9DCC-E917A04E7327}" dt="2023-07-11T17:58:28.271" v="4574" actId="20577"/>
          <ac:spMkLst>
            <pc:docMk/>
            <pc:sldMk cId="3492353989" sldId="2640"/>
            <ac:spMk id="3" creationId="{2DEAEDEC-C379-660D-617D-30EDA4AA4A8F}"/>
          </ac:spMkLst>
        </pc:spChg>
        <pc:spChg chg="del">
          <ac:chgData name="Brown, Cody" userId="2edf2639-e9e8-4979-8714-43e686c0a899" providerId="ADAL" clId="{A3680CC9-6F2F-4C33-9DCC-E917A04E7327}" dt="2023-07-11T17:58:04.577" v="4566" actId="478"/>
          <ac:spMkLst>
            <pc:docMk/>
            <pc:sldMk cId="3492353989" sldId="2640"/>
            <ac:spMk id="4" creationId="{AFF98173-F135-621D-29A1-25085AD95C02}"/>
          </ac:spMkLst>
        </pc:spChg>
      </pc:sldChg>
      <pc:sldChg chg="modSp add mod ord modNotesTx">
        <pc:chgData name="Brown, Cody" userId="2edf2639-e9e8-4979-8714-43e686c0a899" providerId="ADAL" clId="{A3680CC9-6F2F-4C33-9DCC-E917A04E7327}" dt="2023-07-18T12:57:53.084" v="7330"/>
        <pc:sldMkLst>
          <pc:docMk/>
          <pc:sldMk cId="1949899900" sldId="2641"/>
        </pc:sldMkLst>
        <pc:spChg chg="mod">
          <ac:chgData name="Brown, Cody" userId="2edf2639-e9e8-4979-8714-43e686c0a899" providerId="ADAL" clId="{A3680CC9-6F2F-4C33-9DCC-E917A04E7327}" dt="2023-07-11T17:59:46.856" v="4613" actId="20577"/>
          <ac:spMkLst>
            <pc:docMk/>
            <pc:sldMk cId="1949899900" sldId="2641"/>
            <ac:spMk id="2" creationId="{12525481-448F-918C-AF0C-F448FDAC9CEE}"/>
          </ac:spMkLst>
        </pc:spChg>
        <pc:spChg chg="mod">
          <ac:chgData name="Brown, Cody" userId="2edf2639-e9e8-4979-8714-43e686c0a899" providerId="ADAL" clId="{A3680CC9-6F2F-4C33-9DCC-E917A04E7327}" dt="2023-07-11T18:00:21.278" v="4696" actId="20577"/>
          <ac:spMkLst>
            <pc:docMk/>
            <pc:sldMk cId="1949899900" sldId="2641"/>
            <ac:spMk id="3" creationId="{2E101F5F-D19A-4E7B-A3F8-708EC59FFD8F}"/>
          </ac:spMkLst>
        </pc:spChg>
        <pc:spChg chg="mod">
          <ac:chgData name="Brown, Cody" userId="2edf2639-e9e8-4979-8714-43e686c0a899" providerId="ADAL" clId="{A3680CC9-6F2F-4C33-9DCC-E917A04E7327}" dt="2023-07-13T15:10:37.189" v="7328" actId="20577"/>
          <ac:spMkLst>
            <pc:docMk/>
            <pc:sldMk cId="1949899900" sldId="2641"/>
            <ac:spMk id="4" creationId="{9B8CD408-1CDC-2447-1B4D-766D4E8FB435}"/>
          </ac:spMkLst>
        </pc:spChg>
      </pc:sldChg>
      <pc:sldChg chg="addSp delSp modSp new mod">
        <pc:chgData name="Brown, Cody" userId="2edf2639-e9e8-4979-8714-43e686c0a899" providerId="ADAL" clId="{A3680CC9-6F2F-4C33-9DCC-E917A04E7327}" dt="2023-07-18T13:13:06.332" v="7715" actId="478"/>
        <pc:sldMkLst>
          <pc:docMk/>
          <pc:sldMk cId="4032221470" sldId="2642"/>
        </pc:sldMkLst>
        <pc:spChg chg="mod">
          <ac:chgData name="Brown, Cody" userId="2edf2639-e9e8-4979-8714-43e686c0a899" providerId="ADAL" clId="{A3680CC9-6F2F-4C33-9DCC-E917A04E7327}" dt="2023-07-12T15:17:47.448" v="4735" actId="20577"/>
          <ac:spMkLst>
            <pc:docMk/>
            <pc:sldMk cId="4032221470" sldId="2642"/>
            <ac:spMk id="2" creationId="{97C50A0A-07DF-F508-A9DA-121AC6A98E4D}"/>
          </ac:spMkLst>
        </pc:spChg>
        <pc:spChg chg="add mod">
          <ac:chgData name="Brown, Cody" userId="2edf2639-e9e8-4979-8714-43e686c0a899" providerId="ADAL" clId="{A3680CC9-6F2F-4C33-9DCC-E917A04E7327}" dt="2023-07-12T15:45:58.156" v="5085" actId="1076"/>
          <ac:spMkLst>
            <pc:docMk/>
            <pc:sldMk cId="4032221470" sldId="2642"/>
            <ac:spMk id="7" creationId="{6795145D-2D66-16C4-8E0C-80031CCACA05}"/>
          </ac:spMkLst>
        </pc:spChg>
        <pc:spChg chg="add mod">
          <ac:chgData name="Brown, Cody" userId="2edf2639-e9e8-4979-8714-43e686c0a899" providerId="ADAL" clId="{A3680CC9-6F2F-4C33-9DCC-E917A04E7327}" dt="2023-07-12T15:34:36.674" v="4868" actId="164"/>
          <ac:spMkLst>
            <pc:docMk/>
            <pc:sldMk cId="4032221470" sldId="2642"/>
            <ac:spMk id="16" creationId="{E678CFA1-28AB-BE35-D5E4-2AAA4CFC8F24}"/>
          </ac:spMkLst>
        </pc:spChg>
        <pc:spChg chg="add mod">
          <ac:chgData name="Brown, Cody" userId="2edf2639-e9e8-4979-8714-43e686c0a899" providerId="ADAL" clId="{A3680CC9-6F2F-4C33-9DCC-E917A04E7327}" dt="2023-07-12T15:34:36.674" v="4868" actId="164"/>
          <ac:spMkLst>
            <pc:docMk/>
            <pc:sldMk cId="4032221470" sldId="2642"/>
            <ac:spMk id="19" creationId="{C21EDC3D-D9B6-614F-126F-71408374944C}"/>
          </ac:spMkLst>
        </pc:spChg>
        <pc:spChg chg="add mod">
          <ac:chgData name="Brown, Cody" userId="2edf2639-e9e8-4979-8714-43e686c0a899" providerId="ADAL" clId="{A3680CC9-6F2F-4C33-9DCC-E917A04E7327}" dt="2023-07-12T15:34:36.674" v="4868" actId="164"/>
          <ac:spMkLst>
            <pc:docMk/>
            <pc:sldMk cId="4032221470" sldId="2642"/>
            <ac:spMk id="20" creationId="{C3CF3E8F-40C2-7C27-EFD4-5B327E976A4D}"/>
          </ac:spMkLst>
        </pc:spChg>
        <pc:spChg chg="add del mod">
          <ac:chgData name="Brown, Cody" userId="2edf2639-e9e8-4979-8714-43e686c0a899" providerId="ADAL" clId="{A3680CC9-6F2F-4C33-9DCC-E917A04E7327}" dt="2023-07-12T15:45:58.156" v="5085" actId="1076"/>
          <ac:spMkLst>
            <pc:docMk/>
            <pc:sldMk cId="4032221470" sldId="2642"/>
            <ac:spMk id="28" creationId="{CF8314F6-C501-7829-2543-1062B44B0A59}"/>
          </ac:spMkLst>
        </pc:spChg>
        <pc:spChg chg="add del mod">
          <ac:chgData name="Brown, Cody" userId="2edf2639-e9e8-4979-8714-43e686c0a899" providerId="ADAL" clId="{A3680CC9-6F2F-4C33-9DCC-E917A04E7327}" dt="2023-07-12T15:45:58.156" v="5085" actId="1076"/>
          <ac:spMkLst>
            <pc:docMk/>
            <pc:sldMk cId="4032221470" sldId="2642"/>
            <ac:spMk id="29" creationId="{9939D742-B586-39E5-577D-51FCCB3C986E}"/>
          </ac:spMkLst>
        </pc:spChg>
        <pc:spChg chg="add mod">
          <ac:chgData name="Brown, Cody" userId="2edf2639-e9e8-4979-8714-43e686c0a899" providerId="ADAL" clId="{A3680CC9-6F2F-4C33-9DCC-E917A04E7327}" dt="2023-07-12T15:42:24.761" v="4974" actId="164"/>
          <ac:spMkLst>
            <pc:docMk/>
            <pc:sldMk cId="4032221470" sldId="2642"/>
            <ac:spMk id="30" creationId="{9DA8670D-6C4B-9E35-A0E4-D360917DD314}"/>
          </ac:spMkLst>
        </pc:spChg>
        <pc:spChg chg="add mod">
          <ac:chgData name="Brown, Cody" userId="2edf2639-e9e8-4979-8714-43e686c0a899" providerId="ADAL" clId="{A3680CC9-6F2F-4C33-9DCC-E917A04E7327}" dt="2023-07-12T15:42:24.761" v="4974" actId="164"/>
          <ac:spMkLst>
            <pc:docMk/>
            <pc:sldMk cId="4032221470" sldId="2642"/>
            <ac:spMk id="31" creationId="{05BACF1F-4840-0CB6-400C-29F9AE503DEA}"/>
          </ac:spMkLst>
        </pc:spChg>
        <pc:spChg chg="add mod">
          <ac:chgData name="Brown, Cody" userId="2edf2639-e9e8-4979-8714-43e686c0a899" providerId="ADAL" clId="{A3680CC9-6F2F-4C33-9DCC-E917A04E7327}" dt="2023-07-12T15:42:24.761" v="4974" actId="164"/>
          <ac:spMkLst>
            <pc:docMk/>
            <pc:sldMk cId="4032221470" sldId="2642"/>
            <ac:spMk id="32" creationId="{B7A20422-5479-4711-C75F-D47AB611F307}"/>
          </ac:spMkLst>
        </pc:spChg>
        <pc:spChg chg="add mod">
          <ac:chgData name="Brown, Cody" userId="2edf2639-e9e8-4979-8714-43e686c0a899" providerId="ADAL" clId="{A3680CC9-6F2F-4C33-9DCC-E917A04E7327}" dt="2023-07-12T15:34:36.674" v="4868" actId="164"/>
          <ac:spMkLst>
            <pc:docMk/>
            <pc:sldMk cId="4032221470" sldId="2642"/>
            <ac:spMk id="35" creationId="{6EB0A256-F889-9198-A1B9-6853079C426D}"/>
          </ac:spMkLst>
        </pc:spChg>
        <pc:spChg chg="mod">
          <ac:chgData name="Brown, Cody" userId="2edf2639-e9e8-4979-8714-43e686c0a899" providerId="ADAL" clId="{A3680CC9-6F2F-4C33-9DCC-E917A04E7327}" dt="2023-07-12T15:34:38.283" v="4869"/>
          <ac:spMkLst>
            <pc:docMk/>
            <pc:sldMk cId="4032221470" sldId="2642"/>
            <ac:spMk id="38" creationId="{43C7E6EF-5C5A-CDBA-9B33-85863AD1F6C3}"/>
          </ac:spMkLst>
        </pc:spChg>
        <pc:spChg chg="mod">
          <ac:chgData name="Brown, Cody" userId="2edf2639-e9e8-4979-8714-43e686c0a899" providerId="ADAL" clId="{A3680CC9-6F2F-4C33-9DCC-E917A04E7327}" dt="2023-07-12T15:34:38.283" v="4869"/>
          <ac:spMkLst>
            <pc:docMk/>
            <pc:sldMk cId="4032221470" sldId="2642"/>
            <ac:spMk id="39" creationId="{A78C93AC-A8ED-E988-CFAC-15E268BF3F4A}"/>
          </ac:spMkLst>
        </pc:spChg>
        <pc:spChg chg="mod">
          <ac:chgData name="Brown, Cody" userId="2edf2639-e9e8-4979-8714-43e686c0a899" providerId="ADAL" clId="{A3680CC9-6F2F-4C33-9DCC-E917A04E7327}" dt="2023-07-12T15:34:38.283" v="4869"/>
          <ac:spMkLst>
            <pc:docMk/>
            <pc:sldMk cId="4032221470" sldId="2642"/>
            <ac:spMk id="40" creationId="{F62BEFC6-0412-F9BE-C5C4-8AA0A8F11255}"/>
          </ac:spMkLst>
        </pc:spChg>
        <pc:spChg chg="mod">
          <ac:chgData name="Brown, Cody" userId="2edf2639-e9e8-4979-8714-43e686c0a899" providerId="ADAL" clId="{A3680CC9-6F2F-4C33-9DCC-E917A04E7327}" dt="2023-07-12T15:34:38.283" v="4869"/>
          <ac:spMkLst>
            <pc:docMk/>
            <pc:sldMk cId="4032221470" sldId="2642"/>
            <ac:spMk id="42" creationId="{0E2E9991-B623-5383-7607-2F2AFDC648CD}"/>
          </ac:spMkLst>
        </pc:spChg>
        <pc:spChg chg="add mod">
          <ac:chgData name="Brown, Cody" userId="2edf2639-e9e8-4979-8714-43e686c0a899" providerId="ADAL" clId="{A3680CC9-6F2F-4C33-9DCC-E917A04E7327}" dt="2023-07-12T15:42:24.761" v="4974" actId="164"/>
          <ac:spMkLst>
            <pc:docMk/>
            <pc:sldMk cId="4032221470" sldId="2642"/>
            <ac:spMk id="43" creationId="{DCE4DB36-C070-5039-5BCA-C70905C0F9AA}"/>
          </ac:spMkLst>
        </pc:spChg>
        <pc:spChg chg="add mod">
          <ac:chgData name="Brown, Cody" userId="2edf2639-e9e8-4979-8714-43e686c0a899" providerId="ADAL" clId="{A3680CC9-6F2F-4C33-9DCC-E917A04E7327}" dt="2023-07-12T15:45:58.156" v="5085" actId="1076"/>
          <ac:spMkLst>
            <pc:docMk/>
            <pc:sldMk cId="4032221470" sldId="2642"/>
            <ac:spMk id="44" creationId="{2F235B60-9EC8-2978-7FF0-BFA31EA032B1}"/>
          </ac:spMkLst>
        </pc:spChg>
        <pc:spChg chg="add mod">
          <ac:chgData name="Brown, Cody" userId="2edf2639-e9e8-4979-8714-43e686c0a899" providerId="ADAL" clId="{A3680CC9-6F2F-4C33-9DCC-E917A04E7327}" dt="2023-07-12T15:45:58.156" v="5085" actId="1076"/>
          <ac:spMkLst>
            <pc:docMk/>
            <pc:sldMk cId="4032221470" sldId="2642"/>
            <ac:spMk id="48" creationId="{EC60BF37-CF7B-A304-BA2F-2590A69DA266}"/>
          </ac:spMkLst>
        </pc:spChg>
        <pc:spChg chg="add mod">
          <ac:chgData name="Brown, Cody" userId="2edf2639-e9e8-4979-8714-43e686c0a899" providerId="ADAL" clId="{A3680CC9-6F2F-4C33-9DCC-E917A04E7327}" dt="2023-07-12T15:45:58.156" v="5085" actId="1076"/>
          <ac:spMkLst>
            <pc:docMk/>
            <pc:sldMk cId="4032221470" sldId="2642"/>
            <ac:spMk id="49" creationId="{98294EB3-8CE5-1595-506A-47650F173706}"/>
          </ac:spMkLst>
        </pc:spChg>
        <pc:spChg chg="mod">
          <ac:chgData name="Brown, Cody" userId="2edf2639-e9e8-4979-8714-43e686c0a899" providerId="ADAL" clId="{A3680CC9-6F2F-4C33-9DCC-E917A04E7327}" dt="2023-07-12T15:42:26.035" v="4975"/>
          <ac:spMkLst>
            <pc:docMk/>
            <pc:sldMk cId="4032221470" sldId="2642"/>
            <ac:spMk id="64" creationId="{635BCEC8-95BC-686F-451F-FDFEFB0624C2}"/>
          </ac:spMkLst>
        </pc:spChg>
        <pc:spChg chg="mod">
          <ac:chgData name="Brown, Cody" userId="2edf2639-e9e8-4979-8714-43e686c0a899" providerId="ADAL" clId="{A3680CC9-6F2F-4C33-9DCC-E917A04E7327}" dt="2023-07-12T15:42:26.035" v="4975"/>
          <ac:spMkLst>
            <pc:docMk/>
            <pc:sldMk cId="4032221470" sldId="2642"/>
            <ac:spMk id="65" creationId="{4181297D-EE58-D0AF-65EA-F883550D92AF}"/>
          </ac:spMkLst>
        </pc:spChg>
        <pc:spChg chg="mod">
          <ac:chgData name="Brown, Cody" userId="2edf2639-e9e8-4979-8714-43e686c0a899" providerId="ADAL" clId="{A3680CC9-6F2F-4C33-9DCC-E917A04E7327}" dt="2023-07-12T15:42:26.035" v="4975"/>
          <ac:spMkLst>
            <pc:docMk/>
            <pc:sldMk cId="4032221470" sldId="2642"/>
            <ac:spMk id="66" creationId="{F8B2A276-A692-116D-FFD6-058C603D0FB3}"/>
          </ac:spMkLst>
        </pc:spChg>
        <pc:spChg chg="mod">
          <ac:chgData name="Brown, Cody" userId="2edf2639-e9e8-4979-8714-43e686c0a899" providerId="ADAL" clId="{A3680CC9-6F2F-4C33-9DCC-E917A04E7327}" dt="2023-07-12T15:42:26.035" v="4975"/>
          <ac:spMkLst>
            <pc:docMk/>
            <pc:sldMk cId="4032221470" sldId="2642"/>
            <ac:spMk id="67" creationId="{2EBCC5A7-D4E5-E617-CF2A-221E819C89CD}"/>
          </ac:spMkLst>
        </pc:spChg>
        <pc:spChg chg="add del mod">
          <ac:chgData name="Brown, Cody" userId="2edf2639-e9e8-4979-8714-43e686c0a899" providerId="ADAL" clId="{A3680CC9-6F2F-4C33-9DCC-E917A04E7327}" dt="2023-07-12T15:45:32.071" v="5063"/>
          <ac:spMkLst>
            <pc:docMk/>
            <pc:sldMk cId="4032221470" sldId="2642"/>
            <ac:spMk id="68" creationId="{9010F60E-2451-EEEB-2D28-A86F06913991}"/>
          </ac:spMkLst>
        </pc:spChg>
        <pc:spChg chg="add mod">
          <ac:chgData name="Brown, Cody" userId="2edf2639-e9e8-4979-8714-43e686c0a899" providerId="ADAL" clId="{A3680CC9-6F2F-4C33-9DCC-E917A04E7327}" dt="2023-07-12T15:45:51.715" v="5084" actId="571"/>
          <ac:spMkLst>
            <pc:docMk/>
            <pc:sldMk cId="4032221470" sldId="2642"/>
            <ac:spMk id="69" creationId="{025C0913-20CE-2414-7DD5-AEA221B05EE7}"/>
          </ac:spMkLst>
        </pc:spChg>
        <pc:spChg chg="add mod">
          <ac:chgData name="Brown, Cody" userId="2edf2639-e9e8-4979-8714-43e686c0a899" providerId="ADAL" clId="{A3680CC9-6F2F-4C33-9DCC-E917A04E7327}" dt="2023-07-12T15:45:51.715" v="5084" actId="571"/>
          <ac:spMkLst>
            <pc:docMk/>
            <pc:sldMk cId="4032221470" sldId="2642"/>
            <ac:spMk id="70" creationId="{7885EBD1-0655-077E-00D2-77DFE21FF50E}"/>
          </ac:spMkLst>
        </pc:spChg>
        <pc:spChg chg="add mod">
          <ac:chgData name="Brown, Cody" userId="2edf2639-e9e8-4979-8714-43e686c0a899" providerId="ADAL" clId="{A3680CC9-6F2F-4C33-9DCC-E917A04E7327}" dt="2023-07-12T15:45:51.715" v="5084" actId="571"/>
          <ac:spMkLst>
            <pc:docMk/>
            <pc:sldMk cId="4032221470" sldId="2642"/>
            <ac:spMk id="71" creationId="{A7B5421F-2325-5D87-D390-290C030B3027}"/>
          </ac:spMkLst>
        </pc:spChg>
        <pc:spChg chg="mod">
          <ac:chgData name="Brown, Cody" userId="2edf2639-e9e8-4979-8714-43e686c0a899" providerId="ADAL" clId="{A3680CC9-6F2F-4C33-9DCC-E917A04E7327}" dt="2023-07-12T15:45:51.715" v="5084" actId="571"/>
          <ac:spMkLst>
            <pc:docMk/>
            <pc:sldMk cId="4032221470" sldId="2642"/>
            <ac:spMk id="73" creationId="{7C038DC1-63F0-859A-7915-3D7D95891A1A}"/>
          </ac:spMkLst>
        </pc:spChg>
        <pc:spChg chg="mod">
          <ac:chgData name="Brown, Cody" userId="2edf2639-e9e8-4979-8714-43e686c0a899" providerId="ADAL" clId="{A3680CC9-6F2F-4C33-9DCC-E917A04E7327}" dt="2023-07-12T15:45:51.715" v="5084" actId="571"/>
          <ac:spMkLst>
            <pc:docMk/>
            <pc:sldMk cId="4032221470" sldId="2642"/>
            <ac:spMk id="74" creationId="{218DEE4D-A69D-B281-7B8A-9C1660912A0B}"/>
          </ac:spMkLst>
        </pc:spChg>
        <pc:spChg chg="mod">
          <ac:chgData name="Brown, Cody" userId="2edf2639-e9e8-4979-8714-43e686c0a899" providerId="ADAL" clId="{A3680CC9-6F2F-4C33-9DCC-E917A04E7327}" dt="2023-07-12T15:45:51.715" v="5084" actId="571"/>
          <ac:spMkLst>
            <pc:docMk/>
            <pc:sldMk cId="4032221470" sldId="2642"/>
            <ac:spMk id="75" creationId="{97EAE46D-43FB-044B-61D4-2D01BE2CAD63}"/>
          </ac:spMkLst>
        </pc:spChg>
        <pc:spChg chg="mod">
          <ac:chgData name="Brown, Cody" userId="2edf2639-e9e8-4979-8714-43e686c0a899" providerId="ADAL" clId="{A3680CC9-6F2F-4C33-9DCC-E917A04E7327}" dt="2023-07-12T15:45:51.715" v="5084" actId="571"/>
          <ac:spMkLst>
            <pc:docMk/>
            <pc:sldMk cId="4032221470" sldId="2642"/>
            <ac:spMk id="77" creationId="{E9DB85AB-505F-F121-2000-FB423D6C7A9D}"/>
          </ac:spMkLst>
        </pc:spChg>
        <pc:spChg chg="mod">
          <ac:chgData name="Brown, Cody" userId="2edf2639-e9e8-4979-8714-43e686c0a899" providerId="ADAL" clId="{A3680CC9-6F2F-4C33-9DCC-E917A04E7327}" dt="2023-07-12T15:45:51.715" v="5084" actId="571"/>
          <ac:spMkLst>
            <pc:docMk/>
            <pc:sldMk cId="4032221470" sldId="2642"/>
            <ac:spMk id="79" creationId="{17DA80BC-DEEF-DACE-06DB-A9B7489BEC52}"/>
          </ac:spMkLst>
        </pc:spChg>
        <pc:spChg chg="mod">
          <ac:chgData name="Brown, Cody" userId="2edf2639-e9e8-4979-8714-43e686c0a899" providerId="ADAL" clId="{A3680CC9-6F2F-4C33-9DCC-E917A04E7327}" dt="2023-07-12T15:45:51.715" v="5084" actId="571"/>
          <ac:spMkLst>
            <pc:docMk/>
            <pc:sldMk cId="4032221470" sldId="2642"/>
            <ac:spMk id="80" creationId="{E32BBAE8-961A-693A-BA02-5CBCD93611F8}"/>
          </ac:spMkLst>
        </pc:spChg>
        <pc:spChg chg="mod">
          <ac:chgData name="Brown, Cody" userId="2edf2639-e9e8-4979-8714-43e686c0a899" providerId="ADAL" clId="{A3680CC9-6F2F-4C33-9DCC-E917A04E7327}" dt="2023-07-12T15:45:51.715" v="5084" actId="571"/>
          <ac:spMkLst>
            <pc:docMk/>
            <pc:sldMk cId="4032221470" sldId="2642"/>
            <ac:spMk id="81" creationId="{25625A91-B4E8-4149-912B-47CDD5F0B23A}"/>
          </ac:spMkLst>
        </pc:spChg>
        <pc:spChg chg="mod">
          <ac:chgData name="Brown, Cody" userId="2edf2639-e9e8-4979-8714-43e686c0a899" providerId="ADAL" clId="{A3680CC9-6F2F-4C33-9DCC-E917A04E7327}" dt="2023-07-12T15:45:51.715" v="5084" actId="571"/>
          <ac:spMkLst>
            <pc:docMk/>
            <pc:sldMk cId="4032221470" sldId="2642"/>
            <ac:spMk id="83" creationId="{A9B36C94-4C1D-E53A-039F-B95B3C334A06}"/>
          </ac:spMkLst>
        </pc:spChg>
        <pc:spChg chg="add mod">
          <ac:chgData name="Brown, Cody" userId="2edf2639-e9e8-4979-8714-43e686c0a899" providerId="ADAL" clId="{A3680CC9-6F2F-4C33-9DCC-E917A04E7327}" dt="2023-07-12T15:45:51.715" v="5084" actId="571"/>
          <ac:spMkLst>
            <pc:docMk/>
            <pc:sldMk cId="4032221470" sldId="2642"/>
            <ac:spMk id="84" creationId="{B087FC19-B647-E7B3-061A-1BE68F3DF9A9}"/>
          </ac:spMkLst>
        </pc:spChg>
        <pc:spChg chg="add mod">
          <ac:chgData name="Brown, Cody" userId="2edf2639-e9e8-4979-8714-43e686c0a899" providerId="ADAL" clId="{A3680CC9-6F2F-4C33-9DCC-E917A04E7327}" dt="2023-07-12T15:45:51.715" v="5084" actId="571"/>
          <ac:spMkLst>
            <pc:docMk/>
            <pc:sldMk cId="4032221470" sldId="2642"/>
            <ac:spMk id="87" creationId="{7217C528-E7F7-5185-F886-A043DA1140F1}"/>
          </ac:spMkLst>
        </pc:spChg>
        <pc:spChg chg="add mod">
          <ac:chgData name="Brown, Cody" userId="2edf2639-e9e8-4979-8714-43e686c0a899" providerId="ADAL" clId="{A3680CC9-6F2F-4C33-9DCC-E917A04E7327}" dt="2023-07-12T15:45:51.715" v="5084" actId="571"/>
          <ac:spMkLst>
            <pc:docMk/>
            <pc:sldMk cId="4032221470" sldId="2642"/>
            <ac:spMk id="88" creationId="{DBD31B41-81F5-BCF4-92D9-791AA9DDD556}"/>
          </ac:spMkLst>
        </pc:spChg>
        <pc:spChg chg="mod">
          <ac:chgData name="Brown, Cody" userId="2edf2639-e9e8-4979-8714-43e686c0a899" providerId="ADAL" clId="{A3680CC9-6F2F-4C33-9DCC-E917A04E7327}" dt="2023-07-12T15:45:51.715" v="5084" actId="571"/>
          <ac:spMkLst>
            <pc:docMk/>
            <pc:sldMk cId="4032221470" sldId="2642"/>
            <ac:spMk id="91" creationId="{1EA90831-4B94-68D3-4A28-E3413A0EFC4F}"/>
          </ac:spMkLst>
        </pc:spChg>
        <pc:spChg chg="mod">
          <ac:chgData name="Brown, Cody" userId="2edf2639-e9e8-4979-8714-43e686c0a899" providerId="ADAL" clId="{A3680CC9-6F2F-4C33-9DCC-E917A04E7327}" dt="2023-07-12T15:45:51.715" v="5084" actId="571"/>
          <ac:spMkLst>
            <pc:docMk/>
            <pc:sldMk cId="4032221470" sldId="2642"/>
            <ac:spMk id="92" creationId="{AB96FF29-161C-B330-2282-E1A6F856B673}"/>
          </ac:spMkLst>
        </pc:spChg>
        <pc:spChg chg="mod">
          <ac:chgData name="Brown, Cody" userId="2edf2639-e9e8-4979-8714-43e686c0a899" providerId="ADAL" clId="{A3680CC9-6F2F-4C33-9DCC-E917A04E7327}" dt="2023-07-12T15:45:51.715" v="5084" actId="571"/>
          <ac:spMkLst>
            <pc:docMk/>
            <pc:sldMk cId="4032221470" sldId="2642"/>
            <ac:spMk id="93" creationId="{60B823C9-F440-51F0-4B3B-5536A4E97332}"/>
          </ac:spMkLst>
        </pc:spChg>
        <pc:spChg chg="mod">
          <ac:chgData name="Brown, Cody" userId="2edf2639-e9e8-4979-8714-43e686c0a899" providerId="ADAL" clId="{A3680CC9-6F2F-4C33-9DCC-E917A04E7327}" dt="2023-07-12T15:45:51.715" v="5084" actId="571"/>
          <ac:spMkLst>
            <pc:docMk/>
            <pc:sldMk cId="4032221470" sldId="2642"/>
            <ac:spMk id="94" creationId="{1E8ECEE6-B4C3-BB63-DFEF-4B06650E730D}"/>
          </ac:spMkLst>
        </pc:spChg>
        <pc:spChg chg="add mod">
          <ac:chgData name="Brown, Cody" userId="2edf2639-e9e8-4979-8714-43e686c0a899" providerId="ADAL" clId="{A3680CC9-6F2F-4C33-9DCC-E917A04E7327}" dt="2023-07-12T15:58:51.278" v="5599" actId="20577"/>
          <ac:spMkLst>
            <pc:docMk/>
            <pc:sldMk cId="4032221470" sldId="2642"/>
            <ac:spMk id="108" creationId="{F5EE3BB8-F08C-A121-715A-CE9F98B59F41}"/>
          </ac:spMkLst>
        </pc:spChg>
        <pc:grpChg chg="add mod">
          <ac:chgData name="Brown, Cody" userId="2edf2639-e9e8-4979-8714-43e686c0a899" providerId="ADAL" clId="{A3680CC9-6F2F-4C33-9DCC-E917A04E7327}" dt="2023-07-12T15:45:58.156" v="5085" actId="1076"/>
          <ac:grpSpMkLst>
            <pc:docMk/>
            <pc:sldMk cId="4032221470" sldId="2642"/>
            <ac:grpSpMk id="36" creationId="{6D15DE9D-C23F-9A0B-BEF5-C179CAD5F6D9}"/>
          </ac:grpSpMkLst>
        </pc:grpChg>
        <pc:grpChg chg="add mod">
          <ac:chgData name="Brown, Cody" userId="2edf2639-e9e8-4979-8714-43e686c0a899" providerId="ADAL" clId="{A3680CC9-6F2F-4C33-9DCC-E917A04E7327}" dt="2023-07-12T15:45:58.156" v="5085" actId="1076"/>
          <ac:grpSpMkLst>
            <pc:docMk/>
            <pc:sldMk cId="4032221470" sldId="2642"/>
            <ac:grpSpMk id="37" creationId="{1F199424-AB4F-59D2-1CD4-5C41E47A4305}"/>
          </ac:grpSpMkLst>
        </pc:grpChg>
        <pc:grpChg chg="add mod">
          <ac:chgData name="Brown, Cody" userId="2edf2639-e9e8-4979-8714-43e686c0a899" providerId="ADAL" clId="{A3680CC9-6F2F-4C33-9DCC-E917A04E7327}" dt="2023-07-12T15:45:58.156" v="5085" actId="1076"/>
          <ac:grpSpMkLst>
            <pc:docMk/>
            <pc:sldMk cId="4032221470" sldId="2642"/>
            <ac:grpSpMk id="62" creationId="{EE004653-6ABE-A137-3833-86AA58636E38}"/>
          </ac:grpSpMkLst>
        </pc:grpChg>
        <pc:grpChg chg="add mod">
          <ac:chgData name="Brown, Cody" userId="2edf2639-e9e8-4979-8714-43e686c0a899" providerId="ADAL" clId="{A3680CC9-6F2F-4C33-9DCC-E917A04E7327}" dt="2023-07-12T15:45:58.156" v="5085" actId="1076"/>
          <ac:grpSpMkLst>
            <pc:docMk/>
            <pc:sldMk cId="4032221470" sldId="2642"/>
            <ac:grpSpMk id="63" creationId="{C1299D13-289D-1F59-F2DD-9D7019427263}"/>
          </ac:grpSpMkLst>
        </pc:grpChg>
        <pc:grpChg chg="add mod">
          <ac:chgData name="Brown, Cody" userId="2edf2639-e9e8-4979-8714-43e686c0a899" providerId="ADAL" clId="{A3680CC9-6F2F-4C33-9DCC-E917A04E7327}" dt="2023-07-12T15:45:51.715" v="5084" actId="571"/>
          <ac:grpSpMkLst>
            <pc:docMk/>
            <pc:sldMk cId="4032221470" sldId="2642"/>
            <ac:grpSpMk id="72" creationId="{A8C02D4F-911E-B9C9-79D4-5B0CA434A261}"/>
          </ac:grpSpMkLst>
        </pc:grpChg>
        <pc:grpChg chg="add mod">
          <ac:chgData name="Brown, Cody" userId="2edf2639-e9e8-4979-8714-43e686c0a899" providerId="ADAL" clId="{A3680CC9-6F2F-4C33-9DCC-E917A04E7327}" dt="2023-07-12T15:45:51.715" v="5084" actId="571"/>
          <ac:grpSpMkLst>
            <pc:docMk/>
            <pc:sldMk cId="4032221470" sldId="2642"/>
            <ac:grpSpMk id="78" creationId="{A9BB113B-16A6-7564-E98D-AA2D125CB396}"/>
          </ac:grpSpMkLst>
        </pc:grpChg>
        <pc:grpChg chg="add mod">
          <ac:chgData name="Brown, Cody" userId="2edf2639-e9e8-4979-8714-43e686c0a899" providerId="ADAL" clId="{A3680CC9-6F2F-4C33-9DCC-E917A04E7327}" dt="2023-07-12T15:45:51.715" v="5084" actId="571"/>
          <ac:grpSpMkLst>
            <pc:docMk/>
            <pc:sldMk cId="4032221470" sldId="2642"/>
            <ac:grpSpMk id="90" creationId="{E30C5B5D-1A07-2543-899F-5FBE2DFDB2A3}"/>
          </ac:grpSpMkLst>
        </pc:grpChg>
        <pc:grpChg chg="add del mod">
          <ac:chgData name="Brown, Cody" userId="2edf2639-e9e8-4979-8714-43e686c0a899" providerId="ADAL" clId="{A3680CC9-6F2F-4C33-9DCC-E917A04E7327}" dt="2023-07-18T13:13:02.668" v="7714" actId="165"/>
          <ac:grpSpMkLst>
            <pc:docMk/>
            <pc:sldMk cId="4032221470" sldId="2642"/>
            <ac:grpSpMk id="107" creationId="{B3D374F8-3134-F37A-6E4B-298EB078A51E}"/>
          </ac:grpSpMkLst>
        </pc:grpChg>
        <pc:graphicFrameChg chg="add del mod modGraphic">
          <ac:chgData name="Brown, Cody" userId="2edf2639-e9e8-4979-8714-43e686c0a899" providerId="ADAL" clId="{A3680CC9-6F2F-4C33-9DCC-E917A04E7327}" dt="2023-07-12T15:25:30.104" v="4757" actId="478"/>
          <ac:graphicFrameMkLst>
            <pc:docMk/>
            <pc:sldMk cId="4032221470" sldId="2642"/>
            <ac:graphicFrameMk id="5" creationId="{BE6A136C-98AF-C4DB-4032-15A308867B5D}"/>
          </ac:graphicFrameMkLst>
        </pc:graphicFrameChg>
        <pc:graphicFrameChg chg="add del modGraphic">
          <ac:chgData name="Brown, Cody" userId="2edf2639-e9e8-4979-8714-43e686c0a899" providerId="ADAL" clId="{A3680CC9-6F2F-4C33-9DCC-E917A04E7327}" dt="2023-07-12T15:24:41.922" v="4752" actId="478"/>
          <ac:graphicFrameMkLst>
            <pc:docMk/>
            <pc:sldMk cId="4032221470" sldId="2642"/>
            <ac:graphicFrameMk id="6" creationId="{EAF4EA8D-7EE7-CE68-37BE-AAB7AD3670AC}"/>
          </ac:graphicFrameMkLst>
        </pc:graphicFrameChg>
        <pc:picChg chg="add del mod">
          <ac:chgData name="Brown, Cody" userId="2edf2639-e9e8-4979-8714-43e686c0a899" providerId="ADAL" clId="{A3680CC9-6F2F-4C33-9DCC-E917A04E7327}" dt="2023-07-12T15:47:19.343" v="5088" actId="478"/>
          <ac:picMkLst>
            <pc:docMk/>
            <pc:sldMk cId="4032221470" sldId="2642"/>
            <ac:picMk id="3" creationId="{1BBE4886-F99D-C0F6-AB82-8C6B58D6B554}"/>
          </ac:picMkLst>
        </pc:picChg>
        <pc:picChg chg="add del mod">
          <ac:chgData name="Brown, Cody" userId="2edf2639-e9e8-4979-8714-43e686c0a899" providerId="ADAL" clId="{A3680CC9-6F2F-4C33-9DCC-E917A04E7327}" dt="2023-07-12T15:22:28.905" v="4741" actId="478"/>
          <ac:picMkLst>
            <pc:docMk/>
            <pc:sldMk cId="4032221470" sldId="2642"/>
            <ac:picMk id="4" creationId="{D3F73801-F184-A94F-8675-F399C228E29B}"/>
          </ac:picMkLst>
        </pc:picChg>
        <pc:picChg chg="add del mod">
          <ac:chgData name="Brown, Cody" userId="2edf2639-e9e8-4979-8714-43e686c0a899" providerId="ADAL" clId="{A3680CC9-6F2F-4C33-9DCC-E917A04E7327}" dt="2023-07-12T15:41:05.586" v="4963" actId="478"/>
          <ac:picMkLst>
            <pc:docMk/>
            <pc:sldMk cId="4032221470" sldId="2642"/>
            <ac:picMk id="56" creationId="{2B265EA1-FCA9-30C8-012A-5B54D9208452}"/>
          </ac:picMkLst>
        </pc:picChg>
        <pc:picChg chg="add del mod">
          <ac:chgData name="Brown, Cody" userId="2edf2639-e9e8-4979-8714-43e686c0a899" providerId="ADAL" clId="{A3680CC9-6F2F-4C33-9DCC-E917A04E7327}" dt="2023-07-12T15:41:33.907" v="4969" actId="478"/>
          <ac:picMkLst>
            <pc:docMk/>
            <pc:sldMk cId="4032221470" sldId="2642"/>
            <ac:picMk id="58" creationId="{2E180F55-19B3-CEC6-6032-2FA4666C98A4}"/>
          </ac:picMkLst>
        </pc:picChg>
        <pc:picChg chg="add mod">
          <ac:chgData name="Brown, Cody" userId="2edf2639-e9e8-4979-8714-43e686c0a899" providerId="ADAL" clId="{A3680CC9-6F2F-4C33-9DCC-E917A04E7327}" dt="2023-07-12T16:13:25.916" v="6419"/>
          <ac:picMkLst>
            <pc:docMk/>
            <pc:sldMk cId="4032221470" sldId="2642"/>
            <ac:picMk id="96" creationId="{32C52EFD-DD86-F7DB-FC49-1144DE6F4618}"/>
          </ac:picMkLst>
        </pc:picChg>
        <pc:picChg chg="add del mod">
          <ac:chgData name="Brown, Cody" userId="2edf2639-e9e8-4979-8714-43e686c0a899" providerId="ADAL" clId="{A3680CC9-6F2F-4C33-9DCC-E917A04E7327}" dt="2023-07-12T15:49:35.222" v="5104" actId="478"/>
          <ac:picMkLst>
            <pc:docMk/>
            <pc:sldMk cId="4032221470" sldId="2642"/>
            <ac:picMk id="98" creationId="{1D596D66-8E3C-4F81-DC03-BCFF5959B26A}"/>
          </ac:picMkLst>
        </pc:picChg>
        <pc:picChg chg="add del mod">
          <ac:chgData name="Brown, Cody" userId="2edf2639-e9e8-4979-8714-43e686c0a899" providerId="ADAL" clId="{A3680CC9-6F2F-4C33-9DCC-E917A04E7327}" dt="2023-07-12T15:50:59.505" v="5114" actId="478"/>
          <ac:picMkLst>
            <pc:docMk/>
            <pc:sldMk cId="4032221470" sldId="2642"/>
            <ac:picMk id="100" creationId="{A45498D9-E74B-C6B5-D221-C34E03168A78}"/>
          </ac:picMkLst>
        </pc:picChg>
        <pc:picChg chg="add del mod">
          <ac:chgData name="Brown, Cody" userId="2edf2639-e9e8-4979-8714-43e686c0a899" providerId="ADAL" clId="{A3680CC9-6F2F-4C33-9DCC-E917A04E7327}" dt="2023-07-12T15:52:04.768" v="5116" actId="478"/>
          <ac:picMkLst>
            <pc:docMk/>
            <pc:sldMk cId="4032221470" sldId="2642"/>
            <ac:picMk id="102" creationId="{C697156E-E168-7AC6-E3A5-C2E1B1F0FA8D}"/>
          </ac:picMkLst>
        </pc:picChg>
        <pc:picChg chg="add mod topLvl">
          <ac:chgData name="Brown, Cody" userId="2edf2639-e9e8-4979-8714-43e686c0a899" providerId="ADAL" clId="{A3680CC9-6F2F-4C33-9DCC-E917A04E7327}" dt="2023-07-18T13:13:02.668" v="7714" actId="165"/>
          <ac:picMkLst>
            <pc:docMk/>
            <pc:sldMk cId="4032221470" sldId="2642"/>
            <ac:picMk id="104" creationId="{7180EB43-8A0B-6A93-D466-C48A5C607BE8}"/>
          </ac:picMkLst>
        </pc:picChg>
        <pc:picChg chg="add del mod topLvl">
          <ac:chgData name="Brown, Cody" userId="2edf2639-e9e8-4979-8714-43e686c0a899" providerId="ADAL" clId="{A3680CC9-6F2F-4C33-9DCC-E917A04E7327}" dt="2023-07-18T13:13:06.332" v="7715" actId="478"/>
          <ac:picMkLst>
            <pc:docMk/>
            <pc:sldMk cId="4032221470" sldId="2642"/>
            <ac:picMk id="106" creationId="{62EA2934-9433-B7D3-AE87-12B29B5C15C4}"/>
          </ac:picMkLst>
        </pc:picChg>
        <pc:cxnChg chg="add del mod">
          <ac:chgData name="Brown, Cody" userId="2edf2639-e9e8-4979-8714-43e686c0a899" providerId="ADAL" clId="{A3680CC9-6F2F-4C33-9DCC-E917A04E7327}" dt="2023-07-12T15:33:49.778" v="4851" actId="478"/>
          <ac:cxnSpMkLst>
            <pc:docMk/>
            <pc:sldMk cId="4032221470" sldId="2642"/>
            <ac:cxnSpMk id="9" creationId="{15AC5AF0-99A6-B711-6D2D-C70F77885A15}"/>
          </ac:cxnSpMkLst>
        </pc:cxnChg>
        <pc:cxnChg chg="add del mod">
          <ac:chgData name="Brown, Cody" userId="2edf2639-e9e8-4979-8714-43e686c0a899" providerId="ADAL" clId="{A3680CC9-6F2F-4C33-9DCC-E917A04E7327}" dt="2023-07-12T15:28:57.150" v="4799" actId="478"/>
          <ac:cxnSpMkLst>
            <pc:docMk/>
            <pc:sldMk cId="4032221470" sldId="2642"/>
            <ac:cxnSpMk id="11" creationId="{E96FF52C-17E4-CA11-99A5-E6F9E934593D}"/>
          </ac:cxnSpMkLst>
        </pc:cxnChg>
        <pc:cxnChg chg="add del">
          <ac:chgData name="Brown, Cody" userId="2edf2639-e9e8-4979-8714-43e686c0a899" providerId="ADAL" clId="{A3680CC9-6F2F-4C33-9DCC-E917A04E7327}" dt="2023-07-12T15:30:41.632" v="4807" actId="478"/>
          <ac:cxnSpMkLst>
            <pc:docMk/>
            <pc:sldMk cId="4032221470" sldId="2642"/>
            <ac:cxnSpMk id="18" creationId="{FCADE815-58F9-0309-FD7F-056642BFF3B7}"/>
          </ac:cxnSpMkLst>
        </pc:cxnChg>
        <pc:cxnChg chg="add del">
          <ac:chgData name="Brown, Cody" userId="2edf2639-e9e8-4979-8714-43e686c0a899" providerId="ADAL" clId="{A3680CC9-6F2F-4C33-9DCC-E917A04E7327}" dt="2023-07-12T15:31:43.817" v="4819" actId="11529"/>
          <ac:cxnSpMkLst>
            <pc:docMk/>
            <pc:sldMk cId="4032221470" sldId="2642"/>
            <ac:cxnSpMk id="22" creationId="{EBB76C15-9538-F6BD-0DEA-04ECB7145791}"/>
          </ac:cxnSpMkLst>
        </pc:cxnChg>
        <pc:cxnChg chg="add del mod">
          <ac:chgData name="Brown, Cody" userId="2edf2639-e9e8-4979-8714-43e686c0a899" providerId="ADAL" clId="{A3680CC9-6F2F-4C33-9DCC-E917A04E7327}" dt="2023-07-12T15:32:07.861" v="4823" actId="478"/>
          <ac:cxnSpMkLst>
            <pc:docMk/>
            <pc:sldMk cId="4032221470" sldId="2642"/>
            <ac:cxnSpMk id="23" creationId="{E600712B-8EDB-3A63-09D6-F2B9470AF0E0}"/>
          </ac:cxnSpMkLst>
        </pc:cxnChg>
        <pc:cxnChg chg="add mod">
          <ac:chgData name="Brown, Cody" userId="2edf2639-e9e8-4979-8714-43e686c0a899" providerId="ADAL" clId="{A3680CC9-6F2F-4C33-9DCC-E917A04E7327}" dt="2023-07-12T15:34:36.674" v="4868" actId="164"/>
          <ac:cxnSpMkLst>
            <pc:docMk/>
            <pc:sldMk cId="4032221470" sldId="2642"/>
            <ac:cxnSpMk id="25" creationId="{B939E8BF-DDA7-157A-D250-95FF7B5789C2}"/>
          </ac:cxnSpMkLst>
        </pc:cxnChg>
        <pc:cxnChg chg="add del mod">
          <ac:chgData name="Brown, Cody" userId="2edf2639-e9e8-4979-8714-43e686c0a899" providerId="ADAL" clId="{A3680CC9-6F2F-4C33-9DCC-E917A04E7327}" dt="2023-07-12T15:32:43.175" v="4828"/>
          <ac:cxnSpMkLst>
            <pc:docMk/>
            <pc:sldMk cId="4032221470" sldId="2642"/>
            <ac:cxnSpMk id="27" creationId="{25EAEF32-EA88-BF20-BA34-EACDE93CB2A7}"/>
          </ac:cxnSpMkLst>
        </pc:cxnChg>
        <pc:cxnChg chg="mod">
          <ac:chgData name="Brown, Cody" userId="2edf2639-e9e8-4979-8714-43e686c0a899" providerId="ADAL" clId="{A3680CC9-6F2F-4C33-9DCC-E917A04E7327}" dt="2023-07-12T15:34:38.283" v="4869"/>
          <ac:cxnSpMkLst>
            <pc:docMk/>
            <pc:sldMk cId="4032221470" sldId="2642"/>
            <ac:cxnSpMk id="41" creationId="{853A7C81-FA27-FD34-A841-F19BBAA25699}"/>
          </ac:cxnSpMkLst>
        </pc:cxnChg>
        <pc:cxnChg chg="add mod">
          <ac:chgData name="Brown, Cody" userId="2edf2639-e9e8-4979-8714-43e686c0a899" providerId="ADAL" clId="{A3680CC9-6F2F-4C33-9DCC-E917A04E7327}" dt="2023-07-12T15:45:58.156" v="5085" actId="1076"/>
          <ac:cxnSpMkLst>
            <pc:docMk/>
            <pc:sldMk cId="4032221470" sldId="2642"/>
            <ac:cxnSpMk id="46" creationId="{78F80A91-ABEE-21DA-36E1-117B6DCEBE5B}"/>
          </ac:cxnSpMkLst>
        </pc:cxnChg>
        <pc:cxnChg chg="add mod">
          <ac:chgData name="Brown, Cody" userId="2edf2639-e9e8-4979-8714-43e686c0a899" providerId="ADAL" clId="{A3680CC9-6F2F-4C33-9DCC-E917A04E7327}" dt="2023-07-12T15:45:58.156" v="5085" actId="1076"/>
          <ac:cxnSpMkLst>
            <pc:docMk/>
            <pc:sldMk cId="4032221470" sldId="2642"/>
            <ac:cxnSpMk id="47" creationId="{75331265-F794-BCFF-64CC-7D6F80CCC759}"/>
          </ac:cxnSpMkLst>
        </pc:cxnChg>
        <pc:cxnChg chg="add del">
          <ac:chgData name="Brown, Cody" userId="2edf2639-e9e8-4979-8714-43e686c0a899" providerId="ADAL" clId="{A3680CC9-6F2F-4C33-9DCC-E917A04E7327}" dt="2023-07-12T15:40:16.709" v="4957" actId="11529"/>
          <ac:cxnSpMkLst>
            <pc:docMk/>
            <pc:sldMk cId="4032221470" sldId="2642"/>
            <ac:cxnSpMk id="51" creationId="{93EA5E11-0EDD-3E2A-C635-0992D2949019}"/>
          </ac:cxnSpMkLst>
        </pc:cxnChg>
        <pc:cxnChg chg="add del mod">
          <ac:chgData name="Brown, Cody" userId="2edf2639-e9e8-4979-8714-43e686c0a899" providerId="ADAL" clId="{A3680CC9-6F2F-4C33-9DCC-E917A04E7327}" dt="2023-07-12T15:40:40.591" v="4960" actId="478"/>
          <ac:cxnSpMkLst>
            <pc:docMk/>
            <pc:sldMk cId="4032221470" sldId="2642"/>
            <ac:cxnSpMk id="53" creationId="{3B1E2F4A-1684-7174-CC0E-105DF1C35DAA}"/>
          </ac:cxnSpMkLst>
        </pc:cxnChg>
        <pc:cxnChg chg="add mod">
          <ac:chgData name="Brown, Cody" userId="2edf2639-e9e8-4979-8714-43e686c0a899" providerId="ADAL" clId="{A3680CC9-6F2F-4C33-9DCC-E917A04E7327}" dt="2023-07-12T15:45:58.156" v="5085" actId="1076"/>
          <ac:cxnSpMkLst>
            <pc:docMk/>
            <pc:sldMk cId="4032221470" sldId="2642"/>
            <ac:cxnSpMk id="60" creationId="{176406FA-47F9-01BF-0ADB-8D3C9401A2CF}"/>
          </ac:cxnSpMkLst>
        </pc:cxnChg>
        <pc:cxnChg chg="mod">
          <ac:chgData name="Brown, Cody" userId="2edf2639-e9e8-4979-8714-43e686c0a899" providerId="ADAL" clId="{A3680CC9-6F2F-4C33-9DCC-E917A04E7327}" dt="2023-07-12T15:45:51.715" v="5084" actId="571"/>
          <ac:cxnSpMkLst>
            <pc:docMk/>
            <pc:sldMk cId="4032221470" sldId="2642"/>
            <ac:cxnSpMk id="76" creationId="{F4EEEB81-C296-1EAB-D697-D8E9DE954D60}"/>
          </ac:cxnSpMkLst>
        </pc:cxnChg>
        <pc:cxnChg chg="mod">
          <ac:chgData name="Brown, Cody" userId="2edf2639-e9e8-4979-8714-43e686c0a899" providerId="ADAL" clId="{A3680CC9-6F2F-4C33-9DCC-E917A04E7327}" dt="2023-07-12T15:45:51.715" v="5084" actId="571"/>
          <ac:cxnSpMkLst>
            <pc:docMk/>
            <pc:sldMk cId="4032221470" sldId="2642"/>
            <ac:cxnSpMk id="82" creationId="{C82BDEEC-E49F-DBDA-856C-13A9EBB21976}"/>
          </ac:cxnSpMkLst>
        </pc:cxnChg>
        <pc:cxnChg chg="add mod">
          <ac:chgData name="Brown, Cody" userId="2edf2639-e9e8-4979-8714-43e686c0a899" providerId="ADAL" clId="{A3680CC9-6F2F-4C33-9DCC-E917A04E7327}" dt="2023-07-12T15:45:51.715" v="5084" actId="571"/>
          <ac:cxnSpMkLst>
            <pc:docMk/>
            <pc:sldMk cId="4032221470" sldId="2642"/>
            <ac:cxnSpMk id="85" creationId="{33310778-731C-E284-039E-5DEED3537D55}"/>
          </ac:cxnSpMkLst>
        </pc:cxnChg>
        <pc:cxnChg chg="add mod">
          <ac:chgData name="Brown, Cody" userId="2edf2639-e9e8-4979-8714-43e686c0a899" providerId="ADAL" clId="{A3680CC9-6F2F-4C33-9DCC-E917A04E7327}" dt="2023-07-12T15:45:51.715" v="5084" actId="571"/>
          <ac:cxnSpMkLst>
            <pc:docMk/>
            <pc:sldMk cId="4032221470" sldId="2642"/>
            <ac:cxnSpMk id="86" creationId="{C335C471-7824-7FBA-727C-78A0B1E9768B}"/>
          </ac:cxnSpMkLst>
        </pc:cxnChg>
        <pc:cxnChg chg="add mod">
          <ac:chgData name="Brown, Cody" userId="2edf2639-e9e8-4979-8714-43e686c0a899" providerId="ADAL" clId="{A3680CC9-6F2F-4C33-9DCC-E917A04E7327}" dt="2023-07-12T15:45:51.715" v="5084" actId="571"/>
          <ac:cxnSpMkLst>
            <pc:docMk/>
            <pc:sldMk cId="4032221470" sldId="2642"/>
            <ac:cxnSpMk id="89" creationId="{2CCEDEA1-806D-FAB4-1343-EBDEDDEC1842}"/>
          </ac:cxnSpMkLst>
        </pc:cxnChg>
      </pc:sldChg>
      <pc:sldChg chg="addSp delSp modSp new mod">
        <pc:chgData name="Brown, Cody" userId="2edf2639-e9e8-4979-8714-43e686c0a899" providerId="ADAL" clId="{A3680CC9-6F2F-4C33-9DCC-E917A04E7327}" dt="2023-07-18T15:58:19.447" v="7737" actId="20577"/>
        <pc:sldMkLst>
          <pc:docMk/>
          <pc:sldMk cId="2667169497" sldId="2643"/>
        </pc:sldMkLst>
        <pc:spChg chg="mod">
          <ac:chgData name="Brown, Cody" userId="2edf2639-e9e8-4979-8714-43e686c0a899" providerId="ADAL" clId="{A3680CC9-6F2F-4C33-9DCC-E917A04E7327}" dt="2023-07-12T15:59:31.740" v="5633" actId="20577"/>
          <ac:spMkLst>
            <pc:docMk/>
            <pc:sldMk cId="2667169497" sldId="2643"/>
            <ac:spMk id="2" creationId="{943A8303-3896-8DE5-3C2B-58E97686E147}"/>
          </ac:spMkLst>
        </pc:spChg>
        <pc:spChg chg="add mod">
          <ac:chgData name="Brown, Cody" userId="2edf2639-e9e8-4979-8714-43e686c0a899" providerId="ADAL" clId="{A3680CC9-6F2F-4C33-9DCC-E917A04E7327}" dt="2023-07-12T16:05:20.926" v="6090" actId="1076"/>
          <ac:spMkLst>
            <pc:docMk/>
            <pc:sldMk cId="2667169497" sldId="2643"/>
            <ac:spMk id="5" creationId="{B3AD7D43-34FA-2A3D-E43D-E239B33C3C77}"/>
          </ac:spMkLst>
        </pc:spChg>
        <pc:spChg chg="add del">
          <ac:chgData name="Brown, Cody" userId="2edf2639-e9e8-4979-8714-43e686c0a899" providerId="ADAL" clId="{A3680CC9-6F2F-4C33-9DCC-E917A04E7327}" dt="2023-07-12T16:02:14.784" v="5898" actId="22"/>
          <ac:spMkLst>
            <pc:docMk/>
            <pc:sldMk cId="2667169497" sldId="2643"/>
            <ac:spMk id="7" creationId="{1AA84C8F-8311-AEA6-5F46-56F919BAEB6E}"/>
          </ac:spMkLst>
        </pc:spChg>
        <pc:spChg chg="add mod">
          <ac:chgData name="Brown, Cody" userId="2edf2639-e9e8-4979-8714-43e686c0a899" providerId="ADAL" clId="{A3680CC9-6F2F-4C33-9DCC-E917A04E7327}" dt="2023-07-18T15:58:19.447" v="7737" actId="20577"/>
          <ac:spMkLst>
            <pc:docMk/>
            <pc:sldMk cId="2667169497" sldId="2643"/>
            <ac:spMk id="8" creationId="{4F1F3415-07E1-7181-8AF1-948F2A8F5287}"/>
          </ac:spMkLst>
        </pc:spChg>
        <pc:spChg chg="add mod">
          <ac:chgData name="Brown, Cody" userId="2edf2639-e9e8-4979-8714-43e686c0a899" providerId="ADAL" clId="{A3680CC9-6F2F-4C33-9DCC-E917A04E7327}" dt="2023-07-12T16:10:03.421" v="6410" actId="20577"/>
          <ac:spMkLst>
            <pc:docMk/>
            <pc:sldMk cId="2667169497" sldId="2643"/>
            <ac:spMk id="9" creationId="{FB9D9AFC-545D-E313-B40F-5A6327E67BAC}"/>
          </ac:spMkLst>
        </pc:spChg>
        <pc:picChg chg="add mod">
          <ac:chgData name="Brown, Cody" userId="2edf2639-e9e8-4979-8714-43e686c0a899" providerId="ADAL" clId="{A3680CC9-6F2F-4C33-9DCC-E917A04E7327}" dt="2023-07-12T16:13:01.642" v="6416"/>
          <ac:picMkLst>
            <pc:docMk/>
            <pc:sldMk cId="2667169497" sldId="2643"/>
            <ac:picMk id="4" creationId="{301F215C-5692-876E-A2D2-B4DEEBB02AF1}"/>
          </ac:picMkLst>
        </pc:picChg>
        <pc:picChg chg="add mod">
          <ac:chgData name="Brown, Cody" userId="2edf2639-e9e8-4979-8714-43e686c0a899" providerId="ADAL" clId="{A3680CC9-6F2F-4C33-9DCC-E917A04E7327}" dt="2023-07-12T16:13:10.298" v="6417"/>
          <ac:picMkLst>
            <pc:docMk/>
            <pc:sldMk cId="2667169497" sldId="2643"/>
            <ac:picMk id="11" creationId="{E4A483BE-1E65-DF94-BC55-88082EF9C784}"/>
          </ac:picMkLst>
        </pc:picChg>
        <pc:picChg chg="add mod">
          <ac:chgData name="Brown, Cody" userId="2edf2639-e9e8-4979-8714-43e686c0a899" providerId="ADAL" clId="{A3680CC9-6F2F-4C33-9DCC-E917A04E7327}" dt="2023-07-12T16:13:15.451" v="6418"/>
          <ac:picMkLst>
            <pc:docMk/>
            <pc:sldMk cId="2667169497" sldId="2643"/>
            <ac:picMk id="13" creationId="{72367A30-21E5-EF5F-36BB-8CDD1E741F58}"/>
          </ac:picMkLst>
        </pc:picChg>
      </pc:sldChg>
      <pc:sldChg chg="addSp delSp modSp new mod">
        <pc:chgData name="Brown, Cody" userId="2edf2639-e9e8-4979-8714-43e686c0a899" providerId="ADAL" clId="{A3680CC9-6F2F-4C33-9DCC-E917A04E7327}" dt="2023-07-18T13:06:38.862" v="7600" actId="1076"/>
        <pc:sldMkLst>
          <pc:docMk/>
          <pc:sldMk cId="138218895" sldId="2644"/>
        </pc:sldMkLst>
        <pc:spChg chg="mod">
          <ac:chgData name="Brown, Cody" userId="2edf2639-e9e8-4979-8714-43e686c0a899" providerId="ADAL" clId="{A3680CC9-6F2F-4C33-9DCC-E917A04E7327}" dt="2023-07-18T13:06:13.097" v="7595" actId="20577"/>
          <ac:spMkLst>
            <pc:docMk/>
            <pc:sldMk cId="138218895" sldId="2644"/>
            <ac:spMk id="2" creationId="{8EBB63EC-58D6-B168-2E2F-BB211F72BBA1}"/>
          </ac:spMkLst>
        </pc:spChg>
        <pc:spChg chg="del">
          <ac:chgData name="Brown, Cody" userId="2edf2639-e9e8-4979-8714-43e686c0a899" providerId="ADAL" clId="{A3680CC9-6F2F-4C33-9DCC-E917A04E7327}" dt="2023-07-12T16:19:23.789" v="6458"/>
          <ac:spMkLst>
            <pc:docMk/>
            <pc:sldMk cId="138218895" sldId="2644"/>
            <ac:spMk id="3" creationId="{226703F7-4DE1-7B89-8466-05A44C5B68CD}"/>
          </ac:spMkLst>
        </pc:spChg>
        <pc:spChg chg="add del mod">
          <ac:chgData name="Brown, Cody" userId="2edf2639-e9e8-4979-8714-43e686c0a899" providerId="ADAL" clId="{A3680CC9-6F2F-4C33-9DCC-E917A04E7327}" dt="2023-07-12T16:24:22.658" v="6472"/>
          <ac:spMkLst>
            <pc:docMk/>
            <pc:sldMk cId="138218895" sldId="2644"/>
            <ac:spMk id="6" creationId="{62AED4AC-91F5-EBA8-A1BE-CB91E397D7E1}"/>
          </ac:spMkLst>
        </pc:spChg>
        <pc:spChg chg="add mod">
          <ac:chgData name="Brown, Cody" userId="2edf2639-e9e8-4979-8714-43e686c0a899" providerId="ADAL" clId="{A3680CC9-6F2F-4C33-9DCC-E917A04E7327}" dt="2023-07-18T13:06:23.363" v="7597" actId="14100"/>
          <ac:spMkLst>
            <pc:docMk/>
            <pc:sldMk cId="138218895" sldId="2644"/>
            <ac:spMk id="8" creationId="{269B55C6-C347-1E9F-706E-CCFB3CAE28FB}"/>
          </ac:spMkLst>
        </pc:spChg>
        <pc:spChg chg="add del mod">
          <ac:chgData name="Brown, Cody" userId="2edf2639-e9e8-4979-8714-43e686c0a899" providerId="ADAL" clId="{A3680CC9-6F2F-4C33-9DCC-E917A04E7327}" dt="2023-07-12T16:28:25.616" v="6603"/>
          <ac:spMkLst>
            <pc:docMk/>
            <pc:sldMk cId="138218895" sldId="2644"/>
            <ac:spMk id="10" creationId="{A2A43616-5BDD-EDB0-A0B6-BBD619992815}"/>
          </ac:spMkLst>
        </pc:spChg>
        <pc:spChg chg="add del mod">
          <ac:chgData name="Brown, Cody" userId="2edf2639-e9e8-4979-8714-43e686c0a899" providerId="ADAL" clId="{A3680CC9-6F2F-4C33-9DCC-E917A04E7327}" dt="2023-07-12T16:29:13.774" v="6608"/>
          <ac:spMkLst>
            <pc:docMk/>
            <pc:sldMk cId="138218895" sldId="2644"/>
            <ac:spMk id="13" creationId="{E090A102-5C95-B351-385B-71B8B4B935FB}"/>
          </ac:spMkLst>
        </pc:spChg>
        <pc:spChg chg="add del mod">
          <ac:chgData name="Brown, Cody" userId="2edf2639-e9e8-4979-8714-43e686c0a899" providerId="ADAL" clId="{A3680CC9-6F2F-4C33-9DCC-E917A04E7327}" dt="2023-07-18T13:00:37.319" v="7335" actId="478"/>
          <ac:spMkLst>
            <pc:docMk/>
            <pc:sldMk cId="138218895" sldId="2644"/>
            <ac:spMk id="15" creationId="{9CC60F78-982C-0C87-8CCA-C92C63B0FC29}"/>
          </ac:spMkLst>
        </pc:spChg>
        <pc:spChg chg="add del mod">
          <ac:chgData name="Brown, Cody" userId="2edf2639-e9e8-4979-8714-43e686c0a899" providerId="ADAL" clId="{A3680CC9-6F2F-4C33-9DCC-E917A04E7327}" dt="2023-07-18T13:00:40.927" v="7337" actId="478"/>
          <ac:spMkLst>
            <pc:docMk/>
            <pc:sldMk cId="138218895" sldId="2644"/>
            <ac:spMk id="16" creationId="{136B7B8D-9C69-1365-50BE-B93D645DFF25}"/>
          </ac:spMkLst>
        </pc:spChg>
        <pc:spChg chg="add del mod">
          <ac:chgData name="Brown, Cody" userId="2edf2639-e9e8-4979-8714-43e686c0a899" providerId="ADAL" clId="{A3680CC9-6F2F-4C33-9DCC-E917A04E7327}" dt="2023-07-18T13:00:35.165" v="7333" actId="478"/>
          <ac:spMkLst>
            <pc:docMk/>
            <pc:sldMk cId="138218895" sldId="2644"/>
            <ac:spMk id="17" creationId="{39236B5B-9077-EE75-1D8F-00BAC41B6603}"/>
          </ac:spMkLst>
        </pc:spChg>
        <pc:spChg chg="add mod">
          <ac:chgData name="Brown, Cody" userId="2edf2639-e9e8-4979-8714-43e686c0a899" providerId="ADAL" clId="{A3680CC9-6F2F-4C33-9DCC-E917A04E7327}" dt="2023-07-18T13:06:35.229" v="7599" actId="1076"/>
          <ac:spMkLst>
            <pc:docMk/>
            <pc:sldMk cId="138218895" sldId="2644"/>
            <ac:spMk id="18" creationId="{4F88DFA2-05C1-1808-D5E5-8BB44151D7F7}"/>
          </ac:spMkLst>
        </pc:spChg>
        <pc:spChg chg="add mod">
          <ac:chgData name="Brown, Cody" userId="2edf2639-e9e8-4979-8714-43e686c0a899" providerId="ADAL" clId="{A3680CC9-6F2F-4C33-9DCC-E917A04E7327}" dt="2023-07-18T13:06:38.862" v="7600" actId="1076"/>
          <ac:spMkLst>
            <pc:docMk/>
            <pc:sldMk cId="138218895" sldId="2644"/>
            <ac:spMk id="19" creationId="{7330DB1F-D4BD-29CC-42F4-6DE90F0A5802}"/>
          </ac:spMkLst>
        </pc:spChg>
        <pc:graphicFrameChg chg="add del mod">
          <ac:chgData name="Brown, Cody" userId="2edf2639-e9e8-4979-8714-43e686c0a899" providerId="ADAL" clId="{A3680CC9-6F2F-4C33-9DCC-E917A04E7327}" dt="2023-07-12T16:24:21.204" v="6471" actId="478"/>
          <ac:graphicFrameMkLst>
            <pc:docMk/>
            <pc:sldMk cId="138218895" sldId="2644"/>
            <ac:graphicFrameMk id="4" creationId="{A1E02317-197E-5F4A-072F-9A2060B9C811}"/>
          </ac:graphicFrameMkLst>
        </pc:graphicFrameChg>
        <pc:graphicFrameChg chg="add del mod">
          <ac:chgData name="Brown, Cody" userId="2edf2639-e9e8-4979-8714-43e686c0a899" providerId="ADAL" clId="{A3680CC9-6F2F-4C33-9DCC-E917A04E7327}" dt="2023-07-12T16:28:19.601" v="6602" actId="478"/>
          <ac:graphicFrameMkLst>
            <pc:docMk/>
            <pc:sldMk cId="138218895" sldId="2644"/>
            <ac:graphicFrameMk id="7" creationId="{F77C1E42-055F-6E2D-5B89-819ACF8E5751}"/>
          </ac:graphicFrameMkLst>
        </pc:graphicFrameChg>
        <pc:graphicFrameChg chg="add del mod">
          <ac:chgData name="Brown, Cody" userId="2edf2639-e9e8-4979-8714-43e686c0a899" providerId="ADAL" clId="{A3680CC9-6F2F-4C33-9DCC-E917A04E7327}" dt="2023-07-12T16:29:12.364" v="6607" actId="478"/>
          <ac:graphicFrameMkLst>
            <pc:docMk/>
            <pc:sldMk cId="138218895" sldId="2644"/>
            <ac:graphicFrameMk id="11" creationId="{F77C1E42-055F-6E2D-5B89-819ACF8E5751}"/>
          </ac:graphicFrameMkLst>
        </pc:graphicFrameChg>
        <pc:graphicFrameChg chg="add mod">
          <ac:chgData name="Brown, Cody" userId="2edf2639-e9e8-4979-8714-43e686c0a899" providerId="ADAL" clId="{A3680CC9-6F2F-4C33-9DCC-E917A04E7327}" dt="2023-07-18T13:06:26.972" v="7598" actId="14100"/>
          <ac:graphicFrameMkLst>
            <pc:docMk/>
            <pc:sldMk cId="138218895" sldId="2644"/>
            <ac:graphicFrameMk id="14" creationId="{F77C1E42-055F-6E2D-5B89-819ACF8E5751}"/>
          </ac:graphicFrameMkLst>
        </pc:graphicFrameChg>
      </pc:sldChg>
      <pc:sldChg chg="new del">
        <pc:chgData name="Brown, Cody" userId="2edf2639-e9e8-4979-8714-43e686c0a899" providerId="ADAL" clId="{A3680CC9-6F2F-4C33-9DCC-E917A04E7327}" dt="2023-07-12T16:19:09.317" v="6424" actId="680"/>
        <pc:sldMkLst>
          <pc:docMk/>
          <pc:sldMk cId="4292445138" sldId="2644"/>
        </pc:sldMkLst>
      </pc:sldChg>
      <pc:sldChg chg="add del">
        <pc:chgData name="Brown, Cody" userId="2edf2639-e9e8-4979-8714-43e686c0a899" providerId="ADAL" clId="{A3680CC9-6F2F-4C33-9DCC-E917A04E7327}" dt="2023-07-12T16:39:22.941" v="6714"/>
        <pc:sldMkLst>
          <pc:docMk/>
          <pc:sldMk cId="1579177128" sldId="2645"/>
        </pc:sldMkLst>
      </pc:sldChg>
      <pc:sldMasterChg chg="addSldLayout delSldLayout">
        <pc:chgData name="Brown, Cody" userId="2edf2639-e9e8-4979-8714-43e686c0a899" providerId="ADAL" clId="{A3680CC9-6F2F-4C33-9DCC-E917A04E7327}" dt="2023-07-12T16:46:56.631" v="7062" actId="47"/>
        <pc:sldMasterMkLst>
          <pc:docMk/>
          <pc:sldMasterMk cId="3091357287" sldId="2147483648"/>
        </pc:sldMasterMkLst>
        <pc:sldLayoutChg chg="add del">
          <pc:chgData name="Brown, Cody" userId="2edf2639-e9e8-4979-8714-43e686c0a899" providerId="ADAL" clId="{A3680CC9-6F2F-4C33-9DCC-E917A04E7327}" dt="2023-07-12T16:46:56.631" v="7062" actId="47"/>
          <pc:sldLayoutMkLst>
            <pc:docMk/>
            <pc:sldMasterMk cId="3091357287" sldId="2147483648"/>
            <pc:sldLayoutMk cId="1625476892" sldId="2147483690"/>
          </pc:sldLayoutMkLst>
        </pc:sldLayoutChg>
      </pc:sldMasterChg>
    </pc:docChg>
  </pc:docChgLst>
  <pc:docChgLst>
    <pc:chgData name="Brown, Cody" userId="2edf2639-e9e8-4979-8714-43e686c0a899" providerId="ADAL" clId="{3DCF9730-36D6-494D-B3E1-AD067898DB82}"/>
    <pc:docChg chg="custSel addSld modSld sldOrd">
      <pc:chgData name="Brown, Cody" userId="2edf2639-e9e8-4979-8714-43e686c0a899" providerId="ADAL" clId="{3DCF9730-36D6-494D-B3E1-AD067898DB82}" dt="2022-08-29T13:59:36.964" v="1778" actId="20577"/>
      <pc:docMkLst>
        <pc:docMk/>
      </pc:docMkLst>
      <pc:sldChg chg="ord">
        <pc:chgData name="Brown, Cody" userId="2edf2639-e9e8-4979-8714-43e686c0a899" providerId="ADAL" clId="{3DCF9730-36D6-494D-B3E1-AD067898DB82}" dt="2022-08-23T17:00:45.963" v="399"/>
        <pc:sldMkLst>
          <pc:docMk/>
          <pc:sldMk cId="1133912567" sldId="265"/>
        </pc:sldMkLst>
      </pc:sldChg>
      <pc:sldChg chg="ord">
        <pc:chgData name="Brown, Cody" userId="2edf2639-e9e8-4979-8714-43e686c0a899" providerId="ADAL" clId="{3DCF9730-36D6-494D-B3E1-AD067898DB82}" dt="2022-08-23T17:00:45.963" v="399"/>
        <pc:sldMkLst>
          <pc:docMk/>
          <pc:sldMk cId="4224497214" sldId="285"/>
        </pc:sldMkLst>
      </pc:sldChg>
      <pc:sldChg chg="modSp mod">
        <pc:chgData name="Brown, Cody" userId="2edf2639-e9e8-4979-8714-43e686c0a899" providerId="ADAL" clId="{3DCF9730-36D6-494D-B3E1-AD067898DB82}" dt="2022-08-29T13:50:42.508" v="661" actId="20577"/>
        <pc:sldMkLst>
          <pc:docMk/>
          <pc:sldMk cId="1436457107" sldId="2498"/>
        </pc:sldMkLst>
        <pc:spChg chg="mod">
          <ac:chgData name="Brown, Cody" userId="2edf2639-e9e8-4979-8714-43e686c0a899" providerId="ADAL" clId="{3DCF9730-36D6-494D-B3E1-AD067898DB82}" dt="2022-08-29T13:50:42.508" v="661" actId="20577"/>
          <ac:spMkLst>
            <pc:docMk/>
            <pc:sldMk cId="1436457107" sldId="2498"/>
            <ac:spMk id="2" creationId="{16EAD3CF-3A48-4DC2-83CB-05DD380F8942}"/>
          </ac:spMkLst>
        </pc:spChg>
      </pc:sldChg>
      <pc:sldChg chg="modNotesTx">
        <pc:chgData name="Brown, Cody" userId="2edf2639-e9e8-4979-8714-43e686c0a899" providerId="ADAL" clId="{3DCF9730-36D6-494D-B3E1-AD067898DB82}" dt="2022-08-23T18:16:21.858" v="566" actId="20577"/>
        <pc:sldMkLst>
          <pc:docMk/>
          <pc:sldMk cId="4064351795" sldId="2517"/>
        </pc:sldMkLst>
      </pc:sldChg>
      <pc:sldChg chg="modSp mod">
        <pc:chgData name="Brown, Cody" userId="2edf2639-e9e8-4979-8714-43e686c0a899" providerId="ADAL" clId="{3DCF9730-36D6-494D-B3E1-AD067898DB82}" dt="2022-08-22T13:33:58.891" v="48" actId="20577"/>
        <pc:sldMkLst>
          <pc:docMk/>
          <pc:sldMk cId="302751778" sldId="2520"/>
        </pc:sldMkLst>
        <pc:spChg chg="mod">
          <ac:chgData name="Brown, Cody" userId="2edf2639-e9e8-4979-8714-43e686c0a899" providerId="ADAL" clId="{3DCF9730-36D6-494D-B3E1-AD067898DB82}" dt="2022-08-22T13:33:58.891" v="48" actId="20577"/>
          <ac:spMkLst>
            <pc:docMk/>
            <pc:sldMk cId="302751778" sldId="2520"/>
            <ac:spMk id="2" creationId="{5A687C8C-57A1-1B2A-A21D-F240BB554C83}"/>
          </ac:spMkLst>
        </pc:spChg>
      </pc:sldChg>
      <pc:sldChg chg="modSp mod">
        <pc:chgData name="Brown, Cody" userId="2edf2639-e9e8-4979-8714-43e686c0a899" providerId="ADAL" clId="{3DCF9730-36D6-494D-B3E1-AD067898DB82}" dt="2022-08-22T13:33:31.233" v="21" actId="20577"/>
        <pc:sldMkLst>
          <pc:docMk/>
          <pc:sldMk cId="3602910404" sldId="2521"/>
        </pc:sldMkLst>
        <pc:spChg chg="mod">
          <ac:chgData name="Brown, Cody" userId="2edf2639-e9e8-4979-8714-43e686c0a899" providerId="ADAL" clId="{3DCF9730-36D6-494D-B3E1-AD067898DB82}" dt="2022-08-22T13:33:31.233" v="21" actId="20577"/>
          <ac:spMkLst>
            <pc:docMk/>
            <pc:sldMk cId="3602910404" sldId="2521"/>
            <ac:spMk id="2" creationId="{5A687C8C-57A1-1B2A-A21D-F240BB554C83}"/>
          </ac:spMkLst>
        </pc:spChg>
      </pc:sldChg>
      <pc:sldChg chg="delSp mod">
        <pc:chgData name="Brown, Cody" userId="2edf2639-e9e8-4979-8714-43e686c0a899" providerId="ADAL" clId="{3DCF9730-36D6-494D-B3E1-AD067898DB82}" dt="2022-08-23T17:06:30.975" v="564" actId="478"/>
        <pc:sldMkLst>
          <pc:docMk/>
          <pc:sldMk cId="3440881344" sldId="2523"/>
        </pc:sldMkLst>
        <pc:spChg chg="del">
          <ac:chgData name="Brown, Cody" userId="2edf2639-e9e8-4979-8714-43e686c0a899" providerId="ADAL" clId="{3DCF9730-36D6-494D-B3E1-AD067898DB82}" dt="2022-08-23T17:06:30.975" v="564" actId="478"/>
          <ac:spMkLst>
            <pc:docMk/>
            <pc:sldMk cId="3440881344" sldId="2523"/>
            <ac:spMk id="3" creationId="{5DB8ADE9-81C0-4369-5FBF-977210DA24C6}"/>
          </ac:spMkLst>
        </pc:spChg>
      </pc:sldChg>
      <pc:sldChg chg="delSp mod ord">
        <pc:chgData name="Brown, Cody" userId="2edf2639-e9e8-4979-8714-43e686c0a899" providerId="ADAL" clId="{3DCF9730-36D6-494D-B3E1-AD067898DB82}" dt="2022-08-23T17:06:23.469" v="563" actId="478"/>
        <pc:sldMkLst>
          <pc:docMk/>
          <pc:sldMk cId="3471207248" sldId="2524"/>
        </pc:sldMkLst>
        <pc:spChg chg="del">
          <ac:chgData name="Brown, Cody" userId="2edf2639-e9e8-4979-8714-43e686c0a899" providerId="ADAL" clId="{3DCF9730-36D6-494D-B3E1-AD067898DB82}" dt="2022-08-23T17:06:23.469" v="563" actId="478"/>
          <ac:spMkLst>
            <pc:docMk/>
            <pc:sldMk cId="3471207248" sldId="2524"/>
            <ac:spMk id="7" creationId="{00869C44-E7BA-621E-8F42-35D2B2E44B70}"/>
          </ac:spMkLst>
        </pc:spChg>
      </pc:sldChg>
      <pc:sldChg chg="delSp mod">
        <pc:chgData name="Brown, Cody" userId="2edf2639-e9e8-4979-8714-43e686c0a899" providerId="ADAL" clId="{3DCF9730-36D6-494D-B3E1-AD067898DB82}" dt="2022-08-23T17:06:34.439" v="565" actId="478"/>
        <pc:sldMkLst>
          <pc:docMk/>
          <pc:sldMk cId="1892307656" sldId="2530"/>
        </pc:sldMkLst>
        <pc:spChg chg="del">
          <ac:chgData name="Brown, Cody" userId="2edf2639-e9e8-4979-8714-43e686c0a899" providerId="ADAL" clId="{3DCF9730-36D6-494D-B3E1-AD067898DB82}" dt="2022-08-23T17:06:34.439" v="565" actId="478"/>
          <ac:spMkLst>
            <pc:docMk/>
            <pc:sldMk cId="1892307656" sldId="2530"/>
            <ac:spMk id="3" creationId="{5DB8ADE9-81C0-4369-5FBF-977210DA24C6}"/>
          </ac:spMkLst>
        </pc:spChg>
      </pc:sldChg>
      <pc:sldChg chg="ord">
        <pc:chgData name="Brown, Cody" userId="2edf2639-e9e8-4979-8714-43e686c0a899" providerId="ADAL" clId="{3DCF9730-36D6-494D-B3E1-AD067898DB82}" dt="2022-08-23T17:00:45.963" v="399"/>
        <pc:sldMkLst>
          <pc:docMk/>
          <pc:sldMk cId="172582002" sldId="2543"/>
        </pc:sldMkLst>
      </pc:sldChg>
      <pc:sldChg chg="ord">
        <pc:chgData name="Brown, Cody" userId="2edf2639-e9e8-4979-8714-43e686c0a899" providerId="ADAL" clId="{3DCF9730-36D6-494D-B3E1-AD067898DB82}" dt="2022-08-23T17:00:45.963" v="399"/>
        <pc:sldMkLst>
          <pc:docMk/>
          <pc:sldMk cId="491191999" sldId="2544"/>
        </pc:sldMkLst>
      </pc:sldChg>
      <pc:sldChg chg="ord">
        <pc:chgData name="Brown, Cody" userId="2edf2639-e9e8-4979-8714-43e686c0a899" providerId="ADAL" clId="{3DCF9730-36D6-494D-B3E1-AD067898DB82}" dt="2022-08-23T17:00:45.963" v="399"/>
        <pc:sldMkLst>
          <pc:docMk/>
          <pc:sldMk cId="3660711662" sldId="2546"/>
        </pc:sldMkLst>
      </pc:sldChg>
      <pc:sldChg chg="ord">
        <pc:chgData name="Brown, Cody" userId="2edf2639-e9e8-4979-8714-43e686c0a899" providerId="ADAL" clId="{3DCF9730-36D6-494D-B3E1-AD067898DB82}" dt="2022-08-23T17:00:45.963" v="399"/>
        <pc:sldMkLst>
          <pc:docMk/>
          <pc:sldMk cId="2322766470" sldId="2547"/>
        </pc:sldMkLst>
      </pc:sldChg>
      <pc:sldChg chg="ord">
        <pc:chgData name="Brown, Cody" userId="2edf2639-e9e8-4979-8714-43e686c0a899" providerId="ADAL" clId="{3DCF9730-36D6-494D-B3E1-AD067898DB82}" dt="2022-08-23T17:00:45.963" v="399"/>
        <pc:sldMkLst>
          <pc:docMk/>
          <pc:sldMk cId="3851602639" sldId="2548"/>
        </pc:sldMkLst>
      </pc:sldChg>
      <pc:sldChg chg="modSp mod">
        <pc:chgData name="Brown, Cody" userId="2edf2639-e9e8-4979-8714-43e686c0a899" providerId="ADAL" clId="{3DCF9730-36D6-494D-B3E1-AD067898DB82}" dt="2022-08-23T17:04:58.274" v="562" actId="20577"/>
        <pc:sldMkLst>
          <pc:docMk/>
          <pc:sldMk cId="3445955344" sldId="2550"/>
        </pc:sldMkLst>
        <pc:graphicFrameChg chg="mod modGraphic">
          <ac:chgData name="Brown, Cody" userId="2edf2639-e9e8-4979-8714-43e686c0a899" providerId="ADAL" clId="{3DCF9730-36D6-494D-B3E1-AD067898DB82}" dt="2022-08-23T17:04:58.274" v="562" actId="20577"/>
          <ac:graphicFrameMkLst>
            <pc:docMk/>
            <pc:sldMk cId="3445955344" sldId="2550"/>
            <ac:graphicFrameMk id="6" creationId="{41AF1602-259F-0B84-2CDD-DF53ECF0FB13}"/>
          </ac:graphicFrameMkLst>
        </pc:graphicFrameChg>
      </pc:sldChg>
      <pc:sldChg chg="modSp mod">
        <pc:chgData name="Brown, Cody" userId="2edf2639-e9e8-4979-8714-43e686c0a899" providerId="ADAL" clId="{3DCF9730-36D6-494D-B3E1-AD067898DB82}" dt="2022-08-19T13:49:07.919" v="0" actId="20577"/>
        <pc:sldMkLst>
          <pc:docMk/>
          <pc:sldMk cId="4260574451" sldId="2552"/>
        </pc:sldMkLst>
        <pc:spChg chg="mod">
          <ac:chgData name="Brown, Cody" userId="2edf2639-e9e8-4979-8714-43e686c0a899" providerId="ADAL" clId="{3DCF9730-36D6-494D-B3E1-AD067898DB82}" dt="2022-08-19T13:49:07.919" v="0" actId="20577"/>
          <ac:spMkLst>
            <pc:docMk/>
            <pc:sldMk cId="4260574451" sldId="2552"/>
            <ac:spMk id="9" creationId="{C569A56E-1427-1A93-BD8F-EF9BD45FC142}"/>
          </ac:spMkLst>
        </pc:spChg>
      </pc:sldChg>
      <pc:sldChg chg="ord">
        <pc:chgData name="Brown, Cody" userId="2edf2639-e9e8-4979-8714-43e686c0a899" providerId="ADAL" clId="{3DCF9730-36D6-494D-B3E1-AD067898DB82}" dt="2022-08-23T17:00:45.963" v="399"/>
        <pc:sldMkLst>
          <pc:docMk/>
          <pc:sldMk cId="3148810299" sldId="2554"/>
        </pc:sldMkLst>
      </pc:sldChg>
      <pc:sldChg chg="ord">
        <pc:chgData name="Brown, Cody" userId="2edf2639-e9e8-4979-8714-43e686c0a899" providerId="ADAL" clId="{3DCF9730-36D6-494D-B3E1-AD067898DB82}" dt="2022-08-23T17:00:45.963" v="399"/>
        <pc:sldMkLst>
          <pc:docMk/>
          <pc:sldMk cId="635251511" sldId="2555"/>
        </pc:sldMkLst>
      </pc:sldChg>
      <pc:sldChg chg="modSp add mod">
        <pc:chgData name="Brown, Cody" userId="2edf2639-e9e8-4979-8714-43e686c0a899" providerId="ADAL" clId="{3DCF9730-36D6-494D-B3E1-AD067898DB82}" dt="2022-08-29T13:59:36.964" v="1778" actId="20577"/>
        <pc:sldMkLst>
          <pc:docMk/>
          <pc:sldMk cId="1418624783" sldId="2557"/>
        </pc:sldMkLst>
        <pc:spChg chg="mod">
          <ac:chgData name="Brown, Cody" userId="2edf2639-e9e8-4979-8714-43e686c0a899" providerId="ADAL" clId="{3DCF9730-36D6-494D-B3E1-AD067898DB82}" dt="2022-08-29T13:59:36.964" v="1778" actId="20577"/>
          <ac:spMkLst>
            <pc:docMk/>
            <pc:sldMk cId="1418624783" sldId="2557"/>
            <ac:spMk id="8" creationId="{BBC6DA50-E7A4-6446-237B-AC6E64F24C09}"/>
          </ac:spMkLst>
        </pc:spChg>
      </pc:sldChg>
      <pc:sldChg chg="modSp new mod">
        <pc:chgData name="Brown, Cody" userId="2edf2639-e9e8-4979-8714-43e686c0a899" providerId="ADAL" clId="{3DCF9730-36D6-494D-B3E1-AD067898DB82}" dt="2022-08-29T13:52:17.320" v="1090" actId="20577"/>
        <pc:sldMkLst>
          <pc:docMk/>
          <pc:sldMk cId="870960780" sldId="2559"/>
        </pc:sldMkLst>
        <pc:spChg chg="mod">
          <ac:chgData name="Brown, Cody" userId="2edf2639-e9e8-4979-8714-43e686c0a899" providerId="ADAL" clId="{3DCF9730-36D6-494D-B3E1-AD067898DB82}" dt="2022-08-29T13:50:33.500" v="636" actId="20577"/>
          <ac:spMkLst>
            <pc:docMk/>
            <pc:sldMk cId="870960780" sldId="2559"/>
            <ac:spMk id="2" creationId="{31D0D4EC-0A53-775F-C6AF-9B3BD0B74A86}"/>
          </ac:spMkLst>
        </pc:spChg>
        <pc:spChg chg="mod">
          <ac:chgData name="Brown, Cody" userId="2edf2639-e9e8-4979-8714-43e686c0a899" providerId="ADAL" clId="{3DCF9730-36D6-494D-B3E1-AD067898DB82}" dt="2022-08-22T14:08:00.887" v="337" actId="20577"/>
          <ac:spMkLst>
            <pc:docMk/>
            <pc:sldMk cId="870960780" sldId="2559"/>
            <ac:spMk id="3" creationId="{47FCB923-BAD0-B86C-D140-FFEB1F89FEA0}"/>
          </ac:spMkLst>
        </pc:spChg>
        <pc:spChg chg="mod">
          <ac:chgData name="Brown, Cody" userId="2edf2639-e9e8-4979-8714-43e686c0a899" providerId="ADAL" clId="{3DCF9730-36D6-494D-B3E1-AD067898DB82}" dt="2022-08-29T13:52:17.320" v="1090" actId="20577"/>
          <ac:spMkLst>
            <pc:docMk/>
            <pc:sldMk cId="870960780" sldId="2559"/>
            <ac:spMk id="4" creationId="{3A69CDDC-CF3B-F278-24EF-9B027E279625}"/>
          </ac:spMkLst>
        </pc:spChg>
      </pc:sldChg>
      <pc:sldChg chg="delSp modSp new mod">
        <pc:chgData name="Brown, Cody" userId="2edf2639-e9e8-4979-8714-43e686c0a899" providerId="ADAL" clId="{3DCF9730-36D6-494D-B3E1-AD067898DB82}" dt="2022-08-29T13:59:26.527" v="1777" actId="20577"/>
        <pc:sldMkLst>
          <pc:docMk/>
          <pc:sldMk cId="2542509068" sldId="2560"/>
        </pc:sldMkLst>
        <pc:spChg chg="mod">
          <ac:chgData name="Brown, Cody" userId="2edf2639-e9e8-4979-8714-43e686c0a899" providerId="ADAL" clId="{3DCF9730-36D6-494D-B3E1-AD067898DB82}" dt="2022-08-29T13:56:24.226" v="1106" actId="20577"/>
          <ac:spMkLst>
            <pc:docMk/>
            <pc:sldMk cId="2542509068" sldId="2560"/>
            <ac:spMk id="2" creationId="{0CB82CF5-62C5-7544-AF86-BEFA62FEA05E}"/>
          </ac:spMkLst>
        </pc:spChg>
        <pc:spChg chg="mod">
          <ac:chgData name="Brown, Cody" userId="2edf2639-e9e8-4979-8714-43e686c0a899" providerId="ADAL" clId="{3DCF9730-36D6-494D-B3E1-AD067898DB82}" dt="2022-08-29T13:59:26.527" v="1777" actId="20577"/>
          <ac:spMkLst>
            <pc:docMk/>
            <pc:sldMk cId="2542509068" sldId="2560"/>
            <ac:spMk id="3" creationId="{712612CE-ADC2-ECFF-170E-8183D670B69E}"/>
          </ac:spMkLst>
        </pc:spChg>
        <pc:spChg chg="del">
          <ac:chgData name="Brown, Cody" userId="2edf2639-e9e8-4979-8714-43e686c0a899" providerId="ADAL" clId="{3DCF9730-36D6-494D-B3E1-AD067898DB82}" dt="2022-08-29T13:56:29.395" v="1107" actId="478"/>
          <ac:spMkLst>
            <pc:docMk/>
            <pc:sldMk cId="2542509068" sldId="2560"/>
            <ac:spMk id="4" creationId="{31D4C3DC-A456-9CD6-A526-21D3764FBB97}"/>
          </ac:spMkLst>
        </pc:spChg>
      </pc:sldChg>
    </pc:docChg>
  </pc:docChgLst>
  <pc:docChgLst>
    <pc:chgData name="Matthew" userId="278c5a48-1743-446c-bb24-d65465d6aadb" providerId="ADAL" clId="{D19A943F-0DD2-40AC-A746-5DC107D0425A}"/>
    <pc:docChg chg="modSld sldOrd">
      <pc:chgData name="Matthew" userId="278c5a48-1743-446c-bb24-d65465d6aadb" providerId="ADAL" clId="{D19A943F-0DD2-40AC-A746-5DC107D0425A}" dt="2023-06-29T17:49:33.812" v="66"/>
      <pc:docMkLst>
        <pc:docMk/>
      </pc:docMkLst>
      <pc:sldChg chg="ord">
        <pc:chgData name="Matthew" userId="278c5a48-1743-446c-bb24-d65465d6aadb" providerId="ADAL" clId="{D19A943F-0DD2-40AC-A746-5DC107D0425A}" dt="2023-06-29T17:49:33.812" v="66"/>
        <pc:sldMkLst>
          <pc:docMk/>
          <pc:sldMk cId="3660711662" sldId="2546"/>
        </pc:sldMkLst>
      </pc:sldChg>
      <pc:sldChg chg="modSp mod addCm">
        <pc:chgData name="Matthew" userId="278c5a48-1743-446c-bb24-d65465d6aadb" providerId="ADAL" clId="{D19A943F-0DD2-40AC-A746-5DC107D0425A}" dt="2023-06-29T17:43:54.034" v="64"/>
        <pc:sldMkLst>
          <pc:docMk/>
          <pc:sldMk cId="3984259399" sldId="2626"/>
        </pc:sldMkLst>
        <pc:spChg chg="mod">
          <ac:chgData name="Matthew" userId="278c5a48-1743-446c-bb24-d65465d6aadb" providerId="ADAL" clId="{D19A943F-0DD2-40AC-A746-5DC107D0425A}" dt="2023-06-29T17:42:22.856" v="3" actId="20577"/>
          <ac:spMkLst>
            <pc:docMk/>
            <pc:sldMk cId="3984259399" sldId="2626"/>
            <ac:spMk id="3" creationId="{D56AFACC-E2BA-D270-72EF-26780837EB08}"/>
          </ac:spMkLst>
        </pc:spChg>
        <pc:spChg chg="mod">
          <ac:chgData name="Matthew" userId="278c5a48-1743-446c-bb24-d65465d6aadb" providerId="ADAL" clId="{D19A943F-0DD2-40AC-A746-5DC107D0425A}" dt="2023-06-29T17:42:36.423" v="63" actId="20577"/>
          <ac:spMkLst>
            <pc:docMk/>
            <pc:sldMk cId="3984259399" sldId="2626"/>
            <ac:spMk id="4" creationId="{A7B1426C-5422-5992-252A-718960668510}"/>
          </ac:spMkLst>
        </pc:spChg>
        <pc:extLst>
          <p:ext xmlns:p="http://schemas.openxmlformats.org/presentationml/2006/main" uri="{D6D511B9-2390-475A-947B-AFAB55BFBCF1}">
            <pc226:cmChg xmlns:pc226="http://schemas.microsoft.com/office/powerpoint/2022/06/main/command" xmlns="" chg="add">
              <pc226:chgData name="Matthew" userId="278c5a48-1743-446c-bb24-d65465d6aadb" providerId="ADAL" clId="{D19A943F-0DD2-40AC-A746-5DC107D0425A}" dt="2023-06-29T17:43:54.034" v="64"/>
              <pc2:cmMkLst xmlns:pc2="http://schemas.microsoft.com/office/powerpoint/2019/9/main/command">
                <pc:docMk/>
                <pc:sldMk cId="3984259399" sldId="2626"/>
                <pc2:cmMk id="{66837A45-78C2-4153-9FE1-006A06591F5E}"/>
              </pc2:cmMkLst>
            </pc226:cmChg>
          </p:ext>
        </pc:extLst>
      </pc:sldChg>
      <pc:sldChg chg="addCm">
        <pc:chgData name="Matthew" userId="278c5a48-1743-446c-bb24-d65465d6aadb" providerId="ADAL" clId="{D19A943F-0DD2-40AC-A746-5DC107D0425A}" dt="2023-06-29T17:37:43.831" v="0"/>
        <pc:sldMkLst>
          <pc:docMk/>
          <pc:sldMk cId="727311774" sldId="2627"/>
        </pc:sldMkLst>
        <pc:extLst>
          <p:ext xmlns:p="http://schemas.openxmlformats.org/presentationml/2006/main" uri="{D6D511B9-2390-475A-947B-AFAB55BFBCF1}">
            <pc226:cmChg xmlns:pc226="http://schemas.microsoft.com/office/powerpoint/2022/06/main/command" xmlns="" chg="add">
              <pc226:chgData name="Matthew" userId="278c5a48-1743-446c-bb24-d65465d6aadb" providerId="ADAL" clId="{D19A943F-0DD2-40AC-A746-5DC107D0425A}" dt="2023-06-29T17:37:43.831" v="0"/>
              <pc2:cmMkLst xmlns:pc2="http://schemas.microsoft.com/office/powerpoint/2019/9/main/command">
                <pc:docMk/>
                <pc:sldMk cId="727311774" sldId="2627"/>
                <pc2:cmMk id="{AA6EDF1D-1DA8-4234-9791-0A62357399ED}"/>
              </pc2:cmMkLst>
            </pc226:cmChg>
          </p:ext>
        </pc:extLst>
      </pc:sldChg>
      <pc:sldChg chg="addCm modCm">
        <pc:chgData name="Matthew" userId="278c5a48-1743-446c-bb24-d65465d6aadb" providerId="ADAL" clId="{D19A943F-0DD2-40AC-A746-5DC107D0425A}" dt="2023-06-29T17:41:13.568" v="2"/>
        <pc:sldMkLst>
          <pc:docMk/>
          <pc:sldMk cId="3365883799" sldId="2628"/>
        </pc:sldMkLst>
        <pc:extLst>
          <p:ext xmlns:p="http://schemas.openxmlformats.org/presentationml/2006/main" uri="{D6D511B9-2390-475A-947B-AFAB55BFBCF1}">
            <pc226:cmChg xmlns:pc226="http://schemas.microsoft.com/office/powerpoint/2022/06/main/command" xmlns="" chg="add">
              <pc226:chgData name="Matthew" userId="278c5a48-1743-446c-bb24-d65465d6aadb" providerId="ADAL" clId="{D19A943F-0DD2-40AC-A746-5DC107D0425A}" dt="2023-06-29T17:41:13.568" v="2"/>
              <pc2:cmMkLst xmlns:pc2="http://schemas.microsoft.com/office/powerpoint/2019/9/main/command">
                <pc:docMk/>
                <pc:sldMk cId="3365883799" sldId="2628"/>
                <pc2:cmMk id="{88687274-89D6-4627-A344-146B3FDD2484}"/>
              </pc2:cmMkLst>
              <pc226:cmRplyChg chg="add">
                <pc226:chgData name="Matthew" userId="278c5a48-1743-446c-bb24-d65465d6aadb" providerId="ADAL" clId="{D19A943F-0DD2-40AC-A746-5DC107D0425A}" dt="2023-06-29T17:41:13.568" v="2"/>
                <pc2:cmRplyMkLst xmlns:pc2="http://schemas.microsoft.com/office/powerpoint/2019/9/main/command">
                  <pc:docMk/>
                  <pc:sldMk cId="3365883799" sldId="2628"/>
                  <pc2:cmMk id="{88687274-89D6-4627-A344-146B3FDD2484}"/>
                  <pc2:cmRplyMk id="{2C1BF087-D633-48DA-89C0-BD9401E176D1}"/>
                </pc2:cmRplyMkLst>
              </pc226:cmRplyChg>
            </pc226:cmChg>
          </p:ext>
        </pc:extLst>
      </pc:sldChg>
    </pc:docChg>
  </pc:docChgLst>
  <pc:docChgLst>
    <pc:chgData name="Pariseau, Sara" userId="S::sara.pariseau@tea.texas.gov::2fcd2a50-e485-4f49-9913-b601f1f14a40" providerId="AD" clId="Web-{6C415EC4-F348-6BBF-78FD-75E230F12A42}"/>
    <pc:docChg chg="addSld">
      <pc:chgData name="Pariseau, Sara" userId="S::sara.pariseau@tea.texas.gov::2fcd2a50-e485-4f49-9913-b601f1f14a40" providerId="AD" clId="Web-{6C415EC4-F348-6BBF-78FD-75E230F12A42}" dt="2022-08-26T17:55:56.723" v="0"/>
      <pc:docMkLst>
        <pc:docMk/>
      </pc:docMkLst>
      <pc:sldChg chg="add">
        <pc:chgData name="Pariseau, Sara" userId="S::sara.pariseau@tea.texas.gov::2fcd2a50-e485-4f49-9913-b601f1f14a40" providerId="AD" clId="Web-{6C415EC4-F348-6BBF-78FD-75E230F12A42}" dt="2022-08-26T17:55:56.723" v="0"/>
        <pc:sldMkLst>
          <pc:docMk/>
          <pc:sldMk cId="3397828689" sldId="2561"/>
        </pc:sldMkLst>
      </pc:sldChg>
    </pc:docChg>
  </pc:docChgLst>
  <pc:docChgLst>
    <pc:chgData name="LaBounty, Steven" userId="S::steven.labounty@tea.texas.gov::213b083c-ad80-470c-9cbe-152da42b0b39" providerId="AD" clId="Web-{C08D80F0-0C42-950E-B260-58E0109A61F7}"/>
    <pc:docChg chg="modSld">
      <pc:chgData name="LaBounty, Steven" userId="S::steven.labounty@tea.texas.gov::213b083c-ad80-470c-9cbe-152da42b0b39" providerId="AD" clId="Web-{C08D80F0-0C42-950E-B260-58E0109A61F7}" dt="2023-07-19T20:08:21.574" v="15" actId="14100"/>
      <pc:docMkLst>
        <pc:docMk/>
      </pc:docMkLst>
      <pc:sldChg chg="modSp">
        <pc:chgData name="LaBounty, Steven" userId="S::steven.labounty@tea.texas.gov::213b083c-ad80-470c-9cbe-152da42b0b39" providerId="AD" clId="Web-{C08D80F0-0C42-950E-B260-58E0109A61F7}" dt="2023-07-19T20:07:50.151" v="11"/>
        <pc:sldMkLst>
          <pc:docMk/>
          <pc:sldMk cId="3660711662" sldId="2546"/>
        </pc:sldMkLst>
        <pc:picChg chg="mod">
          <ac:chgData name="LaBounty, Steven" userId="S::steven.labounty@tea.texas.gov::213b083c-ad80-470c-9cbe-152da42b0b39" providerId="AD" clId="Web-{C08D80F0-0C42-950E-B260-58E0109A61F7}" dt="2023-07-19T20:07:50.151" v="11"/>
          <ac:picMkLst>
            <pc:docMk/>
            <pc:sldMk cId="3660711662" sldId="2546"/>
            <ac:picMk id="6" creationId="{46145F14-F936-09A0-6132-BEF50F830717}"/>
          </ac:picMkLst>
        </pc:picChg>
        <pc:picChg chg="mod">
          <ac:chgData name="LaBounty, Steven" userId="S::steven.labounty@tea.texas.gov::213b083c-ad80-470c-9cbe-152da42b0b39" providerId="AD" clId="Web-{C08D80F0-0C42-950E-B260-58E0109A61F7}" dt="2023-07-19T20:07:47.088" v="10"/>
          <ac:picMkLst>
            <pc:docMk/>
            <pc:sldMk cId="3660711662" sldId="2546"/>
            <ac:picMk id="8" creationId="{EA5666A3-D81D-E6E4-79BB-D5AE807CA083}"/>
          </ac:picMkLst>
        </pc:picChg>
      </pc:sldChg>
      <pc:sldChg chg="modSp">
        <pc:chgData name="LaBounty, Steven" userId="S::steven.labounty@tea.texas.gov::213b083c-ad80-470c-9cbe-152da42b0b39" providerId="AD" clId="Web-{C08D80F0-0C42-950E-B260-58E0109A61F7}" dt="2023-07-19T20:06:12.538" v="5"/>
        <pc:sldMkLst>
          <pc:docMk/>
          <pc:sldMk cId="794665291" sldId="2624"/>
        </pc:sldMkLst>
        <pc:picChg chg="mod">
          <ac:chgData name="LaBounty, Steven" userId="S::steven.labounty@tea.texas.gov::213b083c-ad80-470c-9cbe-152da42b0b39" providerId="AD" clId="Web-{C08D80F0-0C42-950E-B260-58E0109A61F7}" dt="2023-07-19T20:06:12.538" v="5"/>
          <ac:picMkLst>
            <pc:docMk/>
            <pc:sldMk cId="794665291" sldId="2624"/>
            <ac:picMk id="6" creationId="{4BEDFC6A-7C29-962D-CAD1-E7D8054EE681}"/>
          </ac:picMkLst>
        </pc:picChg>
      </pc:sldChg>
      <pc:sldChg chg="modSp">
        <pc:chgData name="LaBounty, Steven" userId="S::steven.labounty@tea.texas.gov::213b083c-ad80-470c-9cbe-152da42b0b39" providerId="AD" clId="Web-{C08D80F0-0C42-950E-B260-58E0109A61F7}" dt="2023-07-19T20:06:25.507" v="7" actId="1076"/>
        <pc:sldMkLst>
          <pc:docMk/>
          <pc:sldMk cId="3476581012" sldId="2625"/>
        </pc:sldMkLst>
        <pc:spChg chg="mod">
          <ac:chgData name="LaBounty, Steven" userId="S::steven.labounty@tea.texas.gov::213b083c-ad80-470c-9cbe-152da42b0b39" providerId="AD" clId="Web-{C08D80F0-0C42-950E-B260-58E0109A61F7}" dt="2023-07-19T20:06:22.944" v="6" actId="1076"/>
          <ac:spMkLst>
            <pc:docMk/>
            <pc:sldMk cId="3476581012" sldId="2625"/>
            <ac:spMk id="4" creationId="{DA2A8344-F7F5-CFC9-1BF3-73508C588CCB}"/>
          </ac:spMkLst>
        </pc:spChg>
        <pc:picChg chg="mod">
          <ac:chgData name="LaBounty, Steven" userId="S::steven.labounty@tea.texas.gov::213b083c-ad80-470c-9cbe-152da42b0b39" providerId="AD" clId="Web-{C08D80F0-0C42-950E-B260-58E0109A61F7}" dt="2023-07-19T20:06:25.507" v="7" actId="1076"/>
          <ac:picMkLst>
            <pc:docMk/>
            <pc:sldMk cId="3476581012" sldId="2625"/>
            <ac:picMk id="7" creationId="{20043B45-7C6F-88DC-993B-ECFEB640947B}"/>
          </ac:picMkLst>
        </pc:picChg>
      </pc:sldChg>
      <pc:sldChg chg="modSp">
        <pc:chgData name="LaBounty, Steven" userId="S::steven.labounty@tea.texas.gov::213b083c-ad80-470c-9cbe-152da42b0b39" providerId="AD" clId="Web-{C08D80F0-0C42-950E-B260-58E0109A61F7}" dt="2023-07-19T20:04:15.642" v="4"/>
        <pc:sldMkLst>
          <pc:docMk/>
          <pc:sldMk cId="3880940371" sldId="2629"/>
        </pc:sldMkLst>
        <pc:picChg chg="mod">
          <ac:chgData name="LaBounty, Steven" userId="S::steven.labounty@tea.texas.gov::213b083c-ad80-470c-9cbe-152da42b0b39" providerId="AD" clId="Web-{C08D80F0-0C42-950E-B260-58E0109A61F7}" dt="2023-07-19T20:04:15.642" v="4"/>
          <ac:picMkLst>
            <pc:docMk/>
            <pc:sldMk cId="3880940371" sldId="2629"/>
            <ac:picMk id="6" creationId="{6A571252-5441-70BD-AEC6-76415E73A1A6}"/>
          </ac:picMkLst>
        </pc:picChg>
      </pc:sldChg>
      <pc:sldChg chg="modSp">
        <pc:chgData name="LaBounty, Steven" userId="S::steven.labounty@tea.texas.gov::213b083c-ad80-470c-9cbe-152da42b0b39" providerId="AD" clId="Web-{C08D80F0-0C42-950E-B260-58E0109A61F7}" dt="2023-07-19T20:08:15.261" v="14" actId="20577"/>
        <pc:sldMkLst>
          <pc:docMk/>
          <pc:sldMk cId="2759221078" sldId="2636"/>
        </pc:sldMkLst>
        <pc:spChg chg="mod">
          <ac:chgData name="LaBounty, Steven" userId="S::steven.labounty@tea.texas.gov::213b083c-ad80-470c-9cbe-152da42b0b39" providerId="AD" clId="Web-{C08D80F0-0C42-950E-B260-58E0109A61F7}" dt="2023-07-19T20:08:15.261" v="14" actId="20577"/>
          <ac:spMkLst>
            <pc:docMk/>
            <pc:sldMk cId="2759221078" sldId="2636"/>
            <ac:spMk id="3" creationId="{40DA80F9-1676-46B9-27AB-31E1BE84144A}"/>
          </ac:spMkLst>
        </pc:spChg>
        <pc:picChg chg="mod">
          <ac:chgData name="LaBounty, Steven" userId="S::steven.labounty@tea.texas.gov::213b083c-ad80-470c-9cbe-152da42b0b39" providerId="AD" clId="Web-{C08D80F0-0C42-950E-B260-58E0109A61F7}" dt="2023-07-19T20:06:51.633" v="8"/>
          <ac:picMkLst>
            <pc:docMk/>
            <pc:sldMk cId="2759221078" sldId="2636"/>
            <ac:picMk id="6" creationId="{EC98BAE1-44F4-F392-AF32-EC1844896DCD}"/>
          </ac:picMkLst>
        </pc:picChg>
      </pc:sldChg>
      <pc:sldChg chg="modSp">
        <pc:chgData name="LaBounty, Steven" userId="S::steven.labounty@tea.texas.gov::213b083c-ad80-470c-9cbe-152da42b0b39" providerId="AD" clId="Web-{C08D80F0-0C42-950E-B260-58E0109A61F7}" dt="2023-07-19T20:08:21.574" v="15" actId="14100"/>
        <pc:sldMkLst>
          <pc:docMk/>
          <pc:sldMk cId="4026738899" sldId="2637"/>
        </pc:sldMkLst>
        <pc:spChg chg="mod">
          <ac:chgData name="LaBounty, Steven" userId="S::steven.labounty@tea.texas.gov::213b083c-ad80-470c-9cbe-152da42b0b39" providerId="AD" clId="Web-{C08D80F0-0C42-950E-B260-58E0109A61F7}" dt="2023-07-19T20:08:21.574" v="15" actId="14100"/>
          <ac:spMkLst>
            <pc:docMk/>
            <pc:sldMk cId="4026738899" sldId="2637"/>
            <ac:spMk id="3" creationId="{D4646E6E-57D5-292E-7D27-9CF630338272}"/>
          </ac:spMkLst>
        </pc:spChg>
        <pc:picChg chg="mod">
          <ac:chgData name="LaBounty, Steven" userId="S::steven.labounty@tea.texas.gov::213b083c-ad80-470c-9cbe-152da42b0b39" providerId="AD" clId="Web-{C08D80F0-0C42-950E-B260-58E0109A61F7}" dt="2023-07-19T20:07:33.525" v="9"/>
          <ac:picMkLst>
            <pc:docMk/>
            <pc:sldMk cId="4026738899" sldId="2637"/>
            <ac:picMk id="8" creationId="{7F66AC43-6673-A802-8002-56090A44715D}"/>
          </ac:picMkLst>
        </pc:picChg>
      </pc:sldChg>
      <pc:sldChg chg="modSp">
        <pc:chgData name="LaBounty, Steven" userId="S::steven.labounty@tea.texas.gov::213b083c-ad80-470c-9cbe-152da42b0b39" providerId="AD" clId="Web-{C08D80F0-0C42-950E-B260-58E0109A61F7}" dt="2023-07-19T20:03:16.859" v="1"/>
        <pc:sldMkLst>
          <pc:docMk/>
          <pc:sldMk cId="352858058" sldId="2645"/>
        </pc:sldMkLst>
        <pc:picChg chg="mod">
          <ac:chgData name="LaBounty, Steven" userId="S::steven.labounty@tea.texas.gov::213b083c-ad80-470c-9cbe-152da42b0b39" providerId="AD" clId="Web-{C08D80F0-0C42-950E-B260-58E0109A61F7}" dt="2023-07-19T20:03:16.859" v="1"/>
          <ac:picMkLst>
            <pc:docMk/>
            <pc:sldMk cId="352858058" sldId="2645"/>
            <ac:picMk id="6" creationId="{46145F14-F936-09A0-6132-BEF50F830717}"/>
          </ac:picMkLst>
        </pc:picChg>
        <pc:picChg chg="mod">
          <ac:chgData name="LaBounty, Steven" userId="S::steven.labounty@tea.texas.gov::213b083c-ad80-470c-9cbe-152da42b0b39" providerId="AD" clId="Web-{C08D80F0-0C42-950E-B260-58E0109A61F7}" dt="2023-07-19T20:03:11.406" v="0"/>
          <ac:picMkLst>
            <pc:docMk/>
            <pc:sldMk cId="352858058" sldId="2645"/>
            <ac:picMk id="8" creationId="{EA5666A3-D81D-E6E4-79BB-D5AE807CA083}"/>
          </ac:picMkLst>
        </pc:picChg>
      </pc:sldChg>
    </pc:docChg>
  </pc:docChgLst>
  <pc:docChgLst>
    <pc:chgData name="Jordan, Sarah" userId="b981e112-628c-4343-a7e6-87adfd7414d4" providerId="ADAL" clId="{4EAEB394-4EBB-49D3-8C54-4DE6AF42B601}"/>
    <pc:docChg chg="modSld">
      <pc:chgData name="Jordan, Sarah" userId="b981e112-628c-4343-a7e6-87adfd7414d4" providerId="ADAL" clId="{4EAEB394-4EBB-49D3-8C54-4DE6AF42B601}" dt="2023-07-25T22:13:36.808" v="24" actId="20577"/>
      <pc:docMkLst>
        <pc:docMk/>
      </pc:docMkLst>
      <pc:sldChg chg="modSp mod">
        <pc:chgData name="Jordan, Sarah" userId="b981e112-628c-4343-a7e6-87adfd7414d4" providerId="ADAL" clId="{4EAEB394-4EBB-49D3-8C54-4DE6AF42B601}" dt="2023-07-25T22:13:36.808" v="24" actId="20577"/>
        <pc:sldMkLst>
          <pc:docMk/>
          <pc:sldMk cId="1418624783" sldId="2557"/>
        </pc:sldMkLst>
        <pc:spChg chg="mod">
          <ac:chgData name="Jordan, Sarah" userId="b981e112-628c-4343-a7e6-87adfd7414d4" providerId="ADAL" clId="{4EAEB394-4EBB-49D3-8C54-4DE6AF42B601}" dt="2023-07-25T22:13:36.808" v="24" actId="20577"/>
          <ac:spMkLst>
            <pc:docMk/>
            <pc:sldMk cId="1418624783" sldId="2557"/>
            <ac:spMk id="8" creationId="{BBC6DA50-E7A4-6446-237B-AC6E64F24C0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exasedu-my.sharepoint.com/personal/cody_brown_tea_texas_gov/Documents/Annual%20Report%202023/Fast%20Facts%20Templ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Data Approval By Year</a:t>
            </a:r>
          </a:p>
        </c:rich>
      </c:tx>
      <c:layout>
        <c:manualLayout>
          <c:xMode val="edge"/>
          <c:yMode val="edge"/>
          <c:x val="1.4109480033588766E-2"/>
          <c:y val="2.16509017743231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'Figure 4'!$B$8</c:f>
              <c:strCache>
                <c:ptCount val="1"/>
                <c:pt idx="0">
                  <c:v>Full Approval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4'!$A$11:$A$12</c:f>
              <c:strCache>
                <c:ptCount val="2"/>
                <c:pt idx="0">
                  <c:v>2021-22 (Cohort A-C)</c:v>
                </c:pt>
                <c:pt idx="1">
                  <c:v>2022-23 (Cohort A-D)</c:v>
                </c:pt>
              </c:strCache>
            </c:strRef>
          </c:cat>
          <c:val>
            <c:numRef>
              <c:f>'Figure 4'!$B$11:$B$12</c:f>
              <c:numCache>
                <c:formatCode>0.00%</c:formatCode>
                <c:ptCount val="2"/>
                <c:pt idx="0">
                  <c:v>0.72727272727272729</c:v>
                </c:pt>
                <c:pt idx="1">
                  <c:v>0.76886792452830188</c:v>
                </c:pt>
              </c:numCache>
            </c:numRef>
          </c:val>
          <c:extLst>
            <c:ext xmlns:c16="http://schemas.microsoft.com/office/drawing/2014/chart" uri="{C3380CC4-5D6E-409C-BE32-E72D297353CC}">
              <c16:uniqueId val="{00000000-9D1C-4ECA-9FB8-86A2E775E52A}"/>
            </c:ext>
          </c:extLst>
        </c:ser>
        <c:dLbls>
          <c:dLblPos val="ctr"/>
          <c:showLegendKey val="0"/>
          <c:showVal val="1"/>
          <c:showCatName val="0"/>
          <c:showSerName val="0"/>
          <c:showPercent val="0"/>
          <c:showBubbleSize val="0"/>
        </c:dLbls>
        <c:gapWidth val="150"/>
        <c:overlap val="100"/>
        <c:axId val="603049744"/>
        <c:axId val="603046864"/>
      </c:barChart>
      <c:catAx>
        <c:axId val="60304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046864"/>
        <c:crosses val="autoZero"/>
        <c:auto val="1"/>
        <c:lblAlgn val="ctr"/>
        <c:lblOffset val="100"/>
        <c:noMultiLvlLbl val="0"/>
      </c:catAx>
      <c:valAx>
        <c:axId val="6030468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049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Example Student Growth Exemplary Designation Check 9</a:t>
            </a:r>
          </a:p>
        </c:rich>
      </c:tx>
      <c:layout>
        <c:manualLayout>
          <c:xMode val="edge"/>
          <c:yMode val="edge"/>
          <c:x val="0.18282100713650462"/>
          <c:y val="1.60283411361064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4"/>
              </a:solidFill>
              <a:round/>
            </a:ln>
            <a:effectLst/>
          </c:spPr>
          <c:marker>
            <c:symbol val="none"/>
          </c:marker>
          <c:cat>
            <c:numRef>
              <c:f>Sheet1!$A$2:$A$10</c:f>
              <c:numCache>
                <c:formatCode>General</c:formatCode>
                <c:ptCount val="9"/>
                <c:pt idx="0">
                  <c:v>0.2</c:v>
                </c:pt>
                <c:pt idx="1">
                  <c:v>0.3</c:v>
                </c:pt>
                <c:pt idx="2">
                  <c:v>0.4</c:v>
                </c:pt>
                <c:pt idx="3">
                  <c:v>0.5</c:v>
                </c:pt>
                <c:pt idx="4">
                  <c:v>0.6</c:v>
                </c:pt>
                <c:pt idx="5">
                  <c:v>0.7</c:v>
                </c:pt>
                <c:pt idx="6">
                  <c:v>0.8</c:v>
                </c:pt>
                <c:pt idx="7">
                  <c:v>0.9</c:v>
                </c:pt>
                <c:pt idx="8">
                  <c:v>1</c:v>
                </c:pt>
              </c:numCache>
            </c:numRef>
          </c:cat>
          <c:val>
            <c:numRef>
              <c:f>Sheet1!$B$2:$B$10</c:f>
              <c:numCache>
                <c:formatCode>General</c:formatCode>
                <c:ptCount val="9"/>
                <c:pt idx="0">
                  <c:v>0</c:v>
                </c:pt>
                <c:pt idx="1">
                  <c:v>0</c:v>
                </c:pt>
                <c:pt idx="2">
                  <c:v>0</c:v>
                </c:pt>
                <c:pt idx="3">
                  <c:v>0</c:v>
                </c:pt>
                <c:pt idx="4">
                  <c:v>1</c:v>
                </c:pt>
                <c:pt idx="5">
                  <c:v>1</c:v>
                </c:pt>
                <c:pt idx="6">
                  <c:v>0.42</c:v>
                </c:pt>
                <c:pt idx="7">
                  <c:v>0.1</c:v>
                </c:pt>
                <c:pt idx="8">
                  <c:v>0</c:v>
                </c:pt>
              </c:numCache>
            </c:numRef>
          </c:val>
          <c:smooth val="0"/>
          <c:extLst>
            <c:ext xmlns:c16="http://schemas.microsoft.com/office/drawing/2014/chart" uri="{C3380CC4-5D6E-409C-BE32-E72D297353CC}">
              <c16:uniqueId val="{00000000-E519-41E3-A50C-5394540F9C23}"/>
            </c:ext>
          </c:extLst>
        </c:ser>
        <c:dLbls>
          <c:showLegendKey val="0"/>
          <c:showVal val="0"/>
          <c:showCatName val="0"/>
          <c:showSerName val="0"/>
          <c:showPercent val="0"/>
          <c:showBubbleSize val="0"/>
        </c:dLbls>
        <c:smooth val="0"/>
        <c:axId val="847010280"/>
        <c:axId val="847007000"/>
      </c:lineChart>
      <c:catAx>
        <c:axId val="8470102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Percent of Students That</a:t>
                </a:r>
                <a:r>
                  <a:rPr lang="en-US" baseline="0"/>
                  <a:t> Met or Exceeded Growth Expectations</a:t>
                </a:r>
                <a:endParaRPr lang="en-US"/>
              </a:p>
            </c:rich>
          </c:tx>
          <c:layout>
            <c:manualLayout>
              <c:xMode val="edge"/>
              <c:yMode val="edge"/>
              <c:x val="0.20238037135853887"/>
              <c:y val="0.9382641727240964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007000"/>
        <c:crosses val="autoZero"/>
        <c:auto val="1"/>
        <c:lblAlgn val="ctr"/>
        <c:lblOffset val="100"/>
        <c:noMultiLvlLbl val="0"/>
      </c:catAx>
      <c:valAx>
        <c:axId val="847007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Points Earned</a:t>
                </a:r>
              </a:p>
            </c:rich>
          </c:tx>
          <c:layout>
            <c:manualLayout>
              <c:xMode val="edge"/>
              <c:yMode val="edge"/>
              <c:x val="6.8870523415977963E-3"/>
              <c:y val="0.3624300311374716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010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82A80-AE21-430D-AA24-008EB565FF1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CE16436-7CD2-4C4D-87A4-48D265C74D37}">
      <dgm:prSet/>
      <dgm:spPr/>
      <dgm:t>
        <a:bodyPr/>
        <a:lstStyle/>
        <a:p>
          <a:r>
            <a:rPr lang="en-US"/>
            <a:t>Technical Error Review</a:t>
          </a:r>
        </a:p>
      </dgm:t>
    </dgm:pt>
    <dgm:pt modelId="{EE092E64-CFAA-4A7C-9076-90D0E2A920AD}" type="parTrans" cxnId="{037DA5F1-7B8C-49B5-83CC-22EA27E4B6A4}">
      <dgm:prSet/>
      <dgm:spPr/>
      <dgm:t>
        <a:bodyPr/>
        <a:lstStyle/>
        <a:p>
          <a:endParaRPr lang="en-US"/>
        </a:p>
      </dgm:t>
    </dgm:pt>
    <dgm:pt modelId="{BF193B1B-02A5-4434-A60F-97FCE608934C}" type="sibTrans" cxnId="{037DA5F1-7B8C-49B5-83CC-22EA27E4B6A4}">
      <dgm:prSet/>
      <dgm:spPr/>
      <dgm:t>
        <a:bodyPr/>
        <a:lstStyle/>
        <a:p>
          <a:endParaRPr lang="en-US"/>
        </a:p>
      </dgm:t>
    </dgm:pt>
    <dgm:pt modelId="{36C19A66-ED3E-4E1C-8011-15134709DDA8}">
      <dgm:prSet/>
      <dgm:spPr/>
      <dgm:t>
        <a:bodyPr/>
        <a:lstStyle/>
        <a:p>
          <a:r>
            <a:rPr lang="en-US"/>
            <a:t>System Alignment Review</a:t>
          </a:r>
        </a:p>
      </dgm:t>
    </dgm:pt>
    <dgm:pt modelId="{57801C8C-3279-4FDB-814F-A40D42D652D4}" type="parTrans" cxnId="{C1ED306B-8370-4A62-B8CE-277C498F5AD1}">
      <dgm:prSet/>
      <dgm:spPr/>
      <dgm:t>
        <a:bodyPr/>
        <a:lstStyle/>
        <a:p>
          <a:endParaRPr lang="en-US"/>
        </a:p>
      </dgm:t>
    </dgm:pt>
    <dgm:pt modelId="{D588DEDF-7B0A-482D-99D0-51C7C9CAB793}" type="sibTrans" cxnId="{C1ED306B-8370-4A62-B8CE-277C498F5AD1}">
      <dgm:prSet/>
      <dgm:spPr/>
      <dgm:t>
        <a:bodyPr/>
        <a:lstStyle/>
        <a:p>
          <a:endParaRPr lang="en-US"/>
        </a:p>
      </dgm:t>
    </dgm:pt>
    <dgm:pt modelId="{7CF82A9E-F146-47FC-AE02-9521BC8CB894}" type="pres">
      <dgm:prSet presAssocID="{1E982A80-AE21-430D-AA24-008EB565FF19}" presName="Name0" presStyleCnt="0">
        <dgm:presLayoutVars>
          <dgm:dir/>
          <dgm:resizeHandles val="exact"/>
        </dgm:presLayoutVars>
      </dgm:prSet>
      <dgm:spPr/>
    </dgm:pt>
    <dgm:pt modelId="{A55780D3-DD0E-45E9-AE2C-562C74D09E08}" type="pres">
      <dgm:prSet presAssocID="{ACE16436-7CD2-4C4D-87A4-48D265C74D37}" presName="node" presStyleLbl="node1" presStyleIdx="0" presStyleCnt="2" custScaleX="126544" custLinFactNeighborX="-637" custLinFactNeighborY="22046">
        <dgm:presLayoutVars>
          <dgm:bulletEnabled val="1"/>
        </dgm:presLayoutVars>
      </dgm:prSet>
      <dgm:spPr/>
    </dgm:pt>
    <dgm:pt modelId="{3FB236C1-E7CD-4C7A-A6BA-CF9522F088E6}" type="pres">
      <dgm:prSet presAssocID="{BF193B1B-02A5-4434-A60F-97FCE608934C}" presName="sibTrans" presStyleLbl="sibTrans2D1" presStyleIdx="0" presStyleCnt="1" custLinFactNeighborX="-1972"/>
      <dgm:spPr/>
    </dgm:pt>
    <dgm:pt modelId="{9B101D95-F53A-49F3-BA36-24600D9DBBAC}" type="pres">
      <dgm:prSet presAssocID="{BF193B1B-02A5-4434-A60F-97FCE608934C}" presName="connectorText" presStyleLbl="sibTrans2D1" presStyleIdx="0" presStyleCnt="1"/>
      <dgm:spPr/>
    </dgm:pt>
    <dgm:pt modelId="{4FA96F37-294F-49BF-925C-E6CCF9FA8A79}" type="pres">
      <dgm:prSet presAssocID="{36C19A66-ED3E-4E1C-8011-15134709DDA8}" presName="node" presStyleLbl="node1" presStyleIdx="1" presStyleCnt="2" custScaleX="118086">
        <dgm:presLayoutVars>
          <dgm:bulletEnabled val="1"/>
        </dgm:presLayoutVars>
      </dgm:prSet>
      <dgm:spPr/>
    </dgm:pt>
  </dgm:ptLst>
  <dgm:cxnLst>
    <dgm:cxn modelId="{AEFB9A37-4B9F-46E2-86DD-61B3FFEA05A0}" type="presOf" srcId="{BF193B1B-02A5-4434-A60F-97FCE608934C}" destId="{3FB236C1-E7CD-4C7A-A6BA-CF9522F088E6}" srcOrd="0" destOrd="0" presId="urn:microsoft.com/office/officeart/2005/8/layout/process1"/>
    <dgm:cxn modelId="{5382475E-8AA0-4AF3-A4AE-C76C9BC36E6B}" type="presOf" srcId="{1E982A80-AE21-430D-AA24-008EB565FF19}" destId="{7CF82A9E-F146-47FC-AE02-9521BC8CB894}" srcOrd="0" destOrd="0" presId="urn:microsoft.com/office/officeart/2005/8/layout/process1"/>
    <dgm:cxn modelId="{14DD7F44-0404-49A8-B296-BFCC68B66FBB}" type="presOf" srcId="{ACE16436-7CD2-4C4D-87A4-48D265C74D37}" destId="{A55780D3-DD0E-45E9-AE2C-562C74D09E08}" srcOrd="0" destOrd="0" presId="urn:microsoft.com/office/officeart/2005/8/layout/process1"/>
    <dgm:cxn modelId="{C1ED306B-8370-4A62-B8CE-277C498F5AD1}" srcId="{1E982A80-AE21-430D-AA24-008EB565FF19}" destId="{36C19A66-ED3E-4E1C-8011-15134709DDA8}" srcOrd="1" destOrd="0" parTransId="{57801C8C-3279-4FDB-814F-A40D42D652D4}" sibTransId="{D588DEDF-7B0A-482D-99D0-51C7C9CAB793}"/>
    <dgm:cxn modelId="{00704158-7711-4375-8D34-A0CD119645E2}" type="presOf" srcId="{36C19A66-ED3E-4E1C-8011-15134709DDA8}" destId="{4FA96F37-294F-49BF-925C-E6CCF9FA8A79}" srcOrd="0" destOrd="0" presId="urn:microsoft.com/office/officeart/2005/8/layout/process1"/>
    <dgm:cxn modelId="{BAD051A1-1126-4828-BF1F-D650CFBDEC96}" type="presOf" srcId="{BF193B1B-02A5-4434-A60F-97FCE608934C}" destId="{9B101D95-F53A-49F3-BA36-24600D9DBBAC}" srcOrd="1" destOrd="0" presId="urn:microsoft.com/office/officeart/2005/8/layout/process1"/>
    <dgm:cxn modelId="{037DA5F1-7B8C-49B5-83CC-22EA27E4B6A4}" srcId="{1E982A80-AE21-430D-AA24-008EB565FF19}" destId="{ACE16436-7CD2-4C4D-87A4-48D265C74D37}" srcOrd="0" destOrd="0" parTransId="{EE092E64-CFAA-4A7C-9076-90D0E2A920AD}" sibTransId="{BF193B1B-02A5-4434-A60F-97FCE608934C}"/>
    <dgm:cxn modelId="{98923E97-151A-4D75-8016-86D4E5BDD740}" type="presParOf" srcId="{7CF82A9E-F146-47FC-AE02-9521BC8CB894}" destId="{A55780D3-DD0E-45E9-AE2C-562C74D09E08}" srcOrd="0" destOrd="0" presId="urn:microsoft.com/office/officeart/2005/8/layout/process1"/>
    <dgm:cxn modelId="{97DB11AB-9F8D-4C85-B3E7-A2BC1E806BB8}" type="presParOf" srcId="{7CF82A9E-F146-47FC-AE02-9521BC8CB894}" destId="{3FB236C1-E7CD-4C7A-A6BA-CF9522F088E6}" srcOrd="1" destOrd="0" presId="urn:microsoft.com/office/officeart/2005/8/layout/process1"/>
    <dgm:cxn modelId="{8A261EDA-8B7F-414B-8C27-60689E6820AE}" type="presParOf" srcId="{3FB236C1-E7CD-4C7A-A6BA-CF9522F088E6}" destId="{9B101D95-F53A-49F3-BA36-24600D9DBBAC}" srcOrd="0" destOrd="0" presId="urn:microsoft.com/office/officeart/2005/8/layout/process1"/>
    <dgm:cxn modelId="{4CFBC405-9FE4-4475-9CDD-81D802BF5A38}" type="presParOf" srcId="{7CF82A9E-F146-47FC-AE02-9521BC8CB894}" destId="{4FA96F37-294F-49BF-925C-E6CCF9FA8A79}"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780D3-DD0E-45E9-AE2C-562C74D09E08}">
      <dsp:nvSpPr>
        <dsp:cNvPr id="0" name=""/>
        <dsp:cNvSpPr/>
      </dsp:nvSpPr>
      <dsp:spPr>
        <a:xfrm>
          <a:off x="0" y="0"/>
          <a:ext cx="4912126" cy="10918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Technical Error Review</a:t>
          </a:r>
        </a:p>
      </dsp:txBody>
      <dsp:txXfrm>
        <a:off x="31980" y="31980"/>
        <a:ext cx="4848166" cy="1027929"/>
      </dsp:txXfrm>
    </dsp:sp>
    <dsp:sp modelId="{3FB236C1-E7CD-4C7A-A6BA-CF9522F088E6}">
      <dsp:nvSpPr>
        <dsp:cNvPr id="0" name=""/>
        <dsp:cNvSpPr/>
      </dsp:nvSpPr>
      <dsp:spPr>
        <a:xfrm>
          <a:off x="5285050" y="64607"/>
          <a:ext cx="825092" cy="962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285050" y="257142"/>
        <a:ext cx="577564" cy="577604"/>
      </dsp:txXfrm>
    </dsp:sp>
    <dsp:sp modelId="{4FA96F37-294F-49BF-925C-E6CCF9FA8A79}">
      <dsp:nvSpPr>
        <dsp:cNvPr id="0" name=""/>
        <dsp:cNvSpPr/>
      </dsp:nvSpPr>
      <dsp:spPr>
        <a:xfrm>
          <a:off x="6468905" y="0"/>
          <a:ext cx="4583807" cy="10918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System Alignment Review</a:t>
          </a:r>
        </a:p>
      </dsp:txBody>
      <dsp:txXfrm>
        <a:off x="6500885" y="31980"/>
        <a:ext cx="4519847" cy="10279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8/9/2023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320938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49878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3402839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354285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13</a:t>
            </a:fld>
            <a:endParaRPr lang="en-US"/>
          </a:p>
        </p:txBody>
      </p:sp>
    </p:spTree>
    <p:extLst>
      <p:ext uri="{BB962C8B-B14F-4D97-AF65-F5344CB8AC3E}">
        <p14:creationId xmlns:p14="http://schemas.microsoft.com/office/powerpoint/2010/main" val="2472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174836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105715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103055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2830398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365061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72119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1812106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256699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2669221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1054413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1413573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436843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28</a:t>
            </a:fld>
            <a:endParaRPr lang="en-US"/>
          </a:p>
        </p:txBody>
      </p:sp>
    </p:spTree>
    <p:extLst>
      <p:ext uri="{BB962C8B-B14F-4D97-AF65-F5344CB8AC3E}">
        <p14:creationId xmlns:p14="http://schemas.microsoft.com/office/powerpoint/2010/main" val="175887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16900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1975380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2875006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352940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122228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2975542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2444202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450523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43</a:t>
            </a:fld>
            <a:endParaRPr lang="en-US"/>
          </a:p>
        </p:txBody>
      </p:sp>
    </p:spTree>
    <p:extLst>
      <p:ext uri="{BB962C8B-B14F-4D97-AF65-F5344CB8AC3E}">
        <p14:creationId xmlns:p14="http://schemas.microsoft.com/office/powerpoint/2010/main" val="2262114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1666435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9BF0900D-9F1A-4214-A11A-866C96D785F9}" type="slidenum">
              <a:rPr lang="en-US" smtClean="0"/>
              <a:t>45</a:t>
            </a:fld>
            <a:endParaRPr lang="en-US"/>
          </a:p>
        </p:txBody>
      </p:sp>
    </p:spTree>
    <p:extLst>
      <p:ext uri="{BB962C8B-B14F-4D97-AF65-F5344CB8AC3E}">
        <p14:creationId xmlns:p14="http://schemas.microsoft.com/office/powerpoint/2010/main" val="1952401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46</a:t>
            </a:fld>
            <a:endParaRPr lang="en-US"/>
          </a:p>
        </p:txBody>
      </p:sp>
    </p:spTree>
    <p:extLst>
      <p:ext uri="{BB962C8B-B14F-4D97-AF65-F5344CB8AC3E}">
        <p14:creationId xmlns:p14="http://schemas.microsoft.com/office/powerpoint/2010/main" val="2671363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1084832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48</a:t>
            </a:fld>
            <a:endParaRPr lang="en-US"/>
          </a:p>
        </p:txBody>
      </p:sp>
    </p:spTree>
    <p:extLst>
      <p:ext uri="{BB962C8B-B14F-4D97-AF65-F5344CB8AC3E}">
        <p14:creationId xmlns:p14="http://schemas.microsoft.com/office/powerpoint/2010/main" val="106932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49</a:t>
            </a:fld>
            <a:endParaRPr lang="en-US"/>
          </a:p>
        </p:txBody>
      </p:sp>
    </p:spTree>
    <p:extLst>
      <p:ext uri="{BB962C8B-B14F-4D97-AF65-F5344CB8AC3E}">
        <p14:creationId xmlns:p14="http://schemas.microsoft.com/office/powerpoint/2010/main" val="420504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379889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427117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308334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384301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418698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1632106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49" r="16388" b="43632"/>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 r="17614" b="17620"/>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8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1" r="16131"/>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17817" r="17817"/>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10191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5" r="16135"/>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633" r="17633"/>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7445" r="7445"/>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395" r="4380"/>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18" r="22162"/>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600" r="6018"/>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1" r="16131"/>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17817" r="17817"/>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2" r="24590"/>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a:extLst>
              <a:ext uri="{28A0092B-C50C-407E-A947-70E740481C1C}">
                <a14:useLocalDpi xmlns:a14="http://schemas.microsoft.com/office/drawing/2010/main" val="0"/>
              </a:ext>
            </a:extLst>
          </a:blip>
          <a:srcRect l="16077" r="16077"/>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845" r="15117"/>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15" b="28344"/>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a:extLst>
              <a:ext uri="{28A0092B-C50C-407E-A947-70E740481C1C}">
                <a14:useLocalDpi xmlns:a14="http://schemas.microsoft.com/office/drawing/2010/main" val="0"/>
              </a:ext>
            </a:extLst>
          </a:blip>
          <a:srcRect t="3818" b="3818"/>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a:extLst>
              <a:ext uri="{28A0092B-C50C-407E-A947-70E740481C1C}">
                <a14:useLocalDpi xmlns:a14="http://schemas.microsoft.com/office/drawing/2010/main" val="0"/>
              </a:ext>
            </a:extLst>
          </a:blip>
          <a:srcRect t="22362" b="22362"/>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13" r="9364" b="19562"/>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62547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0" r:id="rId6"/>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 id="2147483687"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tiatexas.org/wp-content/uploads/2023/04/Data-Submission-FAQ-Fall-2023_4.04.2023.pdf" TargetMode="External"/><Relationship Id="rId5" Type="http://schemas.openxmlformats.org/officeDocument/2006/relationships/image" Target="../media/image47.png"/><Relationship Id="rId4" Type="http://schemas.openxmlformats.org/officeDocument/2006/relationships/hyperlink" Target="https://tiatexas.org/wp-content/uploads/2022/03/Step-2-Data-Submission-Directions-2023_4.5.2023.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dataportal.tia.ttu.edu/upload-file"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hyperlink" Target="mailto:tia@ttu.ed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tiatexas.org/wp-content/uploads/2023/04/Data-Submission-FAQ-Fall-2023_4.04.2023.pdf" TargetMode="External"/><Relationship Id="rId5" Type="http://schemas.openxmlformats.org/officeDocument/2006/relationships/hyperlink" Target="https://tiatexas.org/wp-content/uploads/2022/03/Step-2-Data-Submission-Directions-2023_4.5.2023.pdf" TargetMode="Externa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tiatexas.org/wp-content/uploads/2023/06/Step-2-Data-Validation-Documentation-2023-PDF.pdf"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sv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nam10.safelinks.protection.outlook.com/?url=https%3A%2F%2Fzoom.us%2Fmeeting%2Fregister%2FtJcvduyrrz4uGNVKrMcUGDTvyeAwdjobo-Dj&amp;data=05%7C01%7CSarah.Jordan%40tea.texas.gov%7C5503b54f592d41513d9908db32228446%7C65d6b3c3723648189613248dbd713a6f%7C0%7C0%7C638158896056877926%7CUnknown%7CTWFpbGZsb3d8eyJWIjoiMC4wLjAwMDAiLCJQIjoiV2luMzIiLCJBTiI6Ik1haWwiLCJXVCI6Mn0%3D%7C3000%7C%7C%7C&amp;sdata=%2Buz%2Fm0qYZkUBAaatXifPTxfo%2Fv9yQLZp%2FVVYcQ7oERc%3D&amp;reserved=0"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s://nam10.safelinks.protection.outlook.com/?url=https%3A%2F%2Fzoom.us%2Fmeeting%2Fregister%2FtJ0rd-uuqDsvEtdmbwSbXBJ80nnDh8udq-3x&amp;data=05%7C01%7CSarah.Jordan%40tea.texas.gov%7C5503b54f592d41513d9908db32228446%7C65d6b3c3723648189613248dbd713a6f%7C0%7C0%7C638158896056877926%7CUnknown%7CTWFpbGZsb3d8eyJWIjoiMC4wLjAwMDAiLCJQIjoiV2luMzIiLCJBTiI6Ik1haWwiLCJXVCI6Mn0%3D%7C3000%7C%7C%7C&amp;sdata=yQlMpV1fvBGhetARiMeg1uMZqEXFgSLtA4GbObPPyw0%3D&amp;reserved=0" TargetMode="External"/><Relationship Id="rId4" Type="http://schemas.openxmlformats.org/officeDocument/2006/relationships/hyperlink" Target="https://nam10.safelinks.protection.outlook.com/?url=https%3A%2F%2Fzoom.us%2Fmeeting%2Fregister%2FtJYrcO6gqTIuGdc70v3A_i61uIWuilM_o-VD&amp;data=05%7C01%7CSarah.Jordan%40tea.texas.gov%7C5503b54f592d41513d9908db32228446%7C65d6b3c3723648189613248dbd713a6f%7C0%7C0%7C638158896056877926%7CUnknown%7CTWFpbGZsb3d8eyJWIjoiMC4wLjAwMDAiLCJQIjoiV2luMzIiLCJBTiI6Ik1haWwiLCJXVCI6Mn0%3D%7C3000%7C%7C%7C&amp;sdata=MrL5pMRmpF%2BQnucU9CPCybf4LwZvqt9ubHvDvUQBK68%3D&amp;reserved=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nam10.safelinks.protection.outlook.com/?url=https%3A%2F%2Fzoom.us%2Fmeeting%2Fregister%2FtJcvduyrrz4uGNVKrMcUGDTvyeAwdjobo-Dj&amp;data=05%7C01%7CSarah.Jordan%40tea.texas.gov%7C5503b54f592d41513d9908db32228446%7C65d6b3c3723648189613248dbd713a6f%7C0%7C0%7C638158896056877926%7CUnknown%7CTWFpbGZsb3d8eyJWIjoiMC4wLjAwMDAiLCJQIjoiV2luMzIiLCJBTiI6Ik1haWwiLCJXVCI6Mn0%3D%7C3000%7C%7C%7C&amp;sdata=%2Buz%2Fm0qYZkUBAaatXifPTxfo%2Fv9yQLZp%2FVVYcQ7oERc%3D&amp;reserved=0" TargetMode="External"/><Relationship Id="rId7" Type="http://schemas.openxmlformats.org/officeDocument/2006/relationships/hyperlink" Target="mailto:tia@tea.texas.gov"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mailto:tia@ttu.edu" TargetMode="External"/><Relationship Id="rId5" Type="http://schemas.openxmlformats.org/officeDocument/2006/relationships/hyperlink" Target="https://nam10.safelinks.protection.outlook.com/?url=https%3A%2F%2Fzoom.us%2Fmeeting%2Fregister%2FtJ0rd-uuqDsvEtdmbwSbXBJ80nnDh8udq-3x&amp;data=05%7C01%7CSarah.Jordan%40tea.texas.gov%7C5503b54f592d41513d9908db32228446%7C65d6b3c3723648189613248dbd713a6f%7C0%7C0%7C638158896056877926%7CUnknown%7CTWFpbGZsb3d8eyJWIjoiMC4wLjAwMDAiLCJQIjoiV2luMzIiLCJBTiI6Ik1haWwiLCJXVCI6Mn0%3D%7C3000%7C%7C%7C&amp;sdata=yQlMpV1fvBGhetARiMeg1uMZqEXFgSLtA4GbObPPyw0%3D&amp;reserved=0" TargetMode="External"/><Relationship Id="rId4" Type="http://schemas.openxmlformats.org/officeDocument/2006/relationships/hyperlink" Target="https://nam10.safelinks.protection.outlook.com/?url=https%3A%2F%2Fzoom.us%2Fmeeting%2Fregister%2FtJYrcO6gqTIuGdc70v3A_i61uIWuilM_o-VD&amp;data=05%7C01%7CSarah.Jordan%40tea.texas.gov%7C5503b54f592d41513d9908db32228446%7C65d6b3c3723648189613248dbd713a6f%7C0%7C0%7C638158896056877926%7CUnknown%7CTWFpbGZsb3d8eyJWIjoiMC4wLjAwMDAiLCJQIjoiV2luMzIiLCJBTiI6Ik1haWwiLCJXVCI6Mn0%3D%7C3000%7C%7C%7C&amp;sdata=MrL5pMRmpF%2BQnucU9CPCybf4LwZvqt9ubHvDvUQBK68%3D&amp;reserved=0"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tea.texas.gov/sites/default/files/reporting-timelines-spring-2023.pdf"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5.svg"/><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3.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hyperlink" Target="https://nam10.safelinks.protection.outlook.com/?url=https%3A%2F%2Fzoom.us%2Fmeeting%2Fregister%2FtJcvduyrrz4uGNVKrMcUGDTvyeAwdjobo-Dj&amp;data=05%7C01%7CSarah.Jordan%40tea.texas.gov%7C5503b54f592d41513d9908db32228446%7C65d6b3c3723648189613248dbd713a6f%7C0%7C0%7C638158896056877926%7CUnknown%7CTWFpbGZsb3d8eyJWIjoiMC4wLjAwMDAiLCJQIjoiV2luMzIiLCJBTiI6Ik1haWwiLCJXVCI6Mn0%3D%7C3000%7C%7C%7C&amp;sdata=%2Buz%2Fm0qYZkUBAaatXifPTxfo%2Fv9yQLZp%2FVVYcQ7oERc%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nam10.safelinks.protection.outlook.com/?url=https%3A%2F%2Fzoom.us%2Fmeeting%2Fregister%2FtJ0rd-uuqDsvEtdmbwSbXBJ80nnDh8udq-3x&amp;data=05%7C01%7CSarah.Jordan%40tea.texas.gov%7C5503b54f592d41513d9908db32228446%7C65d6b3c3723648189613248dbd713a6f%7C0%7C0%7C638158896056877926%7CUnknown%7CTWFpbGZsb3d8eyJWIjoiMC4wLjAwMDAiLCJQIjoiV2luMzIiLCJBTiI6Ik1haWwiLCJXVCI6Mn0%3D%7C3000%7C%7C%7C&amp;sdata=yQlMpV1fvBGhetARiMeg1uMZqEXFgSLtA4GbObPPyw0%3D&amp;reserved=0" TargetMode="External"/><Relationship Id="rId4" Type="http://schemas.openxmlformats.org/officeDocument/2006/relationships/hyperlink" Target="https://nam10.safelinks.protection.outlook.com/?url=https%3A%2F%2Fzoom.us%2Fmeeting%2Fregister%2FtJYrcO6gqTIuGdc70v3A_i61uIWuilM_o-VD&amp;data=05%7C01%7CSarah.Jordan%40tea.texas.gov%7C5503b54f592d41513d9908db32228446%7C65d6b3c3723648189613248dbd713a6f%7C0%7C0%7C638158896056877926%7CUnknown%7CTWFpbGZsb3d8eyJWIjoiMC4wLjAwMDAiLCJQIjoiV2luMzIiLCJBTiI6Ik1haWwiLCJXVCI6Mn0%3D%7C3000%7C%7C%7C&amp;sdata=MrL5pMRmpF%2BQnucU9CPCybf4LwZvqt9ubHvDvUQBK68%3D&amp;reserved=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normAutofit fontScale="90000"/>
          </a:bodyPr>
          <a:lstStyle/>
          <a:p>
            <a:r>
              <a:rPr lang="en-US"/>
              <a:t>Data Submission and Validation</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July 26th, 2023</a:t>
            </a:r>
          </a:p>
        </p:txBody>
      </p:sp>
    </p:spTree>
    <p:extLst>
      <p:ext uri="{BB962C8B-B14F-4D97-AF65-F5344CB8AC3E}">
        <p14:creationId xmlns:p14="http://schemas.microsoft.com/office/powerpoint/2010/main" val="169936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7C77-1B0B-1E55-96E8-7DF1175FEC16}"/>
              </a:ext>
            </a:extLst>
          </p:cNvPr>
          <p:cNvSpPr>
            <a:spLocks noGrp="1"/>
          </p:cNvSpPr>
          <p:nvPr>
            <p:ph type="title"/>
          </p:nvPr>
        </p:nvSpPr>
        <p:spPr/>
        <p:txBody>
          <a:bodyPr>
            <a:normAutofit/>
          </a:bodyPr>
          <a:lstStyle/>
          <a:p>
            <a:r>
              <a:rPr lang="en-US"/>
              <a:t>Resources</a:t>
            </a:r>
          </a:p>
        </p:txBody>
      </p:sp>
      <p:pic>
        <p:nvPicPr>
          <p:cNvPr id="8" name="Picture 7" descr="image of instructions for data submission doc">
            <a:extLst>
              <a:ext uri="{FF2B5EF4-FFF2-40B4-BE49-F238E27FC236}">
                <a16:creationId xmlns:a16="http://schemas.microsoft.com/office/drawing/2014/main" id="{EA5666A3-D81D-E6E4-79BB-D5AE807CA083}"/>
              </a:ext>
            </a:extLst>
          </p:cNvPr>
          <p:cNvPicPr>
            <a:picLocks noChangeAspect="1"/>
          </p:cNvPicPr>
          <p:nvPr/>
        </p:nvPicPr>
        <p:blipFill>
          <a:blip r:embed="rId3"/>
          <a:stretch>
            <a:fillRect/>
          </a:stretch>
        </p:blipFill>
        <p:spPr>
          <a:xfrm>
            <a:off x="1332163" y="1418858"/>
            <a:ext cx="3997142" cy="417454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442790D-46C2-40DE-F2C5-3D684A0BB545}"/>
              </a:ext>
            </a:extLst>
          </p:cNvPr>
          <p:cNvSpPr txBox="1"/>
          <p:nvPr/>
        </p:nvSpPr>
        <p:spPr>
          <a:xfrm>
            <a:off x="1496667" y="5695592"/>
            <a:ext cx="3668133" cy="369332"/>
          </a:xfrm>
          <a:prstGeom prst="rect">
            <a:avLst/>
          </a:prstGeom>
          <a:noFill/>
        </p:spPr>
        <p:txBody>
          <a:bodyPr wrap="square" rtlCol="0">
            <a:spAutoFit/>
          </a:bodyPr>
          <a:lstStyle/>
          <a:p>
            <a:pPr algn="ctr"/>
            <a:r>
              <a:rPr lang="en-US" b="1">
                <a:hlinkClick r:id="rId4"/>
              </a:rPr>
              <a:t>Instructions for Data Submission</a:t>
            </a:r>
            <a:endParaRPr lang="en-US" b="1"/>
          </a:p>
        </p:txBody>
      </p:sp>
      <p:pic>
        <p:nvPicPr>
          <p:cNvPr id="6" name="Picture 5" descr="image of data submission faq doc">
            <a:extLst>
              <a:ext uri="{FF2B5EF4-FFF2-40B4-BE49-F238E27FC236}">
                <a16:creationId xmlns:a16="http://schemas.microsoft.com/office/drawing/2014/main" id="{46145F14-F936-09A0-6132-BEF50F830717}"/>
              </a:ext>
            </a:extLst>
          </p:cNvPr>
          <p:cNvPicPr>
            <a:picLocks noChangeAspect="1"/>
          </p:cNvPicPr>
          <p:nvPr/>
        </p:nvPicPr>
        <p:blipFill>
          <a:blip r:embed="rId5"/>
          <a:stretch>
            <a:fillRect/>
          </a:stretch>
        </p:blipFill>
        <p:spPr>
          <a:xfrm>
            <a:off x="6873365" y="1418858"/>
            <a:ext cx="3997142" cy="410786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1EF0AE2-7E01-A262-E101-EF92FFD530AD}"/>
              </a:ext>
            </a:extLst>
          </p:cNvPr>
          <p:cNvSpPr txBox="1"/>
          <p:nvPr/>
        </p:nvSpPr>
        <p:spPr>
          <a:xfrm>
            <a:off x="7037869" y="5695592"/>
            <a:ext cx="3668133" cy="369332"/>
          </a:xfrm>
          <a:prstGeom prst="rect">
            <a:avLst/>
          </a:prstGeom>
          <a:noFill/>
        </p:spPr>
        <p:txBody>
          <a:bodyPr wrap="square" rtlCol="0">
            <a:spAutoFit/>
          </a:bodyPr>
          <a:lstStyle/>
          <a:p>
            <a:pPr algn="ctr"/>
            <a:r>
              <a:rPr lang="en-US" b="1">
                <a:hlinkClick r:id="rId6"/>
              </a:rPr>
              <a:t>Data Submission FAQs</a:t>
            </a:r>
            <a:endParaRPr lang="en-US" b="1"/>
          </a:p>
        </p:txBody>
      </p:sp>
    </p:spTree>
    <p:extLst>
      <p:ext uri="{BB962C8B-B14F-4D97-AF65-F5344CB8AC3E}">
        <p14:creationId xmlns:p14="http://schemas.microsoft.com/office/powerpoint/2010/main" val="352858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906-2153-84B2-EAD4-F16588181FA3}"/>
              </a:ext>
            </a:extLst>
          </p:cNvPr>
          <p:cNvSpPr>
            <a:spLocks noGrp="1"/>
          </p:cNvSpPr>
          <p:nvPr>
            <p:ph type="ctrTitle"/>
          </p:nvPr>
        </p:nvSpPr>
        <p:spPr/>
        <p:txBody>
          <a:bodyPr>
            <a:normAutofit/>
          </a:bodyPr>
          <a:lstStyle/>
          <a:p>
            <a:r>
              <a:rPr lang="en-US">
                <a:solidFill>
                  <a:schemeClr val="tx1"/>
                </a:solidFill>
              </a:rPr>
              <a:t>Data Submission File</a:t>
            </a:r>
          </a:p>
        </p:txBody>
      </p:sp>
    </p:spTree>
    <p:extLst>
      <p:ext uri="{BB962C8B-B14F-4D97-AF65-F5344CB8AC3E}">
        <p14:creationId xmlns:p14="http://schemas.microsoft.com/office/powerpoint/2010/main" val="5843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6700-8D85-E74C-AFA3-98F62C6AAA2E}"/>
              </a:ext>
            </a:extLst>
          </p:cNvPr>
          <p:cNvSpPr>
            <a:spLocks noGrp="1"/>
          </p:cNvSpPr>
          <p:nvPr>
            <p:ph type="title"/>
          </p:nvPr>
        </p:nvSpPr>
        <p:spPr/>
        <p:txBody>
          <a:bodyPr>
            <a:normAutofit/>
          </a:bodyPr>
          <a:lstStyle/>
          <a:p>
            <a:r>
              <a:rPr lang="en-US"/>
              <a:t>Data Submission File</a:t>
            </a:r>
          </a:p>
        </p:txBody>
      </p:sp>
      <p:sp>
        <p:nvSpPr>
          <p:cNvPr id="3" name="Google Shape;608;p23">
            <a:extLst>
              <a:ext uri="{FF2B5EF4-FFF2-40B4-BE49-F238E27FC236}">
                <a16:creationId xmlns:a16="http://schemas.microsoft.com/office/drawing/2014/main" id="{5EB92794-5FFA-1815-4710-A32E8A05D11B}"/>
              </a:ext>
            </a:extLst>
          </p:cNvPr>
          <p:cNvSpPr/>
          <p:nvPr/>
        </p:nvSpPr>
        <p:spPr>
          <a:xfrm>
            <a:off x="715580" y="1468512"/>
            <a:ext cx="10552487" cy="869273"/>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200"/>
              <a:t>Districts submit</a:t>
            </a:r>
            <a:r>
              <a:rPr lang="en-US" sz="3200" b="1"/>
              <a:t> one file </a:t>
            </a:r>
            <a:r>
              <a:rPr lang="en-US" sz="3200"/>
              <a:t>for data submission, which includes:</a:t>
            </a:r>
            <a:endParaRPr sz="3200" b="0" i="0" u="none" strike="noStrike" cap="none">
              <a:latin typeface="Open Sans"/>
              <a:ea typeface="Open Sans"/>
              <a:cs typeface="Open Sans"/>
              <a:sym typeface="Open Sans"/>
            </a:endParaRPr>
          </a:p>
        </p:txBody>
      </p:sp>
      <p:sp>
        <p:nvSpPr>
          <p:cNvPr id="4" name="Google Shape;612;p23">
            <a:extLst>
              <a:ext uri="{FF2B5EF4-FFF2-40B4-BE49-F238E27FC236}">
                <a16:creationId xmlns:a16="http://schemas.microsoft.com/office/drawing/2014/main" id="{B93F9F26-4E7A-7AD6-6812-9BCCCFD57B1C}"/>
              </a:ext>
            </a:extLst>
          </p:cNvPr>
          <p:cNvSpPr txBox="1"/>
          <p:nvPr/>
        </p:nvSpPr>
        <p:spPr>
          <a:xfrm>
            <a:off x="983854" y="2648394"/>
            <a:ext cx="3487659" cy="2923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200"/>
              </a:spcAft>
              <a:buClr>
                <a:srgbClr val="000000"/>
              </a:buClr>
              <a:buSzPts val="2800"/>
              <a:buFont typeface="Arial"/>
              <a:buNone/>
            </a:pPr>
            <a:r>
              <a:rPr lang="en-US" sz="2400" b="1" i="0" u="none" strike="noStrike" cap="none">
                <a:solidFill>
                  <a:schemeClr val="dk1"/>
                </a:solidFill>
                <a:latin typeface="+mj-lt"/>
                <a:ea typeface="Open Sans"/>
                <a:cs typeface="Open Sans"/>
                <a:sym typeface="Open Sans"/>
              </a:rPr>
              <a:t>District Information Tab</a:t>
            </a:r>
            <a:endParaRPr sz="2400" b="0" i="0" u="none" strike="noStrike" cap="none">
              <a:solidFill>
                <a:srgbClr val="000000"/>
              </a:solidFill>
              <a:latin typeface="+mj-lt"/>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0" u="none" strike="noStrike" cap="none">
                <a:solidFill>
                  <a:schemeClr val="dk1"/>
                </a:solidFill>
                <a:ea typeface="Open Sans"/>
                <a:cs typeface="Open Sans"/>
                <a:sym typeface="Open Sans"/>
              </a:rPr>
              <a:t>Include contact information </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a:solidFill>
                  <a:schemeClr val="dk1"/>
                </a:solidFill>
                <a:ea typeface="Open Sans"/>
                <a:cs typeface="Open Sans"/>
                <a:sym typeface="Open Sans"/>
              </a:rPr>
              <a:t>A</a:t>
            </a:r>
            <a:r>
              <a:rPr lang="en-US" sz="1800" b="0" u="none" strike="noStrike" cap="none">
                <a:solidFill>
                  <a:schemeClr val="dk1"/>
                </a:solidFill>
                <a:ea typeface="Open Sans"/>
                <a:cs typeface="Open Sans"/>
                <a:sym typeface="Open Sans"/>
              </a:rPr>
              <a:t>ddress all supplementary questions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a:solidFill>
                  <a:schemeClr val="dk1"/>
                </a:solidFill>
                <a:ea typeface="Open Sans"/>
                <a:cs typeface="Open Sans"/>
                <a:sym typeface="Open Sans"/>
              </a:rPr>
              <a:t>If missing teachers, explain in Questions 6 and 7 for TIA Team to reference during System Alignment Review</a:t>
            </a:r>
            <a:endParaRPr sz="1400" b="0" u="none" strike="noStrike" cap="none">
              <a:solidFill>
                <a:srgbClr val="000000"/>
              </a:solidFill>
              <a:ea typeface="Arial"/>
              <a:cs typeface="Arial"/>
              <a:sym typeface="Arial"/>
            </a:endParaRPr>
          </a:p>
        </p:txBody>
      </p:sp>
      <p:sp>
        <p:nvSpPr>
          <p:cNvPr id="5" name="Google Shape;612;p23">
            <a:extLst>
              <a:ext uri="{FF2B5EF4-FFF2-40B4-BE49-F238E27FC236}">
                <a16:creationId xmlns:a16="http://schemas.microsoft.com/office/drawing/2014/main" id="{2DC51841-B877-73B9-C1CC-B7A5E8D52989}"/>
              </a:ext>
            </a:extLst>
          </p:cNvPr>
          <p:cNvSpPr txBox="1"/>
          <p:nvPr/>
        </p:nvSpPr>
        <p:spPr>
          <a:xfrm>
            <a:off x="4654300" y="2657283"/>
            <a:ext cx="3235935"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200"/>
              </a:spcAft>
              <a:buClr>
                <a:srgbClr val="000000"/>
              </a:buClr>
              <a:buSzPts val="2800"/>
              <a:buFont typeface="Arial"/>
              <a:buNone/>
            </a:pPr>
            <a:r>
              <a:rPr lang="en-US" sz="2400" b="1" i="0" u="none" strike="noStrike" cap="none">
                <a:solidFill>
                  <a:schemeClr val="dk1"/>
                </a:solidFill>
                <a:latin typeface="+mj-lt"/>
                <a:ea typeface="Open Sans"/>
                <a:cs typeface="Open Sans"/>
                <a:sym typeface="Open Sans"/>
              </a:rPr>
              <a:t>Weighting Tab</a:t>
            </a:r>
            <a:endParaRPr sz="2400" b="0" i="0" u="none" strike="noStrike" cap="none">
              <a:solidFill>
                <a:srgbClr val="00000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u="none" strike="noStrike" cap="none">
                <a:solidFill>
                  <a:schemeClr val="dk1"/>
                </a:solidFill>
                <a:ea typeface="Open Sans"/>
                <a:cs typeface="Open Sans"/>
                <a:sym typeface="Open Sans"/>
              </a:rPr>
              <a:t>Should reflect district’s 2022-23 approved local designation system</a:t>
            </a:r>
            <a:endParaRPr sz="1400" b="0" u="none" strike="noStrike" cap="none">
              <a:solidFill>
                <a:srgbClr val="000000"/>
              </a:solidFill>
              <a:ea typeface="Arial"/>
              <a:cs typeface="Arial"/>
              <a:sym typeface="Arial"/>
            </a:endParaRPr>
          </a:p>
        </p:txBody>
      </p:sp>
      <p:sp>
        <p:nvSpPr>
          <p:cNvPr id="6" name="Google Shape;612;p23">
            <a:extLst>
              <a:ext uri="{FF2B5EF4-FFF2-40B4-BE49-F238E27FC236}">
                <a16:creationId xmlns:a16="http://schemas.microsoft.com/office/drawing/2014/main" id="{F190D104-9534-E089-A199-A7A441D86E22}"/>
              </a:ext>
            </a:extLst>
          </p:cNvPr>
          <p:cNvSpPr txBox="1"/>
          <p:nvPr/>
        </p:nvSpPr>
        <p:spPr>
          <a:xfrm>
            <a:off x="8073022" y="2648394"/>
            <a:ext cx="3764096"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200"/>
              </a:spcAft>
              <a:buClr>
                <a:srgbClr val="000000"/>
              </a:buClr>
              <a:buSzPts val="2800"/>
              <a:buFont typeface="Arial"/>
              <a:buNone/>
            </a:pPr>
            <a:r>
              <a:rPr lang="en-US" sz="2400" b="1" i="0" u="none" strike="noStrike" cap="none">
                <a:solidFill>
                  <a:schemeClr val="dk1"/>
                </a:solidFill>
                <a:latin typeface="+mj-lt"/>
                <a:ea typeface="Open Sans"/>
                <a:cs typeface="Open Sans"/>
                <a:sym typeface="Open Sans"/>
              </a:rPr>
              <a:t>Data Entry Tab</a:t>
            </a:r>
            <a:endParaRPr sz="2400" b="0" i="0" u="none" strike="noStrike" cap="none">
              <a:solidFill>
                <a:srgbClr val="000000"/>
              </a:solidFill>
              <a:latin typeface="+mj-lt"/>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0" u="none" strike="noStrike" cap="none">
                <a:solidFill>
                  <a:schemeClr val="dk1"/>
                </a:solidFill>
                <a:ea typeface="Open Sans"/>
                <a:cs typeface="Open Sans"/>
                <a:sym typeface="Open Sans"/>
              </a:rPr>
              <a:t>Observation and student growth scores for </a:t>
            </a:r>
            <a:r>
              <a:rPr lang="en-US" sz="1800" b="1" u="none" strike="noStrike" cap="none">
                <a:solidFill>
                  <a:schemeClr val="dk1"/>
                </a:solidFill>
                <a:ea typeface="Open Sans"/>
                <a:cs typeface="Open Sans"/>
                <a:sym typeface="Open Sans"/>
              </a:rPr>
              <a:t>all</a:t>
            </a:r>
            <a:r>
              <a:rPr lang="en-US" sz="1800" b="0" u="none" strike="noStrike" cap="none">
                <a:solidFill>
                  <a:schemeClr val="dk1"/>
                </a:solidFill>
                <a:ea typeface="Open Sans"/>
                <a:cs typeface="Open Sans"/>
                <a:sym typeface="Open Sans"/>
              </a:rPr>
              <a:t> </a:t>
            </a:r>
            <a:r>
              <a:rPr lang="en-US" sz="1800" b="1" u="none" strike="noStrike" cap="none">
                <a:solidFill>
                  <a:schemeClr val="dk1"/>
                </a:solidFill>
                <a:ea typeface="Open Sans"/>
                <a:cs typeface="Open Sans"/>
                <a:sym typeface="Open Sans"/>
              </a:rPr>
              <a:t>teachers</a:t>
            </a:r>
            <a:r>
              <a:rPr lang="en-US" sz="1800" b="0" u="none" strike="noStrike" cap="none">
                <a:solidFill>
                  <a:schemeClr val="dk1"/>
                </a:solidFill>
                <a:ea typeface="Open Sans"/>
                <a:cs typeface="Open Sans"/>
                <a:sym typeface="Open Sans"/>
              </a:rPr>
              <a:t> in an eligible teaching assignment during the 2022-23 school year (both designated and non-designated)</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0" u="none" strike="noStrike" cap="none">
                <a:solidFill>
                  <a:schemeClr val="dk1"/>
                </a:solidFill>
                <a:ea typeface="Open Sans"/>
                <a:cs typeface="Open Sans"/>
                <a:sym typeface="Open Sans"/>
              </a:rPr>
              <a:t>Includes a column for new or higher designations</a:t>
            </a:r>
            <a:endParaRPr lang="en-US" sz="1400" b="0" u="none" strike="noStrike" cap="none">
              <a:solidFill>
                <a:srgbClr val="000000"/>
              </a:solidFill>
              <a:ea typeface="Arial"/>
              <a:cs typeface="Arial"/>
              <a:sym typeface="Arial"/>
            </a:endParaRPr>
          </a:p>
        </p:txBody>
      </p:sp>
    </p:spTree>
    <p:extLst>
      <p:ext uri="{BB962C8B-B14F-4D97-AF65-F5344CB8AC3E}">
        <p14:creationId xmlns:p14="http://schemas.microsoft.com/office/powerpoint/2010/main" val="49119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F505-1524-70C8-4A6B-84F6DC4396A5}"/>
              </a:ext>
            </a:extLst>
          </p:cNvPr>
          <p:cNvSpPr>
            <a:spLocks noGrp="1"/>
          </p:cNvSpPr>
          <p:nvPr>
            <p:ph type="title"/>
          </p:nvPr>
        </p:nvSpPr>
        <p:spPr/>
        <p:txBody>
          <a:bodyPr/>
          <a:lstStyle/>
          <a:p>
            <a:r>
              <a:rPr lang="en-US"/>
              <a:t>District Info Tab</a:t>
            </a:r>
          </a:p>
        </p:txBody>
      </p:sp>
      <p:sp>
        <p:nvSpPr>
          <p:cNvPr id="9" name="TextBox 8">
            <a:extLst>
              <a:ext uri="{FF2B5EF4-FFF2-40B4-BE49-F238E27FC236}">
                <a16:creationId xmlns:a16="http://schemas.microsoft.com/office/drawing/2014/main" id="{132FFE84-34A8-7E6E-A86A-36DAE0097142}"/>
              </a:ext>
            </a:extLst>
          </p:cNvPr>
          <p:cNvSpPr txBox="1"/>
          <p:nvPr/>
        </p:nvSpPr>
        <p:spPr>
          <a:xfrm>
            <a:off x="518474" y="1498862"/>
            <a:ext cx="4553147" cy="1815882"/>
          </a:xfrm>
          <a:prstGeom prst="rect">
            <a:avLst/>
          </a:prstGeom>
          <a:noFill/>
        </p:spPr>
        <p:txBody>
          <a:bodyPr wrap="square" rtlCol="0">
            <a:spAutoFit/>
          </a:bodyPr>
          <a:lstStyle/>
          <a:p>
            <a:pPr marL="285750" indent="-285750">
              <a:buFont typeface="Arial" panose="020B0604020202020204" pitchFamily="34" charset="0"/>
              <a:buChar char="•"/>
            </a:pPr>
            <a:r>
              <a:rPr lang="en-US" sz="2800"/>
              <a:t>Describe District process for calculations, Weighting</a:t>
            </a:r>
          </a:p>
          <a:p>
            <a:pPr marL="285750" indent="-285750">
              <a:buFont typeface="Arial" panose="020B0604020202020204" pitchFamily="34" charset="0"/>
              <a:buChar char="•"/>
            </a:pPr>
            <a:r>
              <a:rPr lang="en-US" sz="2800"/>
              <a:t>If applicable, make clear why teachers missing </a:t>
            </a:r>
          </a:p>
        </p:txBody>
      </p:sp>
      <p:pic>
        <p:nvPicPr>
          <p:cNvPr id="11" name="Picture 10" descr="image of info tab">
            <a:extLst>
              <a:ext uri="{FF2B5EF4-FFF2-40B4-BE49-F238E27FC236}">
                <a16:creationId xmlns:a16="http://schemas.microsoft.com/office/drawing/2014/main" id="{A6F00E1B-7B51-67BF-10A1-5C9D06FCCA8B}"/>
              </a:ext>
            </a:extLst>
          </p:cNvPr>
          <p:cNvPicPr>
            <a:picLocks noChangeAspect="1"/>
          </p:cNvPicPr>
          <p:nvPr/>
        </p:nvPicPr>
        <p:blipFill rotWithShape="1">
          <a:blip r:embed="rId3"/>
          <a:srcRect l="3162"/>
          <a:stretch/>
        </p:blipFill>
        <p:spPr>
          <a:xfrm>
            <a:off x="1404594" y="4233816"/>
            <a:ext cx="5562055" cy="2250643"/>
          </a:xfrm>
          <a:prstGeom prst="rect">
            <a:avLst/>
          </a:prstGeom>
          <a:ln>
            <a:noFill/>
          </a:ln>
          <a:effectLst>
            <a:outerShdw blurRad="292100" dist="139700" dir="2700000" algn="tl" rotWithShape="0">
              <a:srgbClr val="333333">
                <a:alpha val="65000"/>
              </a:srgbClr>
            </a:outerShdw>
          </a:effectLst>
        </p:spPr>
      </p:pic>
      <p:pic>
        <p:nvPicPr>
          <p:cNvPr id="6" name="Content Placeholder 5" descr="image of info tab">
            <a:extLst>
              <a:ext uri="{FF2B5EF4-FFF2-40B4-BE49-F238E27FC236}">
                <a16:creationId xmlns:a16="http://schemas.microsoft.com/office/drawing/2014/main" id="{4BEDFC6A-7C29-962D-CAD1-E7D8054EE681}"/>
              </a:ext>
            </a:extLst>
          </p:cNvPr>
          <p:cNvPicPr>
            <a:picLocks noGrp="1" noChangeAspect="1"/>
          </p:cNvPicPr>
          <p:nvPr>
            <p:ph idx="1"/>
          </p:nvPr>
        </p:nvPicPr>
        <p:blipFill>
          <a:blip r:embed="rId4"/>
          <a:stretch>
            <a:fillRect/>
          </a:stretch>
        </p:blipFill>
        <p:spPr>
          <a:xfrm>
            <a:off x="5183188" y="1565826"/>
            <a:ext cx="6589712" cy="4126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6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A247-0D7E-564E-F789-B299FDC52FB0}"/>
              </a:ext>
            </a:extLst>
          </p:cNvPr>
          <p:cNvSpPr>
            <a:spLocks noGrp="1"/>
          </p:cNvSpPr>
          <p:nvPr>
            <p:ph type="title"/>
          </p:nvPr>
        </p:nvSpPr>
        <p:spPr/>
        <p:txBody>
          <a:bodyPr/>
          <a:lstStyle/>
          <a:p>
            <a:r>
              <a:rPr lang="en-US"/>
              <a:t>Weighting Tab</a:t>
            </a:r>
          </a:p>
        </p:txBody>
      </p:sp>
      <p:sp>
        <p:nvSpPr>
          <p:cNvPr id="4" name="Content Placeholder 3">
            <a:extLst>
              <a:ext uri="{FF2B5EF4-FFF2-40B4-BE49-F238E27FC236}">
                <a16:creationId xmlns:a16="http://schemas.microsoft.com/office/drawing/2014/main" id="{DA2A8344-F7F5-CFC9-1BF3-73508C588CCB}"/>
              </a:ext>
            </a:extLst>
          </p:cNvPr>
          <p:cNvSpPr>
            <a:spLocks noGrp="1"/>
          </p:cNvSpPr>
          <p:nvPr>
            <p:ph sz="half" idx="1"/>
          </p:nvPr>
        </p:nvSpPr>
        <p:spPr>
          <a:xfrm>
            <a:off x="399392" y="1295934"/>
            <a:ext cx="11025201" cy="1717319"/>
          </a:xfrm>
        </p:spPr>
        <p:txBody>
          <a:bodyPr/>
          <a:lstStyle/>
          <a:p>
            <a:r>
              <a:rPr lang="en-US"/>
              <a:t>Teaching categories should reflect district’s approved system</a:t>
            </a:r>
          </a:p>
          <a:p>
            <a:r>
              <a:rPr lang="en-US"/>
              <a:t>Templates include 10 categories, can leave the extras blank</a:t>
            </a:r>
          </a:p>
        </p:txBody>
      </p:sp>
      <p:pic>
        <p:nvPicPr>
          <p:cNvPr id="7" name="Picture 6" descr="image of weighting tab">
            <a:extLst>
              <a:ext uri="{FF2B5EF4-FFF2-40B4-BE49-F238E27FC236}">
                <a16:creationId xmlns:a16="http://schemas.microsoft.com/office/drawing/2014/main" id="{20043B45-7C6F-88DC-993B-ECFEB640947B}"/>
              </a:ext>
            </a:extLst>
          </p:cNvPr>
          <p:cNvPicPr>
            <a:picLocks noChangeAspect="1"/>
          </p:cNvPicPr>
          <p:nvPr/>
        </p:nvPicPr>
        <p:blipFill>
          <a:blip r:embed="rId3"/>
          <a:stretch>
            <a:fillRect/>
          </a:stretch>
        </p:blipFill>
        <p:spPr>
          <a:xfrm>
            <a:off x="1554743" y="3012558"/>
            <a:ext cx="8993910" cy="3188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658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a:xfrm>
            <a:off x="401170" y="262444"/>
            <a:ext cx="9212062" cy="796835"/>
          </a:xfrm>
        </p:spPr>
        <p:txBody>
          <a:bodyPr>
            <a:noAutofit/>
          </a:bodyPr>
          <a:lstStyle/>
          <a:p>
            <a:r>
              <a:rPr lang="en-US" sz="2800"/>
              <a:t>Weighting Tab: Changes</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Districts can:</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p:txBody>
          <a:bodyPr>
            <a:normAutofit fontScale="6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Change the weighting of approved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the LEA system application weighted teacher observation at 30% and student growth at 70%. The LEA can change weighting to 50/50. </a:t>
            </a:r>
          </a:p>
          <a:p>
            <a:pPr marL="0" marR="0" lvl="0" indent="0">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Times New Roman" panose="02020603050405020304" pitchFamily="18" charset="0"/>
                <a:cs typeface="Times New Roman" panose="02020603050405020304" pitchFamily="18" charset="0"/>
              </a:rPr>
              <a:t>Remove other optional, non-statutory components.  </a:t>
            </a:r>
            <a:r>
              <a:rPr lang="en-US" sz="2800" i="1">
                <a:effectLst/>
                <a:latin typeface="Calibri" panose="020F0502020204030204" pitchFamily="34" charset="0"/>
                <a:ea typeface="Times New Roman" panose="02020603050405020304" pitchFamily="18" charset="0"/>
                <a:cs typeface="Times New Roman" panose="02020603050405020304" pitchFamily="18" charset="0"/>
              </a:rPr>
              <a:t>Ex: attendance, student surveys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Calibri" panose="020F0502020204030204" pitchFamily="34" charset="0"/>
                <a:ea typeface="Calibri" panose="020F0502020204030204" pitchFamily="34" charset="0"/>
                <a:cs typeface="Times New Roman" panose="02020603050405020304" pitchFamily="18" charset="0"/>
              </a:rPr>
              <a:t>Adjust the standard at which a teacher is able to earn a designation</a:t>
            </a:r>
          </a:p>
          <a:p>
            <a:pPr marL="342900" marR="0" lvl="0" indent="-342900">
              <a:lnSpc>
                <a:spcPct val="107000"/>
              </a:lnSpc>
              <a:spcBef>
                <a:spcPts val="0"/>
              </a:spcBef>
              <a:spcAft>
                <a:spcPts val="800"/>
              </a:spcAft>
              <a:buFont typeface="Symbol" panose="05050102010706020507" pitchFamily="18" charset="2"/>
              <a:buChar char=""/>
            </a:pPr>
            <a:r>
              <a:rPr lang="en-US" sz="3200">
                <a:latin typeface="Calibri" panose="020F0502020204030204" pitchFamily="34" charset="0"/>
                <a:ea typeface="Calibri" panose="020F0502020204030204" pitchFamily="34" charset="0"/>
                <a:cs typeface="Times New Roman" panose="02020603050405020304" pitchFamily="18" charset="0"/>
              </a:rPr>
              <a:t>Adjust or establish a minimum requirement to earn a designation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Districts cannot:</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a:xfrm>
            <a:off x="6421037" y="2497466"/>
            <a:ext cx="5183188" cy="3480834"/>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Add or remove eligible teaching assignments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Add or remove student growth measures</a:t>
            </a:r>
          </a:p>
          <a:p>
            <a:pPr marL="342900" marR="0" lvl="0" indent="-342900">
              <a:lnSpc>
                <a:spcPct val="107000"/>
              </a:lnSpc>
              <a:spcBef>
                <a:spcPts val="0"/>
              </a:spcBef>
              <a:spcAft>
                <a:spcPts val="0"/>
              </a:spcAft>
              <a:buFont typeface="Symbol" panose="05050102010706020507" pitchFamily="18" charset="2"/>
              <a:buChar char=""/>
            </a:pPr>
            <a:r>
              <a:rPr lang="en-US" sz="2000">
                <a:latin typeface="Calibri" panose="020F0502020204030204" pitchFamily="34" charset="0"/>
                <a:ea typeface="Times New Roman" panose="02020603050405020304" pitchFamily="18" charset="0"/>
                <a:cs typeface="Times New Roman" panose="02020603050405020304" pitchFamily="18" charset="0"/>
              </a:rPr>
              <a:t>Add or remove teacher observation component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cs typeface="Times New Roman" panose="02020603050405020304" pitchFamily="18" charset="0"/>
              </a:rPr>
              <a:t>Exclude teacher observation or student growth when determining designations</a:t>
            </a:r>
          </a:p>
        </p:txBody>
      </p:sp>
    </p:spTree>
    <p:extLst>
      <p:ext uri="{BB962C8B-B14F-4D97-AF65-F5344CB8AC3E}">
        <p14:creationId xmlns:p14="http://schemas.microsoft.com/office/powerpoint/2010/main" val="371725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A247-0D7E-564E-F789-B299FDC52FB0}"/>
              </a:ext>
            </a:extLst>
          </p:cNvPr>
          <p:cNvSpPr>
            <a:spLocks noGrp="1"/>
          </p:cNvSpPr>
          <p:nvPr>
            <p:ph type="title"/>
          </p:nvPr>
        </p:nvSpPr>
        <p:spPr/>
        <p:txBody>
          <a:bodyPr/>
          <a:lstStyle/>
          <a:p>
            <a:r>
              <a:rPr lang="en-US"/>
              <a:t>Data Entry Tab</a:t>
            </a:r>
          </a:p>
        </p:txBody>
      </p:sp>
      <p:sp>
        <p:nvSpPr>
          <p:cNvPr id="4" name="Content Placeholder 3">
            <a:extLst>
              <a:ext uri="{FF2B5EF4-FFF2-40B4-BE49-F238E27FC236}">
                <a16:creationId xmlns:a16="http://schemas.microsoft.com/office/drawing/2014/main" id="{DA2A8344-F7F5-CFC9-1BF3-73508C588CCB}"/>
              </a:ext>
            </a:extLst>
          </p:cNvPr>
          <p:cNvSpPr>
            <a:spLocks noGrp="1"/>
          </p:cNvSpPr>
          <p:nvPr>
            <p:ph sz="half" idx="1"/>
          </p:nvPr>
        </p:nvSpPr>
        <p:spPr>
          <a:xfrm>
            <a:off x="399393" y="1535167"/>
            <a:ext cx="11013714" cy="1832910"/>
          </a:xfrm>
        </p:spPr>
        <p:txBody>
          <a:bodyPr>
            <a:normAutofit fontScale="85000" lnSpcReduction="20000"/>
          </a:bodyPr>
          <a:lstStyle/>
          <a:p>
            <a:r>
              <a:rPr lang="en-US"/>
              <a:t>Stars in column headers indicate required data</a:t>
            </a:r>
          </a:p>
          <a:p>
            <a:r>
              <a:rPr lang="en-US"/>
              <a:t>Hover over columns to see additional note</a:t>
            </a:r>
          </a:p>
          <a:p>
            <a:r>
              <a:rPr lang="en-US"/>
              <a:t>Unique ID and TEA ID for each teacher, built-in check to ensure identifying the correct teacher</a:t>
            </a:r>
          </a:p>
          <a:p>
            <a:r>
              <a:rPr lang="en-US"/>
              <a:t>Teacher observation only includes the observable domains</a:t>
            </a:r>
          </a:p>
        </p:txBody>
      </p:sp>
      <p:pic>
        <p:nvPicPr>
          <p:cNvPr id="6" name="Picture 5">
            <a:extLst>
              <a:ext uri="{FF2B5EF4-FFF2-40B4-BE49-F238E27FC236}">
                <a16:creationId xmlns:a16="http://schemas.microsoft.com/office/drawing/2014/main" id="{6A571252-5441-70BD-AEC6-76415E73A1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2202" y="3489923"/>
            <a:ext cx="10167596" cy="298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94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906-2153-84B2-EAD4-F16588181FA3}"/>
              </a:ext>
            </a:extLst>
          </p:cNvPr>
          <p:cNvSpPr>
            <a:spLocks noGrp="1"/>
          </p:cNvSpPr>
          <p:nvPr>
            <p:ph type="ctrTitle"/>
          </p:nvPr>
        </p:nvSpPr>
        <p:spPr/>
        <p:txBody>
          <a:bodyPr>
            <a:normAutofit/>
          </a:bodyPr>
          <a:lstStyle/>
          <a:p>
            <a:r>
              <a:rPr lang="en-US">
                <a:solidFill>
                  <a:schemeClr val="tx1"/>
                </a:solidFill>
              </a:rPr>
              <a:t>TIA Data Submission Portal</a:t>
            </a:r>
          </a:p>
        </p:txBody>
      </p:sp>
    </p:spTree>
    <p:extLst>
      <p:ext uri="{BB962C8B-B14F-4D97-AF65-F5344CB8AC3E}">
        <p14:creationId xmlns:p14="http://schemas.microsoft.com/office/powerpoint/2010/main" val="394416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2EF2-2F8D-B682-13F8-ECCFA048CE8B}"/>
              </a:ext>
            </a:extLst>
          </p:cNvPr>
          <p:cNvSpPr>
            <a:spLocks noGrp="1"/>
          </p:cNvSpPr>
          <p:nvPr>
            <p:ph type="title"/>
          </p:nvPr>
        </p:nvSpPr>
        <p:spPr/>
        <p:txBody>
          <a:bodyPr/>
          <a:lstStyle/>
          <a:p>
            <a:r>
              <a:rPr lang="en-US"/>
              <a:t>Portal</a:t>
            </a:r>
          </a:p>
        </p:txBody>
      </p:sp>
      <p:sp>
        <p:nvSpPr>
          <p:cNvPr id="3" name="Content Placeholder 2">
            <a:extLst>
              <a:ext uri="{FF2B5EF4-FFF2-40B4-BE49-F238E27FC236}">
                <a16:creationId xmlns:a16="http://schemas.microsoft.com/office/drawing/2014/main" id="{40DA80F9-1676-46B9-27AB-31E1BE84144A}"/>
              </a:ext>
            </a:extLst>
          </p:cNvPr>
          <p:cNvSpPr>
            <a:spLocks noGrp="1"/>
          </p:cNvSpPr>
          <p:nvPr>
            <p:ph sz="half" idx="1"/>
          </p:nvPr>
        </p:nvSpPr>
        <p:spPr/>
        <p:txBody>
          <a:bodyPr/>
          <a:lstStyle/>
          <a:p>
            <a:r>
              <a:rPr lang="en-US">
                <a:hlinkClick r:id="rId3"/>
              </a:rPr>
              <a:t>TIA Data Submission Portal</a:t>
            </a:r>
            <a:endParaRPr lang="en-US"/>
          </a:p>
          <a:p>
            <a:r>
              <a:rPr lang="en-US"/>
              <a:t>Open for upload attempts on August 1, 2023.</a:t>
            </a:r>
            <a:endParaRPr lang="en-US">
              <a:cs typeface="Calibri"/>
            </a:endParaRPr>
          </a:p>
          <a:p>
            <a:r>
              <a:rPr lang="en-US"/>
              <a:t>For assistance with formatting, data entry, or portal access, contact </a:t>
            </a:r>
            <a:r>
              <a:rPr lang="en-US">
                <a:hlinkClick r:id="rId4"/>
              </a:rPr>
              <a:t>tia@ttu.edu</a:t>
            </a:r>
            <a:endParaRPr lang="en-US"/>
          </a:p>
        </p:txBody>
      </p:sp>
      <p:pic>
        <p:nvPicPr>
          <p:cNvPr id="6" name="Content Placeholder 5">
            <a:extLst>
              <a:ext uri="{FF2B5EF4-FFF2-40B4-BE49-F238E27FC236}">
                <a16:creationId xmlns:a16="http://schemas.microsoft.com/office/drawing/2014/main" id="{EC98BAE1-44F4-F392-AF32-EC1844896DCD}"/>
              </a:ext>
              <a:ext uri="{C183D7F6-B498-43B3-948B-1728B52AA6E4}">
                <adec:decorative xmlns:adec="http://schemas.microsoft.com/office/drawing/2017/decorative" val="1"/>
              </a:ext>
            </a:extLst>
          </p:cNvPr>
          <p:cNvPicPr>
            <a:picLocks noGrp="1" noChangeAspect="1"/>
          </p:cNvPicPr>
          <p:nvPr>
            <p:ph sz="half" idx="2"/>
          </p:nvPr>
        </p:nvPicPr>
        <p:blipFill rotWithShape="1">
          <a:blip r:embed="rId5"/>
          <a:srcRect b="13750"/>
          <a:stretch/>
        </p:blipFill>
        <p:spPr>
          <a:xfrm>
            <a:off x="5307291" y="1651506"/>
            <a:ext cx="6561056" cy="3872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22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8B52-1AC7-4D93-86F1-603134F5C921}"/>
              </a:ext>
            </a:extLst>
          </p:cNvPr>
          <p:cNvSpPr>
            <a:spLocks noGrp="1"/>
          </p:cNvSpPr>
          <p:nvPr>
            <p:ph type="title"/>
          </p:nvPr>
        </p:nvSpPr>
        <p:spPr/>
        <p:txBody>
          <a:bodyPr/>
          <a:lstStyle/>
          <a:p>
            <a:r>
              <a:rPr lang="en-US"/>
              <a:t>Portal Error Report</a:t>
            </a:r>
          </a:p>
        </p:txBody>
      </p:sp>
      <p:sp>
        <p:nvSpPr>
          <p:cNvPr id="3" name="Content Placeholder 2">
            <a:extLst>
              <a:ext uri="{FF2B5EF4-FFF2-40B4-BE49-F238E27FC236}">
                <a16:creationId xmlns:a16="http://schemas.microsoft.com/office/drawing/2014/main" id="{D4646E6E-57D5-292E-7D27-9CF630338272}"/>
              </a:ext>
            </a:extLst>
          </p:cNvPr>
          <p:cNvSpPr>
            <a:spLocks noGrp="1"/>
          </p:cNvSpPr>
          <p:nvPr>
            <p:ph sz="half" idx="1"/>
          </p:nvPr>
        </p:nvSpPr>
        <p:spPr>
          <a:xfrm>
            <a:off x="399393" y="1535167"/>
            <a:ext cx="4809461" cy="4351338"/>
          </a:xfrm>
        </p:spPr>
        <p:txBody>
          <a:bodyPr/>
          <a:lstStyle/>
          <a:p>
            <a:r>
              <a:rPr lang="en-US"/>
              <a:t>A list of technical errors will appear if there are discrepancies in file</a:t>
            </a:r>
          </a:p>
          <a:p>
            <a:r>
              <a:rPr lang="en-US"/>
              <a:t>Click “View error records” to see error description and example</a:t>
            </a:r>
          </a:p>
          <a:p>
            <a:r>
              <a:rPr lang="en-US"/>
              <a:t>A full report can be downloaded</a:t>
            </a:r>
          </a:p>
        </p:txBody>
      </p:sp>
      <p:pic>
        <p:nvPicPr>
          <p:cNvPr id="8" name="Content Placeholder 7">
            <a:extLst>
              <a:ext uri="{FF2B5EF4-FFF2-40B4-BE49-F238E27FC236}">
                <a16:creationId xmlns:a16="http://schemas.microsoft.com/office/drawing/2014/main" id="{7F66AC43-6673-A802-8002-56090A44715D}"/>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5580993" y="1338970"/>
            <a:ext cx="6302536" cy="4743732"/>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56636B43-3A43-5E38-D1A3-3DC769B244D4}"/>
              </a:ext>
              <a:ext uri="{C183D7F6-B498-43B3-948B-1728B52AA6E4}">
                <adec:decorative xmlns:adec="http://schemas.microsoft.com/office/drawing/2017/decorative" val="1"/>
              </a:ext>
            </a:extLst>
          </p:cNvPr>
          <p:cNvSpPr/>
          <p:nvPr/>
        </p:nvSpPr>
        <p:spPr>
          <a:xfrm>
            <a:off x="10586301" y="3073138"/>
            <a:ext cx="1206306" cy="337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B161F8-B495-921A-B04E-AF3881D8350B}"/>
              </a:ext>
              <a:ext uri="{C183D7F6-B498-43B3-948B-1728B52AA6E4}">
                <adec:decorative xmlns:adec="http://schemas.microsoft.com/office/drawing/2017/decorative" val="1"/>
              </a:ext>
            </a:extLst>
          </p:cNvPr>
          <p:cNvSpPr/>
          <p:nvPr/>
        </p:nvSpPr>
        <p:spPr>
          <a:xfrm>
            <a:off x="10586301" y="2198016"/>
            <a:ext cx="1206306" cy="337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7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764F448-25FE-4BEB-972E-C93510D211B7}"/>
              </a:ext>
            </a:extLst>
          </p:cNvPr>
          <p:cNvSpPr/>
          <p:nvPr/>
        </p:nvSpPr>
        <p:spPr>
          <a:xfrm>
            <a:off x="414189" y="1664862"/>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 p.m. – 1:05 p.m.</a:t>
            </a:r>
          </a:p>
        </p:txBody>
      </p:sp>
      <p:sp>
        <p:nvSpPr>
          <p:cNvPr id="10" name="Rectangle 9">
            <a:extLst>
              <a:ext uri="{FF2B5EF4-FFF2-40B4-BE49-F238E27FC236}">
                <a16:creationId xmlns:a16="http://schemas.microsoft.com/office/drawing/2014/main" id="{CCE42E91-9369-4299-92C8-D25E3C0CC262}"/>
              </a:ext>
            </a:extLst>
          </p:cNvPr>
          <p:cNvSpPr/>
          <p:nvPr/>
        </p:nvSpPr>
        <p:spPr>
          <a:xfrm>
            <a:off x="3358871" y="1664862"/>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Welcome</a:t>
            </a:r>
          </a:p>
        </p:txBody>
      </p:sp>
      <p:sp>
        <p:nvSpPr>
          <p:cNvPr id="5" name="Rectangle 4">
            <a:extLst>
              <a:ext uri="{FF2B5EF4-FFF2-40B4-BE49-F238E27FC236}">
                <a16:creationId xmlns:a16="http://schemas.microsoft.com/office/drawing/2014/main" id="{993EDF72-817B-422E-AA6E-631FF4DA27EB}"/>
              </a:ext>
            </a:extLst>
          </p:cNvPr>
          <p:cNvSpPr/>
          <p:nvPr/>
        </p:nvSpPr>
        <p:spPr>
          <a:xfrm>
            <a:off x="414189" y="2357194"/>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1:05 p.m. – 1:15 p.m.</a:t>
            </a:r>
          </a:p>
        </p:txBody>
      </p:sp>
      <p:sp>
        <p:nvSpPr>
          <p:cNvPr id="11" name="Rectangle 10">
            <a:extLst>
              <a:ext uri="{FF2B5EF4-FFF2-40B4-BE49-F238E27FC236}">
                <a16:creationId xmlns:a16="http://schemas.microsoft.com/office/drawing/2014/main" id="{55874C33-9E12-4A69-A6E2-E3D94650746B}"/>
              </a:ext>
            </a:extLst>
          </p:cNvPr>
          <p:cNvSpPr/>
          <p:nvPr/>
        </p:nvSpPr>
        <p:spPr>
          <a:xfrm>
            <a:off x="3358871" y="2357194"/>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Data Submission Timeline and Review Process</a:t>
            </a:r>
          </a:p>
        </p:txBody>
      </p:sp>
      <p:sp>
        <p:nvSpPr>
          <p:cNvPr id="14" name="Rectangle 13">
            <a:extLst>
              <a:ext uri="{FF2B5EF4-FFF2-40B4-BE49-F238E27FC236}">
                <a16:creationId xmlns:a16="http://schemas.microsoft.com/office/drawing/2014/main" id="{7CDC67C6-4F75-755B-96D6-44BAF9E170E2}"/>
              </a:ext>
            </a:extLst>
          </p:cNvPr>
          <p:cNvSpPr/>
          <p:nvPr/>
        </p:nvSpPr>
        <p:spPr>
          <a:xfrm>
            <a:off x="414189" y="304952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1:15 p.m. – 1:30 p.m.</a:t>
            </a:r>
          </a:p>
        </p:txBody>
      </p:sp>
      <p:sp>
        <p:nvSpPr>
          <p:cNvPr id="15" name="Rectangle 14">
            <a:extLst>
              <a:ext uri="{FF2B5EF4-FFF2-40B4-BE49-F238E27FC236}">
                <a16:creationId xmlns:a16="http://schemas.microsoft.com/office/drawing/2014/main" id="{F67EF6EA-4040-B14C-4492-3F53223613EF}"/>
              </a:ext>
            </a:extLst>
          </p:cNvPr>
          <p:cNvSpPr/>
          <p:nvPr/>
        </p:nvSpPr>
        <p:spPr>
          <a:xfrm>
            <a:off x="3358871" y="304952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Data Submission File Overview</a:t>
            </a:r>
          </a:p>
        </p:txBody>
      </p:sp>
      <p:sp>
        <p:nvSpPr>
          <p:cNvPr id="3" name="Rectangle 2">
            <a:extLst>
              <a:ext uri="{FF2B5EF4-FFF2-40B4-BE49-F238E27FC236}">
                <a16:creationId xmlns:a16="http://schemas.microsoft.com/office/drawing/2014/main" id="{9018CB29-C111-0FA7-83FE-A9F43C6A465F}"/>
              </a:ext>
            </a:extLst>
          </p:cNvPr>
          <p:cNvSpPr/>
          <p:nvPr/>
        </p:nvSpPr>
        <p:spPr>
          <a:xfrm>
            <a:off x="414189" y="3741858"/>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1:30 p.m. – 1:45 p.m.</a:t>
            </a:r>
          </a:p>
        </p:txBody>
      </p:sp>
      <p:sp>
        <p:nvSpPr>
          <p:cNvPr id="8" name="Rectangle 7">
            <a:extLst>
              <a:ext uri="{FF2B5EF4-FFF2-40B4-BE49-F238E27FC236}">
                <a16:creationId xmlns:a16="http://schemas.microsoft.com/office/drawing/2014/main" id="{13DACE7E-DC7A-49A1-38E8-3C455376F266}"/>
              </a:ext>
            </a:extLst>
          </p:cNvPr>
          <p:cNvSpPr/>
          <p:nvPr/>
        </p:nvSpPr>
        <p:spPr>
          <a:xfrm>
            <a:off x="3358871" y="3741858"/>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Data Submission Portal</a:t>
            </a:r>
          </a:p>
        </p:txBody>
      </p:sp>
      <p:sp>
        <p:nvSpPr>
          <p:cNvPr id="9" name="Rectangle 8">
            <a:extLst>
              <a:ext uri="{FF2B5EF4-FFF2-40B4-BE49-F238E27FC236}">
                <a16:creationId xmlns:a16="http://schemas.microsoft.com/office/drawing/2014/main" id="{4ECE53F1-6095-1C97-E83A-B1A893F7D463}"/>
              </a:ext>
            </a:extLst>
          </p:cNvPr>
          <p:cNvSpPr/>
          <p:nvPr/>
        </p:nvSpPr>
        <p:spPr>
          <a:xfrm>
            <a:off x="414189" y="4434190"/>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1:45 p.m. – 1:50 p.m.</a:t>
            </a:r>
          </a:p>
        </p:txBody>
      </p:sp>
      <p:sp>
        <p:nvSpPr>
          <p:cNvPr id="16" name="Rectangle 15">
            <a:extLst>
              <a:ext uri="{FF2B5EF4-FFF2-40B4-BE49-F238E27FC236}">
                <a16:creationId xmlns:a16="http://schemas.microsoft.com/office/drawing/2014/main" id="{97B1155C-8AD7-7DDF-72EB-AB037A64CB32}"/>
              </a:ext>
            </a:extLst>
          </p:cNvPr>
          <p:cNvSpPr/>
          <p:nvPr/>
        </p:nvSpPr>
        <p:spPr>
          <a:xfrm>
            <a:off x="3358871" y="4434190"/>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Break</a:t>
            </a:r>
          </a:p>
        </p:txBody>
      </p:sp>
      <p:sp>
        <p:nvSpPr>
          <p:cNvPr id="18" name="Rectangle 17">
            <a:extLst>
              <a:ext uri="{FF2B5EF4-FFF2-40B4-BE49-F238E27FC236}">
                <a16:creationId xmlns:a16="http://schemas.microsoft.com/office/drawing/2014/main" id="{46792EE1-DE4A-F2A3-FD5D-3189E61E5FD3}"/>
              </a:ext>
            </a:extLst>
          </p:cNvPr>
          <p:cNvSpPr/>
          <p:nvPr/>
        </p:nvSpPr>
        <p:spPr>
          <a:xfrm>
            <a:off x="414189" y="5126522"/>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1:50 p.m. – 2:50 p.m.</a:t>
            </a:r>
          </a:p>
        </p:txBody>
      </p:sp>
      <p:sp>
        <p:nvSpPr>
          <p:cNvPr id="17" name="Rectangle 16">
            <a:extLst>
              <a:ext uri="{FF2B5EF4-FFF2-40B4-BE49-F238E27FC236}">
                <a16:creationId xmlns:a16="http://schemas.microsoft.com/office/drawing/2014/main" id="{E08A5EA2-33EB-F384-629A-ADD9D4FC1DE5}"/>
              </a:ext>
            </a:extLst>
          </p:cNvPr>
          <p:cNvSpPr/>
          <p:nvPr/>
        </p:nvSpPr>
        <p:spPr>
          <a:xfrm>
            <a:off x="3358871" y="5126522"/>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Data Validation Updates and Process</a:t>
            </a:r>
          </a:p>
        </p:txBody>
      </p:sp>
      <p:sp>
        <p:nvSpPr>
          <p:cNvPr id="20" name="Rectangle 19">
            <a:extLst>
              <a:ext uri="{FF2B5EF4-FFF2-40B4-BE49-F238E27FC236}">
                <a16:creationId xmlns:a16="http://schemas.microsoft.com/office/drawing/2014/main" id="{6DE5FCD6-3E32-85A9-BCC9-FFC376E3B2EA}"/>
              </a:ext>
            </a:extLst>
          </p:cNvPr>
          <p:cNvSpPr/>
          <p:nvPr/>
        </p:nvSpPr>
        <p:spPr>
          <a:xfrm>
            <a:off x="399393" y="5818854"/>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2:50 p.m. – 3:00 p.m.</a:t>
            </a:r>
          </a:p>
        </p:txBody>
      </p:sp>
      <p:sp>
        <p:nvSpPr>
          <p:cNvPr id="19" name="Rectangle 18">
            <a:extLst>
              <a:ext uri="{FF2B5EF4-FFF2-40B4-BE49-F238E27FC236}">
                <a16:creationId xmlns:a16="http://schemas.microsoft.com/office/drawing/2014/main" id="{8A9F0CFF-916B-ED9D-9E6E-5F41323EB01C}"/>
              </a:ext>
            </a:extLst>
          </p:cNvPr>
          <p:cNvSpPr/>
          <p:nvPr/>
        </p:nvSpPr>
        <p:spPr>
          <a:xfrm>
            <a:off x="3358871" y="5820760"/>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Closing</a:t>
            </a:r>
          </a:p>
        </p:txBody>
      </p:sp>
    </p:spTree>
    <p:extLst>
      <p:ext uri="{BB962C8B-B14F-4D97-AF65-F5344CB8AC3E}">
        <p14:creationId xmlns:p14="http://schemas.microsoft.com/office/powerpoint/2010/main" val="218959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0119-62B9-6E81-8AC1-580248F5BED3}"/>
              </a:ext>
            </a:extLst>
          </p:cNvPr>
          <p:cNvSpPr>
            <a:spLocks noGrp="1"/>
          </p:cNvSpPr>
          <p:nvPr>
            <p:ph type="title"/>
          </p:nvPr>
        </p:nvSpPr>
        <p:spPr/>
        <p:txBody>
          <a:bodyPr/>
          <a:lstStyle/>
          <a:p>
            <a:r>
              <a:rPr lang="en-US"/>
              <a:t>Portal Update: Reference Files tab</a:t>
            </a:r>
          </a:p>
        </p:txBody>
      </p:sp>
      <p:graphicFrame>
        <p:nvGraphicFramePr>
          <p:cNvPr id="14" name="Table 14">
            <a:extLst>
              <a:ext uri="{FF2B5EF4-FFF2-40B4-BE49-F238E27FC236}">
                <a16:creationId xmlns:a16="http://schemas.microsoft.com/office/drawing/2014/main" id="{8C78647A-3AE7-E014-D1FC-1EBA5E3B2591}"/>
              </a:ext>
            </a:extLst>
          </p:cNvPr>
          <p:cNvGraphicFramePr>
            <a:graphicFrameLocks noGrp="1"/>
          </p:cNvGraphicFramePr>
          <p:nvPr/>
        </p:nvGraphicFramePr>
        <p:xfrm>
          <a:off x="1131022" y="1453263"/>
          <a:ext cx="10229404" cy="4768632"/>
        </p:xfrm>
        <a:graphic>
          <a:graphicData uri="http://schemas.openxmlformats.org/drawingml/2006/table">
            <a:tbl>
              <a:tblPr firstRow="1" bandRow="1">
                <a:tableStyleId>{5C22544A-7EE6-4342-B048-85BDC9FD1C3A}</a:tableStyleId>
              </a:tblPr>
              <a:tblGrid>
                <a:gridCol w="3314108">
                  <a:extLst>
                    <a:ext uri="{9D8B030D-6E8A-4147-A177-3AD203B41FA5}">
                      <a16:colId xmlns:a16="http://schemas.microsoft.com/office/drawing/2014/main" val="1998126307"/>
                    </a:ext>
                  </a:extLst>
                </a:gridCol>
                <a:gridCol w="6915296">
                  <a:extLst>
                    <a:ext uri="{9D8B030D-6E8A-4147-A177-3AD203B41FA5}">
                      <a16:colId xmlns:a16="http://schemas.microsoft.com/office/drawing/2014/main" val="1199322212"/>
                    </a:ext>
                  </a:extLst>
                </a:gridCol>
              </a:tblGrid>
              <a:tr h="462864">
                <a:tc>
                  <a:txBody>
                    <a:bodyPr/>
                    <a:lstStyle/>
                    <a:p>
                      <a:pPr algn="ctr"/>
                      <a:r>
                        <a:rPr lang="en-US" sz="2400"/>
                        <a:t>File</a:t>
                      </a:r>
                    </a:p>
                  </a:txBody>
                  <a:tcPr/>
                </a:tc>
                <a:tc>
                  <a:txBody>
                    <a:bodyPr/>
                    <a:lstStyle/>
                    <a:p>
                      <a:pPr algn="ctr"/>
                      <a:r>
                        <a:rPr lang="en-US" sz="2400"/>
                        <a:t>Recommended Use</a:t>
                      </a:r>
                    </a:p>
                  </a:txBody>
                  <a:tcPr/>
                </a:tc>
                <a:extLst>
                  <a:ext uri="{0D108BD9-81ED-4DB2-BD59-A6C34878D82A}">
                    <a16:rowId xmlns:a16="http://schemas.microsoft.com/office/drawing/2014/main" val="3641638878"/>
                  </a:ext>
                </a:extLst>
              </a:tr>
              <a:tr h="845010">
                <a:tc>
                  <a:txBody>
                    <a:bodyPr/>
                    <a:lstStyle/>
                    <a:p>
                      <a:pPr algn="ctr"/>
                      <a:r>
                        <a:rPr lang="en-US" b="1" err="1"/>
                        <a:t>AskTED</a:t>
                      </a:r>
                      <a:r>
                        <a:rPr lang="en-US" b="1"/>
                        <a:t> Directory File</a:t>
                      </a:r>
                    </a:p>
                  </a:txBody>
                  <a:tcPr anchor="ctr"/>
                </a:tc>
                <a:tc>
                  <a:txBody>
                    <a:bodyPr/>
                    <a:lstStyle/>
                    <a:p>
                      <a:r>
                        <a:rPr lang="en-US" sz="1600"/>
                        <a:t>Use this file to look up district number and campus numbers.</a:t>
                      </a:r>
                    </a:p>
                  </a:txBody>
                  <a:tcPr anchor="ctr"/>
                </a:tc>
                <a:extLst>
                  <a:ext uri="{0D108BD9-81ED-4DB2-BD59-A6C34878D82A}">
                    <a16:rowId xmlns:a16="http://schemas.microsoft.com/office/drawing/2014/main" val="3945569784"/>
                  </a:ext>
                </a:extLst>
              </a:tr>
              <a:tr h="845010">
                <a:tc>
                  <a:txBody>
                    <a:bodyPr/>
                    <a:lstStyle/>
                    <a:p>
                      <a:pPr algn="ctr"/>
                      <a:r>
                        <a:rPr lang="en-US" b="1"/>
                        <a:t>Application File</a:t>
                      </a:r>
                    </a:p>
                  </a:txBody>
                  <a:tcPr anchor="ctr"/>
                </a:tc>
                <a:tc>
                  <a:txBody>
                    <a:bodyPr/>
                    <a:lstStyle/>
                    <a:p>
                      <a:r>
                        <a:rPr lang="en-US" sz="1600"/>
                        <a:t>Use the district’s TIA approved application file to reference the Weighting Tab and ensure all teaching categories are included in the data submission file. </a:t>
                      </a:r>
                    </a:p>
                  </a:txBody>
                  <a:tcPr anchor="ctr"/>
                </a:tc>
                <a:extLst>
                  <a:ext uri="{0D108BD9-81ED-4DB2-BD59-A6C34878D82A}">
                    <a16:rowId xmlns:a16="http://schemas.microsoft.com/office/drawing/2014/main" val="1048464833"/>
                  </a:ext>
                </a:extLst>
              </a:tr>
              <a:tr h="845010">
                <a:tc>
                  <a:txBody>
                    <a:bodyPr/>
                    <a:lstStyle/>
                    <a:p>
                      <a:pPr algn="ctr"/>
                      <a:r>
                        <a:rPr lang="en-US" b="1"/>
                        <a:t>Eligible Teacher List</a:t>
                      </a:r>
                    </a:p>
                  </a:txBody>
                  <a:tcPr anchor="ctr"/>
                </a:tc>
                <a:tc>
                  <a:txBody>
                    <a:bodyPr/>
                    <a:lstStyle/>
                    <a:p>
                      <a:r>
                        <a:rPr lang="en-US" sz="1600"/>
                        <a:t>This is a base list of expected teachers; districts will need to amend based on most current teacher roster. Contains TEA ID for some teachers, district will need to look up the rest by downloading an ECOS File. </a:t>
                      </a:r>
                    </a:p>
                  </a:txBody>
                  <a:tcPr anchor="ctr"/>
                </a:tc>
                <a:extLst>
                  <a:ext uri="{0D108BD9-81ED-4DB2-BD59-A6C34878D82A}">
                    <a16:rowId xmlns:a16="http://schemas.microsoft.com/office/drawing/2014/main" val="4102190139"/>
                  </a:ext>
                </a:extLst>
              </a:tr>
              <a:tr h="925728">
                <a:tc>
                  <a:txBody>
                    <a:bodyPr/>
                    <a:lstStyle/>
                    <a:p>
                      <a:pPr algn="ctr"/>
                      <a:r>
                        <a:rPr lang="en-US" b="1"/>
                        <a:t>TIA Data Submission File Template</a:t>
                      </a:r>
                    </a:p>
                  </a:txBody>
                  <a:tcPr anchor="ctr"/>
                </a:tc>
                <a:tc>
                  <a:txBody>
                    <a:bodyPr/>
                    <a:lstStyle/>
                    <a:p>
                      <a:r>
                        <a:rPr lang="en-US" sz="1600"/>
                        <a:t>File template for building the district’s data submission file.</a:t>
                      </a:r>
                    </a:p>
                  </a:txBody>
                  <a:tcPr anchor="ctr"/>
                </a:tc>
                <a:extLst>
                  <a:ext uri="{0D108BD9-81ED-4DB2-BD59-A6C34878D82A}">
                    <a16:rowId xmlns:a16="http://schemas.microsoft.com/office/drawing/2014/main" val="888145117"/>
                  </a:ext>
                </a:extLst>
              </a:tr>
              <a:tr h="845010">
                <a:tc>
                  <a:txBody>
                    <a:bodyPr/>
                    <a:lstStyle/>
                    <a:p>
                      <a:pPr algn="ctr"/>
                      <a:r>
                        <a:rPr lang="en-US" b="1"/>
                        <a:t>Previous Year Uploaded File</a:t>
                      </a:r>
                    </a:p>
                  </a:txBody>
                  <a:tcPr anchor="ctr"/>
                </a:tc>
                <a:tc>
                  <a:txBody>
                    <a:bodyPr/>
                    <a:lstStyle/>
                    <a:p>
                      <a:r>
                        <a:rPr lang="en-US" sz="1600"/>
                        <a:t>For reference only, do not resubmit this file. </a:t>
                      </a:r>
                    </a:p>
                  </a:txBody>
                  <a:tcPr anchor="ctr"/>
                </a:tc>
                <a:extLst>
                  <a:ext uri="{0D108BD9-81ED-4DB2-BD59-A6C34878D82A}">
                    <a16:rowId xmlns:a16="http://schemas.microsoft.com/office/drawing/2014/main" val="3365267047"/>
                  </a:ext>
                </a:extLst>
              </a:tr>
            </a:tbl>
          </a:graphicData>
        </a:graphic>
      </p:graphicFrame>
    </p:spTree>
    <p:extLst>
      <p:ext uri="{BB962C8B-B14F-4D97-AF65-F5344CB8AC3E}">
        <p14:creationId xmlns:p14="http://schemas.microsoft.com/office/powerpoint/2010/main" val="382491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7C77-1B0B-1E55-96E8-7DF1175FEC16}"/>
              </a:ext>
            </a:extLst>
          </p:cNvPr>
          <p:cNvSpPr>
            <a:spLocks noGrp="1"/>
          </p:cNvSpPr>
          <p:nvPr>
            <p:ph type="title"/>
          </p:nvPr>
        </p:nvSpPr>
        <p:spPr/>
        <p:txBody>
          <a:bodyPr>
            <a:normAutofit/>
          </a:bodyPr>
          <a:lstStyle/>
          <a:p>
            <a:r>
              <a:rPr lang="en-US"/>
              <a:t>Resources</a:t>
            </a:r>
          </a:p>
        </p:txBody>
      </p:sp>
      <p:pic>
        <p:nvPicPr>
          <p:cNvPr id="6" name="Picture 5" descr="image of data submission faq document">
            <a:extLst>
              <a:ext uri="{FF2B5EF4-FFF2-40B4-BE49-F238E27FC236}">
                <a16:creationId xmlns:a16="http://schemas.microsoft.com/office/drawing/2014/main" id="{46145F14-F936-09A0-6132-BEF50F830717}"/>
              </a:ext>
            </a:extLst>
          </p:cNvPr>
          <p:cNvPicPr>
            <a:picLocks noChangeAspect="1"/>
          </p:cNvPicPr>
          <p:nvPr/>
        </p:nvPicPr>
        <p:blipFill>
          <a:blip r:embed="rId3"/>
          <a:stretch>
            <a:fillRect/>
          </a:stretch>
        </p:blipFill>
        <p:spPr>
          <a:xfrm>
            <a:off x="6873365" y="1418858"/>
            <a:ext cx="3997142" cy="41078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5666A3-D81D-E6E4-79BB-D5AE807CA0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32163" y="1418858"/>
            <a:ext cx="3997142" cy="417454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442790D-46C2-40DE-F2C5-3D684A0BB545}"/>
              </a:ext>
            </a:extLst>
          </p:cNvPr>
          <p:cNvSpPr txBox="1"/>
          <p:nvPr/>
        </p:nvSpPr>
        <p:spPr>
          <a:xfrm>
            <a:off x="1496667" y="5695592"/>
            <a:ext cx="3668133" cy="369332"/>
          </a:xfrm>
          <a:prstGeom prst="rect">
            <a:avLst/>
          </a:prstGeom>
          <a:noFill/>
        </p:spPr>
        <p:txBody>
          <a:bodyPr wrap="square" rtlCol="0">
            <a:spAutoFit/>
          </a:bodyPr>
          <a:lstStyle/>
          <a:p>
            <a:pPr algn="ctr"/>
            <a:r>
              <a:rPr lang="en-US" b="1">
                <a:hlinkClick r:id="rId5"/>
              </a:rPr>
              <a:t>Instructions for Data Submission</a:t>
            </a:r>
            <a:endParaRPr lang="en-US" b="1"/>
          </a:p>
        </p:txBody>
      </p:sp>
      <p:sp>
        <p:nvSpPr>
          <p:cNvPr id="10" name="TextBox 9">
            <a:extLst>
              <a:ext uri="{FF2B5EF4-FFF2-40B4-BE49-F238E27FC236}">
                <a16:creationId xmlns:a16="http://schemas.microsoft.com/office/drawing/2014/main" id="{81EF0AE2-7E01-A262-E101-EF92FFD530AD}"/>
              </a:ext>
            </a:extLst>
          </p:cNvPr>
          <p:cNvSpPr txBox="1"/>
          <p:nvPr/>
        </p:nvSpPr>
        <p:spPr>
          <a:xfrm>
            <a:off x="7037869" y="5695592"/>
            <a:ext cx="3668133" cy="369332"/>
          </a:xfrm>
          <a:prstGeom prst="rect">
            <a:avLst/>
          </a:prstGeom>
          <a:noFill/>
        </p:spPr>
        <p:txBody>
          <a:bodyPr wrap="square" rtlCol="0">
            <a:spAutoFit/>
          </a:bodyPr>
          <a:lstStyle/>
          <a:p>
            <a:pPr algn="ctr"/>
            <a:r>
              <a:rPr lang="en-US" b="1">
                <a:hlinkClick r:id="rId6"/>
              </a:rPr>
              <a:t>Data Submission FAQs</a:t>
            </a:r>
            <a:endParaRPr lang="en-US" b="1"/>
          </a:p>
        </p:txBody>
      </p:sp>
    </p:spTree>
    <p:extLst>
      <p:ext uri="{BB962C8B-B14F-4D97-AF65-F5344CB8AC3E}">
        <p14:creationId xmlns:p14="http://schemas.microsoft.com/office/powerpoint/2010/main" val="366071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0BF0-025A-A92D-4B1D-FBC2CD8BC206}"/>
              </a:ext>
            </a:extLst>
          </p:cNvPr>
          <p:cNvSpPr>
            <a:spLocks noGrp="1"/>
          </p:cNvSpPr>
          <p:nvPr>
            <p:ph type="title"/>
          </p:nvPr>
        </p:nvSpPr>
        <p:spPr/>
        <p:txBody>
          <a:bodyPr/>
          <a:lstStyle/>
          <a:p>
            <a:r>
              <a:rPr lang="en-US"/>
              <a:t>FAQ #1</a:t>
            </a:r>
          </a:p>
        </p:txBody>
      </p:sp>
      <p:sp>
        <p:nvSpPr>
          <p:cNvPr id="3" name="Text Placeholder 2">
            <a:extLst>
              <a:ext uri="{FF2B5EF4-FFF2-40B4-BE49-F238E27FC236}">
                <a16:creationId xmlns:a16="http://schemas.microsoft.com/office/drawing/2014/main" id="{14C71A62-F8B5-34E1-5DA1-6DE3F7ACCC4F}"/>
              </a:ext>
            </a:extLst>
          </p:cNvPr>
          <p:cNvSpPr>
            <a:spLocks noGrp="1"/>
          </p:cNvSpPr>
          <p:nvPr>
            <p:ph type="body" sz="quarter" idx="14"/>
          </p:nvPr>
        </p:nvSpPr>
        <p:spPr/>
        <p:txBody>
          <a:bodyPr>
            <a:normAutofit/>
          </a:bodyPr>
          <a:lstStyle/>
          <a:p>
            <a:r>
              <a:rPr lang="en-US" sz="3200"/>
              <a:t>Which teachers should be included in the data file?</a:t>
            </a:r>
          </a:p>
        </p:txBody>
      </p:sp>
      <p:sp>
        <p:nvSpPr>
          <p:cNvPr id="4" name="Text Placeholder 3">
            <a:extLst>
              <a:ext uri="{FF2B5EF4-FFF2-40B4-BE49-F238E27FC236}">
                <a16:creationId xmlns:a16="http://schemas.microsoft.com/office/drawing/2014/main" id="{0CD18600-6BF0-27B3-71D5-67BCF683B769}"/>
              </a:ext>
            </a:extLst>
          </p:cNvPr>
          <p:cNvSpPr>
            <a:spLocks noGrp="1"/>
          </p:cNvSpPr>
          <p:nvPr>
            <p:ph type="body" sz="quarter" idx="13"/>
          </p:nvPr>
        </p:nvSpPr>
        <p:spPr/>
        <p:txBody>
          <a:bodyPr>
            <a:normAutofit/>
          </a:bodyPr>
          <a:lstStyle/>
          <a:p>
            <a:r>
              <a:rPr lang="en-US" sz="2400">
                <a:effectLst/>
                <a:latin typeface="Calibri" panose="020F0502020204030204" pitchFamily="34" charset="0"/>
                <a:ea typeface="Calibri" panose="020F0502020204030204" pitchFamily="34" charset="0"/>
                <a:cs typeface="Arial" panose="020B0604020202020204" pitchFamily="34" charset="0"/>
              </a:rPr>
              <a:t>The data file should include </a:t>
            </a:r>
            <a:r>
              <a:rPr lang="en-US" sz="2400" b="1" u="sng">
                <a:effectLst/>
                <a:latin typeface="Calibri" panose="020F0502020204030204" pitchFamily="34" charset="0"/>
                <a:ea typeface="Calibri" panose="020F0502020204030204" pitchFamily="34" charset="0"/>
                <a:cs typeface="Arial" panose="020B0604020202020204" pitchFamily="34" charset="0"/>
              </a:rPr>
              <a:t>all </a:t>
            </a:r>
            <a:r>
              <a:rPr lang="en-US" sz="2400">
                <a:effectLst/>
                <a:latin typeface="Calibri" panose="020F0502020204030204" pitchFamily="34" charset="0"/>
                <a:ea typeface="Calibri" panose="020F0502020204030204" pitchFamily="34" charset="0"/>
                <a:cs typeface="Arial" panose="020B0604020202020204" pitchFamily="34" charset="0"/>
              </a:rPr>
              <a:t>teachers who were in an </a:t>
            </a:r>
            <a:r>
              <a:rPr lang="en-US" sz="2400" b="1" i="1">
                <a:effectLst/>
                <a:latin typeface="Calibri" panose="020F0502020204030204" pitchFamily="34" charset="0"/>
                <a:ea typeface="Calibri" panose="020F0502020204030204" pitchFamily="34" charset="0"/>
                <a:cs typeface="Arial" panose="020B0604020202020204" pitchFamily="34" charset="0"/>
              </a:rPr>
              <a:t>eligible teaching assignment and/or campus</a:t>
            </a:r>
            <a:r>
              <a:rPr lang="en-US" sz="2400">
                <a:effectLst/>
                <a:latin typeface="Calibri" panose="020F0502020204030204" pitchFamily="34" charset="0"/>
                <a:ea typeface="Calibri" panose="020F0502020204030204" pitchFamily="34" charset="0"/>
                <a:cs typeface="Arial" panose="020B0604020202020204" pitchFamily="34" charset="0"/>
              </a:rPr>
              <a:t> during the 2022-2023 school year, including teachers who are no longer employed. Eligible teaching assignments must align with those listed on the weighting tab of the LEA’s approved system application. </a:t>
            </a:r>
            <a:endParaRPr lang="en-US" sz="2400"/>
          </a:p>
          <a:p>
            <a:r>
              <a:rPr lang="en-US" sz="2400" i="1"/>
              <a:t>For districts who have not been approved through Step 2 in prior years, teachers in eligible assignments cannot opt out the local designation system.</a:t>
            </a:r>
          </a:p>
        </p:txBody>
      </p:sp>
    </p:spTree>
    <p:extLst>
      <p:ext uri="{BB962C8B-B14F-4D97-AF65-F5344CB8AC3E}">
        <p14:creationId xmlns:p14="http://schemas.microsoft.com/office/powerpoint/2010/main" val="635251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5481-448F-918C-AF0C-F448FDAC9CEE}"/>
              </a:ext>
            </a:extLst>
          </p:cNvPr>
          <p:cNvSpPr>
            <a:spLocks noGrp="1"/>
          </p:cNvSpPr>
          <p:nvPr>
            <p:ph type="title"/>
          </p:nvPr>
        </p:nvSpPr>
        <p:spPr/>
        <p:txBody>
          <a:bodyPr/>
          <a:lstStyle/>
          <a:p>
            <a:r>
              <a:rPr lang="en-US"/>
              <a:t>FAQ #2</a:t>
            </a:r>
          </a:p>
        </p:txBody>
      </p:sp>
      <p:sp>
        <p:nvSpPr>
          <p:cNvPr id="3" name="Text Placeholder 2">
            <a:extLst>
              <a:ext uri="{FF2B5EF4-FFF2-40B4-BE49-F238E27FC236}">
                <a16:creationId xmlns:a16="http://schemas.microsoft.com/office/drawing/2014/main" id="{2E101F5F-D19A-4E7B-A3F8-708EC59FFD8F}"/>
              </a:ext>
            </a:extLst>
          </p:cNvPr>
          <p:cNvSpPr>
            <a:spLocks noGrp="1"/>
          </p:cNvSpPr>
          <p:nvPr>
            <p:ph type="body" sz="quarter" idx="14"/>
          </p:nvPr>
        </p:nvSpPr>
        <p:spPr/>
        <p:txBody>
          <a:bodyPr>
            <a:normAutofit/>
          </a:bodyPr>
          <a:lstStyle/>
          <a:p>
            <a:r>
              <a:rPr lang="en-US" sz="3200" b="1">
                <a:effectLst/>
                <a:latin typeface="Calibri" panose="020F0502020204030204" pitchFamily="34" charset="0"/>
                <a:ea typeface="Calibri" panose="020F0502020204030204" pitchFamily="34" charset="0"/>
                <a:cs typeface="Arial" panose="020B0604020202020204" pitchFamily="34" charset="0"/>
              </a:rPr>
              <a:t>What if a teacher is missing observation and/or student growth data?</a:t>
            </a:r>
            <a:endParaRPr lang="en-US" sz="3200"/>
          </a:p>
        </p:txBody>
      </p:sp>
      <p:sp>
        <p:nvSpPr>
          <p:cNvPr id="4" name="Text Placeholder 3">
            <a:extLst>
              <a:ext uri="{FF2B5EF4-FFF2-40B4-BE49-F238E27FC236}">
                <a16:creationId xmlns:a16="http://schemas.microsoft.com/office/drawing/2014/main" id="{9B8CD408-1CDC-2447-1B4D-766D4E8FB435}"/>
              </a:ext>
            </a:extLst>
          </p:cNvPr>
          <p:cNvSpPr>
            <a:spLocks noGrp="1"/>
          </p:cNvSpPr>
          <p:nvPr>
            <p:ph type="body" sz="quarter" idx="13"/>
          </p:nvPr>
        </p:nvSpPr>
        <p:spPr/>
        <p:txBody>
          <a:bodyPr>
            <a:normAutofit/>
          </a:bodyPr>
          <a:lstStyle/>
          <a:p>
            <a:r>
              <a:rPr lang="en-US" sz="2000">
                <a:effectLst/>
                <a:latin typeface="Calibri" panose="020F0502020204030204" pitchFamily="34" charset="0"/>
                <a:ea typeface="Calibri" panose="020F0502020204030204" pitchFamily="34" charset="0"/>
                <a:cs typeface="Arial" panose="020B0604020202020204" pitchFamily="34" charset="0"/>
              </a:rPr>
              <a:t>Teachers who do not have complete observation and student growth data should </a:t>
            </a:r>
            <a:r>
              <a:rPr lang="en-US" sz="2000" b="1">
                <a:effectLst/>
                <a:latin typeface="Calibri" panose="020F0502020204030204" pitchFamily="34" charset="0"/>
                <a:ea typeface="Calibri" panose="020F0502020204030204" pitchFamily="34" charset="0"/>
                <a:cs typeface="Arial" panose="020B0604020202020204" pitchFamily="34" charset="0"/>
              </a:rPr>
              <a:t>not</a:t>
            </a:r>
            <a:r>
              <a:rPr lang="en-US" sz="2000">
                <a:effectLst/>
                <a:latin typeface="Calibri" panose="020F0502020204030204" pitchFamily="34" charset="0"/>
                <a:ea typeface="Calibri" panose="020F0502020204030204" pitchFamily="34" charset="0"/>
                <a:cs typeface="Arial" panose="020B0604020202020204" pitchFamily="34" charset="0"/>
              </a:rPr>
              <a:t> be included in the data file. </a:t>
            </a:r>
            <a:r>
              <a:rPr lang="en-US" sz="2000" u="sng">
                <a:effectLst/>
                <a:latin typeface="Calibri" panose="020F0502020204030204" pitchFamily="34" charset="0"/>
                <a:ea typeface="Calibri" panose="020F0502020204030204" pitchFamily="34" charset="0"/>
                <a:cs typeface="Arial" panose="020B0604020202020204" pitchFamily="34" charset="0"/>
              </a:rPr>
              <a:t>On the District Information tab, questions 6 and 7, please outline any discrepancies </a:t>
            </a:r>
            <a:r>
              <a:rPr lang="en-US" sz="2000">
                <a:effectLst/>
                <a:latin typeface="Calibri" panose="020F0502020204030204" pitchFamily="34" charset="0"/>
                <a:ea typeface="Calibri" panose="020F0502020204030204" pitchFamily="34" charset="0"/>
                <a:cs typeface="Arial" panose="020B0604020202020204" pitchFamily="34" charset="0"/>
              </a:rPr>
              <a:t>in the number of teachers employed in eligible assignments compared to the number of teachers reported in the data file. </a:t>
            </a:r>
          </a:p>
          <a:p>
            <a:endParaRPr lang="en-US" sz="2000">
              <a:latin typeface="Calibri" panose="020F0502020204030204" pitchFamily="34" charset="0"/>
              <a:ea typeface="Calibri" panose="020F0502020204030204" pitchFamily="34" charset="0"/>
              <a:cs typeface="Arial" panose="020B0604020202020204" pitchFamily="34" charset="0"/>
            </a:endParaRPr>
          </a:p>
          <a:p>
            <a:r>
              <a:rPr lang="en-US" sz="2000">
                <a:effectLst/>
                <a:latin typeface="Calibri" panose="020F0502020204030204" pitchFamily="34" charset="0"/>
                <a:ea typeface="Calibri" panose="020F0502020204030204" pitchFamily="34" charset="0"/>
                <a:cs typeface="Arial" panose="020B0604020202020204" pitchFamily="34" charset="0"/>
              </a:rPr>
              <a:t>Only districts with full system approval may omit teachers who were on appraisal waivers for 2022-2023. We caution districts to use waivers sparingly following system approval, as this may impact future data validation.</a:t>
            </a:r>
            <a:endParaRPr lang="en-US" sz="3200"/>
          </a:p>
        </p:txBody>
      </p:sp>
    </p:spTree>
    <p:extLst>
      <p:ext uri="{BB962C8B-B14F-4D97-AF65-F5344CB8AC3E}">
        <p14:creationId xmlns:p14="http://schemas.microsoft.com/office/powerpoint/2010/main" val="284340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5481-448F-918C-AF0C-F448FDAC9CEE}"/>
              </a:ext>
            </a:extLst>
          </p:cNvPr>
          <p:cNvSpPr>
            <a:spLocks noGrp="1"/>
          </p:cNvSpPr>
          <p:nvPr>
            <p:ph type="title"/>
          </p:nvPr>
        </p:nvSpPr>
        <p:spPr/>
        <p:txBody>
          <a:bodyPr/>
          <a:lstStyle/>
          <a:p>
            <a:r>
              <a:rPr lang="en-US"/>
              <a:t>FAQ #3</a:t>
            </a:r>
          </a:p>
        </p:txBody>
      </p:sp>
      <p:sp>
        <p:nvSpPr>
          <p:cNvPr id="3" name="Text Placeholder 2">
            <a:extLst>
              <a:ext uri="{FF2B5EF4-FFF2-40B4-BE49-F238E27FC236}">
                <a16:creationId xmlns:a16="http://schemas.microsoft.com/office/drawing/2014/main" id="{2E101F5F-D19A-4E7B-A3F8-708EC59FFD8F}"/>
              </a:ext>
            </a:extLst>
          </p:cNvPr>
          <p:cNvSpPr>
            <a:spLocks noGrp="1"/>
          </p:cNvSpPr>
          <p:nvPr>
            <p:ph type="body" sz="quarter" idx="14"/>
          </p:nvPr>
        </p:nvSpPr>
        <p:spPr/>
        <p:txBody>
          <a:bodyPr>
            <a:normAutofit/>
          </a:bodyPr>
          <a:lstStyle/>
          <a:p>
            <a:r>
              <a:rPr lang="en-US" sz="3200" b="1">
                <a:effectLst/>
                <a:latin typeface="Calibri" panose="020F0502020204030204" pitchFamily="34" charset="0"/>
                <a:ea typeface="Calibri" panose="020F0502020204030204" pitchFamily="34" charset="0"/>
                <a:cs typeface="Arial" panose="020B0604020202020204" pitchFamily="34" charset="0"/>
              </a:rPr>
              <a:t>What if a teacher is not returning next year? Should they be included in the submission file?</a:t>
            </a:r>
            <a:endParaRPr lang="en-US" sz="3200"/>
          </a:p>
        </p:txBody>
      </p:sp>
      <p:sp>
        <p:nvSpPr>
          <p:cNvPr id="4" name="Text Placeholder 3">
            <a:extLst>
              <a:ext uri="{FF2B5EF4-FFF2-40B4-BE49-F238E27FC236}">
                <a16:creationId xmlns:a16="http://schemas.microsoft.com/office/drawing/2014/main" id="{9B8CD408-1CDC-2447-1B4D-766D4E8FB435}"/>
              </a:ext>
            </a:extLst>
          </p:cNvPr>
          <p:cNvSpPr>
            <a:spLocks noGrp="1"/>
          </p:cNvSpPr>
          <p:nvPr>
            <p:ph type="body" sz="quarter" idx="13"/>
          </p:nvPr>
        </p:nvSpPr>
        <p:spPr/>
        <p:txBody>
          <a:bodyPr>
            <a:normAutofit/>
          </a:bodyPr>
          <a:lstStyle/>
          <a:p>
            <a:r>
              <a:rPr lang="en-US" sz="2000">
                <a:latin typeface="Calibri" panose="020F0502020204030204" pitchFamily="34" charset="0"/>
                <a:cs typeface="Arial" panose="020B0604020202020204" pitchFamily="34" charset="0"/>
              </a:rPr>
              <a:t>Yes. The data file should include all teachers who were in an eligible teaching assignment and/or campus during the 2022-2023 school year, including teachers who are no longer employed. </a:t>
            </a:r>
          </a:p>
          <a:p>
            <a:endParaRPr lang="en-US" sz="2000">
              <a:latin typeface="Calibri" panose="020F0502020204030204" pitchFamily="34" charset="0"/>
              <a:cs typeface="Arial" panose="020B0604020202020204" pitchFamily="34" charset="0"/>
            </a:endParaRPr>
          </a:p>
          <a:p>
            <a:r>
              <a:rPr lang="en-US" sz="2000">
                <a:latin typeface="Calibri" panose="020F0502020204030204" pitchFamily="34" charset="0"/>
                <a:cs typeface="Arial" panose="020B0604020202020204" pitchFamily="34" charset="0"/>
              </a:rPr>
              <a:t>However, to be submitted for designation, a teacher must be employed by the district as a teacher (087 role) for the 2023-24 school year. </a:t>
            </a:r>
          </a:p>
          <a:p>
            <a:endParaRPr lang="en-US" sz="2000">
              <a:latin typeface="Calibri" panose="020F0502020204030204" pitchFamily="34" charset="0"/>
              <a:cs typeface="Arial" panose="020B0604020202020204" pitchFamily="34" charset="0"/>
            </a:endParaRPr>
          </a:p>
          <a:p>
            <a:r>
              <a:rPr lang="en-US" sz="2000" i="1">
                <a:latin typeface="Calibri" panose="020F0502020204030204" pitchFamily="34" charset="0"/>
                <a:cs typeface="Arial" panose="020B0604020202020204" pitchFamily="34" charset="0"/>
              </a:rPr>
              <a:t>Therefore, you should include the teacher in the submission file but not propose that they are designated based on eligibility requirements.</a:t>
            </a:r>
            <a:endParaRPr lang="en-US" sz="3200" i="1"/>
          </a:p>
        </p:txBody>
      </p:sp>
    </p:spTree>
    <p:extLst>
      <p:ext uri="{BB962C8B-B14F-4D97-AF65-F5344CB8AC3E}">
        <p14:creationId xmlns:p14="http://schemas.microsoft.com/office/powerpoint/2010/main" val="418614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E265-D329-9767-9202-AC3C7015BD5C}"/>
              </a:ext>
            </a:extLst>
          </p:cNvPr>
          <p:cNvSpPr>
            <a:spLocks noGrp="1"/>
          </p:cNvSpPr>
          <p:nvPr>
            <p:ph type="ctrTitle"/>
          </p:nvPr>
        </p:nvSpPr>
        <p:spPr/>
        <p:txBody>
          <a:bodyPr/>
          <a:lstStyle/>
          <a:p>
            <a:r>
              <a:rPr lang="en-US"/>
              <a:t>Break</a:t>
            </a:r>
          </a:p>
        </p:txBody>
      </p:sp>
      <p:sp>
        <p:nvSpPr>
          <p:cNvPr id="3" name="Subtitle 2">
            <a:extLst>
              <a:ext uri="{FF2B5EF4-FFF2-40B4-BE49-F238E27FC236}">
                <a16:creationId xmlns:a16="http://schemas.microsoft.com/office/drawing/2014/main" id="{7A8256FD-15D5-AA9B-C99E-BA5AE233132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6958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906-2153-84B2-EAD4-F16588181FA3}"/>
              </a:ext>
            </a:extLst>
          </p:cNvPr>
          <p:cNvSpPr>
            <a:spLocks noGrp="1"/>
          </p:cNvSpPr>
          <p:nvPr>
            <p:ph type="ctrTitle"/>
          </p:nvPr>
        </p:nvSpPr>
        <p:spPr/>
        <p:txBody>
          <a:bodyPr>
            <a:normAutofit/>
          </a:bodyPr>
          <a:lstStyle/>
          <a:p>
            <a:r>
              <a:rPr lang="en-US">
                <a:solidFill>
                  <a:schemeClr val="tx1"/>
                </a:solidFill>
              </a:rPr>
              <a:t>Data Validation</a:t>
            </a:r>
          </a:p>
        </p:txBody>
      </p:sp>
    </p:spTree>
    <p:extLst>
      <p:ext uri="{BB962C8B-B14F-4D97-AF65-F5344CB8AC3E}">
        <p14:creationId xmlns:p14="http://schemas.microsoft.com/office/powerpoint/2010/main" val="189230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63EC-58D6-B168-2E2F-BB211F72BBA1}"/>
              </a:ext>
            </a:extLst>
          </p:cNvPr>
          <p:cNvSpPr>
            <a:spLocks noGrp="1"/>
          </p:cNvSpPr>
          <p:nvPr>
            <p:ph type="title"/>
          </p:nvPr>
        </p:nvSpPr>
        <p:spPr/>
        <p:txBody>
          <a:bodyPr/>
          <a:lstStyle/>
          <a:p>
            <a:r>
              <a:rPr lang="en-US"/>
              <a:t>Data Validation Approvals </a:t>
            </a:r>
          </a:p>
        </p:txBody>
      </p:sp>
      <p:sp>
        <p:nvSpPr>
          <p:cNvPr id="8" name="TextBox 7">
            <a:extLst>
              <a:ext uri="{FF2B5EF4-FFF2-40B4-BE49-F238E27FC236}">
                <a16:creationId xmlns:a16="http://schemas.microsoft.com/office/drawing/2014/main" id="{269B55C6-C347-1E9F-706E-CCFB3CAE28FB}"/>
              </a:ext>
            </a:extLst>
          </p:cNvPr>
          <p:cNvSpPr txBox="1"/>
          <p:nvPr/>
        </p:nvSpPr>
        <p:spPr>
          <a:xfrm>
            <a:off x="609600" y="5871647"/>
            <a:ext cx="10820400" cy="400110"/>
          </a:xfrm>
          <a:prstGeom prst="rect">
            <a:avLst/>
          </a:prstGeom>
          <a:noFill/>
        </p:spPr>
        <p:txBody>
          <a:bodyPr wrap="square" rtlCol="0">
            <a:spAutoFit/>
          </a:bodyPr>
          <a:lstStyle/>
          <a:p>
            <a:r>
              <a:rPr lang="en-US" sz="2000" b="1"/>
              <a:t>Districts that submitted data in 2022 and then again in 2023 had a 92% approval rate</a:t>
            </a:r>
          </a:p>
        </p:txBody>
      </p:sp>
      <p:graphicFrame>
        <p:nvGraphicFramePr>
          <p:cNvPr id="14" name="Content Placeholder 13" descr="graph showing data approval by year. ">
            <a:extLst>
              <a:ext uri="{FF2B5EF4-FFF2-40B4-BE49-F238E27FC236}">
                <a16:creationId xmlns:a16="http://schemas.microsoft.com/office/drawing/2014/main" id="{F77C1E42-055F-6E2D-5B89-819ACF8E5751}"/>
              </a:ext>
            </a:extLst>
          </p:cNvPr>
          <p:cNvGraphicFramePr>
            <a:graphicFrameLocks noGrp="1"/>
          </p:cNvGraphicFramePr>
          <p:nvPr>
            <p:ph idx="1"/>
            <p:extLst>
              <p:ext uri="{D42A27DB-BD31-4B8C-83A1-F6EECF244321}">
                <p14:modId xmlns:p14="http://schemas.microsoft.com/office/powerpoint/2010/main" val="1337852097"/>
              </p:ext>
            </p:extLst>
          </p:nvPr>
        </p:nvGraphicFramePr>
        <p:xfrm>
          <a:off x="399393" y="1424015"/>
          <a:ext cx="10820399" cy="4447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21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0A0A-07DF-F508-A9DA-121AC6A98E4D}"/>
              </a:ext>
            </a:extLst>
          </p:cNvPr>
          <p:cNvSpPr>
            <a:spLocks noGrp="1"/>
          </p:cNvSpPr>
          <p:nvPr>
            <p:ph type="title"/>
          </p:nvPr>
        </p:nvSpPr>
        <p:spPr/>
        <p:txBody>
          <a:bodyPr/>
          <a:lstStyle/>
          <a:p>
            <a:r>
              <a:rPr lang="en-US"/>
              <a:t>Data Validation Changes</a:t>
            </a:r>
          </a:p>
        </p:txBody>
      </p:sp>
      <p:sp>
        <p:nvSpPr>
          <p:cNvPr id="7" name="TextBox 6">
            <a:extLst>
              <a:ext uri="{FF2B5EF4-FFF2-40B4-BE49-F238E27FC236}">
                <a16:creationId xmlns:a16="http://schemas.microsoft.com/office/drawing/2014/main" id="{6795145D-2D66-16C4-8E0C-80031CCACA05}"/>
              </a:ext>
            </a:extLst>
          </p:cNvPr>
          <p:cNvSpPr txBox="1"/>
          <p:nvPr/>
        </p:nvSpPr>
        <p:spPr>
          <a:xfrm>
            <a:off x="972280" y="2367689"/>
            <a:ext cx="3715473" cy="2215991"/>
          </a:xfrm>
          <a:prstGeom prst="rect">
            <a:avLst/>
          </a:prstGeom>
          <a:noFill/>
        </p:spPr>
        <p:txBody>
          <a:bodyPr wrap="square" rtlCol="0">
            <a:spAutoFit/>
          </a:bodyPr>
          <a:lstStyle/>
          <a:p>
            <a:pPr algn="ctr"/>
            <a:r>
              <a:rPr lang="en-US" sz="2000" b="1"/>
              <a:t>Continuous Scoring Model</a:t>
            </a:r>
          </a:p>
          <a:p>
            <a:pPr algn="ctr"/>
            <a:endParaRPr lang="en-US" sz="2000" b="1"/>
          </a:p>
          <a:p>
            <a:pPr algn="ctr"/>
            <a:r>
              <a:rPr lang="en-US" sz="2000"/>
              <a:t>Districts will now receive credit for check scores that are close to each point threshold.</a:t>
            </a:r>
            <a:endParaRPr lang="en-US" sz="2000" b="1"/>
          </a:p>
          <a:p>
            <a:pPr algn="ctr"/>
            <a:endParaRPr lang="en-US" sz="2000" b="1"/>
          </a:p>
          <a:p>
            <a:pPr algn="ctr"/>
            <a:endParaRPr lang="en-US" b="1"/>
          </a:p>
        </p:txBody>
      </p:sp>
      <p:grpSp>
        <p:nvGrpSpPr>
          <p:cNvPr id="3" name="Group 2" descr="graph of check 1 correlation example">
            <a:extLst>
              <a:ext uri="{FF2B5EF4-FFF2-40B4-BE49-F238E27FC236}">
                <a16:creationId xmlns:a16="http://schemas.microsoft.com/office/drawing/2014/main" id="{3F9B4ADB-99B9-CD8D-6617-6248C901A3FB}"/>
              </a:ext>
            </a:extLst>
          </p:cNvPr>
          <p:cNvGrpSpPr/>
          <p:nvPr/>
        </p:nvGrpSpPr>
        <p:grpSpPr>
          <a:xfrm>
            <a:off x="399393" y="4122256"/>
            <a:ext cx="5788755" cy="2618196"/>
            <a:chOff x="399393" y="4122256"/>
            <a:chExt cx="5788755" cy="2618196"/>
          </a:xfrm>
        </p:grpSpPr>
        <p:sp>
          <p:nvSpPr>
            <p:cNvPr id="28" name="TextBox 27">
              <a:extLst>
                <a:ext uri="{FF2B5EF4-FFF2-40B4-BE49-F238E27FC236}">
                  <a16:creationId xmlns:a16="http://schemas.microsoft.com/office/drawing/2014/main" id="{CF8314F6-C501-7829-2543-1062B44B0A59}"/>
                </a:ext>
              </a:extLst>
            </p:cNvPr>
            <p:cNvSpPr txBox="1"/>
            <p:nvPr/>
          </p:nvSpPr>
          <p:spPr>
            <a:xfrm>
              <a:off x="399393" y="4887467"/>
              <a:ext cx="819875" cy="984885"/>
            </a:xfrm>
            <a:prstGeom prst="rect">
              <a:avLst/>
            </a:prstGeom>
            <a:noFill/>
          </p:spPr>
          <p:txBody>
            <a:bodyPr wrap="square" rtlCol="0">
              <a:spAutoFit/>
            </a:bodyPr>
            <a:lstStyle/>
            <a:p>
              <a:pPr algn="ctr"/>
              <a:r>
                <a:rPr lang="en-US" sz="2000" b="1"/>
                <a:t>Old</a:t>
              </a:r>
            </a:p>
            <a:p>
              <a:pPr algn="ctr"/>
              <a:endParaRPr lang="en-US" sz="2000" b="1"/>
            </a:p>
            <a:p>
              <a:pPr algn="ctr"/>
              <a:endParaRPr lang="en-US" b="1"/>
            </a:p>
          </p:txBody>
        </p:sp>
        <p:sp>
          <p:nvSpPr>
            <p:cNvPr id="29" name="TextBox 28">
              <a:extLst>
                <a:ext uri="{FF2B5EF4-FFF2-40B4-BE49-F238E27FC236}">
                  <a16:creationId xmlns:a16="http://schemas.microsoft.com/office/drawing/2014/main" id="{9939D742-B586-39E5-577D-51FCCB3C986E}"/>
                </a:ext>
              </a:extLst>
            </p:cNvPr>
            <p:cNvSpPr txBox="1"/>
            <p:nvPr/>
          </p:nvSpPr>
          <p:spPr>
            <a:xfrm>
              <a:off x="399394" y="5747703"/>
              <a:ext cx="819875" cy="984885"/>
            </a:xfrm>
            <a:prstGeom prst="rect">
              <a:avLst/>
            </a:prstGeom>
            <a:noFill/>
          </p:spPr>
          <p:txBody>
            <a:bodyPr wrap="square" rtlCol="0">
              <a:spAutoFit/>
            </a:bodyPr>
            <a:lstStyle/>
            <a:p>
              <a:pPr algn="ctr"/>
              <a:r>
                <a:rPr lang="en-US" sz="2000" b="1"/>
                <a:t>New</a:t>
              </a:r>
            </a:p>
            <a:p>
              <a:pPr algn="ctr"/>
              <a:endParaRPr lang="en-US" sz="2000" b="1"/>
            </a:p>
            <a:p>
              <a:pPr algn="ctr"/>
              <a:endParaRPr lang="en-US" b="1"/>
            </a:p>
          </p:txBody>
        </p:sp>
        <p:grpSp>
          <p:nvGrpSpPr>
            <p:cNvPr id="36" name="Group 35">
              <a:extLst>
                <a:ext uri="{FF2B5EF4-FFF2-40B4-BE49-F238E27FC236}">
                  <a16:creationId xmlns:a16="http://schemas.microsoft.com/office/drawing/2014/main" id="{6D15DE9D-C23F-9A0B-BEF5-C179CAD5F6D9}"/>
                </a:ext>
                <a:ext uri="{C183D7F6-B498-43B3-948B-1728B52AA6E4}">
                  <adec:decorative xmlns:adec="http://schemas.microsoft.com/office/drawing/2017/decorative" val="1"/>
                </a:ext>
              </a:extLst>
            </p:cNvPr>
            <p:cNvGrpSpPr/>
            <p:nvPr/>
          </p:nvGrpSpPr>
          <p:grpSpPr>
            <a:xfrm>
              <a:off x="1312755" y="5913859"/>
              <a:ext cx="3126132" cy="141198"/>
              <a:chOff x="1331087" y="5694744"/>
              <a:chExt cx="3126132" cy="141198"/>
            </a:xfrm>
          </p:grpSpPr>
          <p:sp>
            <p:nvSpPr>
              <p:cNvPr id="16" name="Oval 15">
                <a:extLst>
                  <a:ext uri="{FF2B5EF4-FFF2-40B4-BE49-F238E27FC236}">
                    <a16:creationId xmlns:a16="http://schemas.microsoft.com/office/drawing/2014/main" id="{E678CFA1-28AB-BE35-D5E4-2AAA4CFC8F24}"/>
                  </a:ext>
                </a:extLst>
              </p:cNvPr>
              <p:cNvSpPr/>
              <p:nvPr/>
            </p:nvSpPr>
            <p:spPr>
              <a:xfrm>
                <a:off x="1331087"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1EDC3D-D9B6-614F-126F-71408374944C}"/>
                  </a:ext>
                </a:extLst>
              </p:cNvPr>
              <p:cNvSpPr/>
              <p:nvPr/>
            </p:nvSpPr>
            <p:spPr>
              <a:xfrm>
                <a:off x="2314940"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CF3E8F-40C2-7C27-EFD4-5B327E976A4D}"/>
                  </a:ext>
                </a:extLst>
              </p:cNvPr>
              <p:cNvSpPr/>
              <p:nvPr/>
            </p:nvSpPr>
            <p:spPr>
              <a:xfrm>
                <a:off x="3347011"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939E8BF-DDA7-157A-D250-95FF7B5789C2}"/>
                  </a:ext>
                </a:extLst>
              </p:cNvPr>
              <p:cNvCxnSpPr>
                <a:cxnSpLocks/>
              </p:cNvCxnSpPr>
              <p:nvPr/>
            </p:nvCxnSpPr>
            <p:spPr>
              <a:xfrm>
                <a:off x="1342662" y="5766789"/>
                <a:ext cx="30566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EB0A256-F889-9198-A1B9-6853079C426D}"/>
                  </a:ext>
                </a:extLst>
              </p:cNvPr>
              <p:cNvSpPr/>
              <p:nvPr/>
            </p:nvSpPr>
            <p:spPr>
              <a:xfrm>
                <a:off x="4318323" y="5697046"/>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1F199424-AB4F-59D2-1CD4-5C41E47A4305}"/>
                </a:ext>
                <a:ext uri="{C183D7F6-B498-43B3-948B-1728B52AA6E4}">
                  <adec:decorative xmlns:adec="http://schemas.microsoft.com/office/drawing/2017/decorative" val="1"/>
                </a:ext>
              </a:extLst>
            </p:cNvPr>
            <p:cNvGrpSpPr/>
            <p:nvPr/>
          </p:nvGrpSpPr>
          <p:grpSpPr>
            <a:xfrm>
              <a:off x="1301180" y="4997271"/>
              <a:ext cx="3126132" cy="141198"/>
              <a:chOff x="1331087" y="5694744"/>
              <a:chExt cx="3126132" cy="141198"/>
            </a:xfrm>
          </p:grpSpPr>
          <p:sp>
            <p:nvSpPr>
              <p:cNvPr id="38" name="Oval 37">
                <a:extLst>
                  <a:ext uri="{FF2B5EF4-FFF2-40B4-BE49-F238E27FC236}">
                    <a16:creationId xmlns:a16="http://schemas.microsoft.com/office/drawing/2014/main" id="{43C7E6EF-5C5A-CDBA-9B33-85863AD1F6C3}"/>
                  </a:ext>
                </a:extLst>
              </p:cNvPr>
              <p:cNvSpPr/>
              <p:nvPr/>
            </p:nvSpPr>
            <p:spPr>
              <a:xfrm>
                <a:off x="1331087"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78C93AC-A8ED-E988-CFAC-15E268BF3F4A}"/>
                  </a:ext>
                </a:extLst>
              </p:cNvPr>
              <p:cNvSpPr/>
              <p:nvPr/>
            </p:nvSpPr>
            <p:spPr>
              <a:xfrm>
                <a:off x="2314940"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62BEFC6-0412-F9BE-C5C4-8AA0A8F11255}"/>
                  </a:ext>
                </a:extLst>
              </p:cNvPr>
              <p:cNvSpPr/>
              <p:nvPr/>
            </p:nvSpPr>
            <p:spPr>
              <a:xfrm>
                <a:off x="3347011" y="5694744"/>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853A7C81-FA27-FD34-A841-F19BBAA25699}"/>
                  </a:ext>
                </a:extLst>
              </p:cNvPr>
              <p:cNvCxnSpPr>
                <a:cxnSpLocks/>
              </p:cNvCxnSpPr>
              <p:nvPr/>
            </p:nvCxnSpPr>
            <p:spPr>
              <a:xfrm>
                <a:off x="1342662" y="5766789"/>
                <a:ext cx="30566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0E2E9991-B623-5383-7607-2F2AFDC648CD}"/>
                  </a:ext>
                </a:extLst>
              </p:cNvPr>
              <p:cNvSpPr/>
              <p:nvPr/>
            </p:nvSpPr>
            <p:spPr>
              <a:xfrm>
                <a:off x="4318323" y="5697046"/>
                <a:ext cx="138896"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EE004653-6ABE-A137-3833-86AA58636E38}"/>
                </a:ext>
                <a:ext uri="{C183D7F6-B498-43B3-948B-1728B52AA6E4}">
                  <adec:decorative xmlns:adec="http://schemas.microsoft.com/office/drawing/2017/decorative" val="1"/>
                </a:ext>
              </a:extLst>
            </p:cNvPr>
            <p:cNvGrpSpPr/>
            <p:nvPr/>
          </p:nvGrpSpPr>
          <p:grpSpPr>
            <a:xfrm>
              <a:off x="975064" y="5494830"/>
              <a:ext cx="3800321" cy="990516"/>
              <a:chOff x="1008962" y="4446238"/>
              <a:chExt cx="3800321" cy="990516"/>
            </a:xfrm>
          </p:grpSpPr>
          <p:sp>
            <p:nvSpPr>
              <p:cNvPr id="30" name="TextBox 29">
                <a:extLst>
                  <a:ext uri="{FF2B5EF4-FFF2-40B4-BE49-F238E27FC236}">
                    <a16:creationId xmlns:a16="http://schemas.microsoft.com/office/drawing/2014/main" id="{9DA8670D-6C4B-9E35-A0E4-D360917DD314}"/>
                  </a:ext>
                </a:extLst>
              </p:cNvPr>
              <p:cNvSpPr txBox="1"/>
              <p:nvPr/>
            </p:nvSpPr>
            <p:spPr>
              <a:xfrm>
                <a:off x="1008962" y="4451869"/>
                <a:ext cx="819875" cy="984885"/>
              </a:xfrm>
              <a:prstGeom prst="rect">
                <a:avLst/>
              </a:prstGeom>
              <a:noFill/>
            </p:spPr>
            <p:txBody>
              <a:bodyPr wrap="square" rtlCol="0">
                <a:spAutoFit/>
              </a:bodyPr>
              <a:lstStyle/>
              <a:p>
                <a:pPr algn="ctr"/>
                <a:r>
                  <a:rPr lang="en-US" sz="2000" b="1"/>
                  <a:t>0</a:t>
                </a:r>
              </a:p>
              <a:p>
                <a:pPr algn="ctr"/>
                <a:endParaRPr lang="en-US" sz="2000" b="1"/>
              </a:p>
              <a:p>
                <a:pPr algn="ctr"/>
                <a:endParaRPr lang="en-US" b="1"/>
              </a:p>
            </p:txBody>
          </p:sp>
          <p:sp>
            <p:nvSpPr>
              <p:cNvPr id="31" name="TextBox 30">
                <a:extLst>
                  <a:ext uri="{FF2B5EF4-FFF2-40B4-BE49-F238E27FC236}">
                    <a16:creationId xmlns:a16="http://schemas.microsoft.com/office/drawing/2014/main" id="{05BACF1F-4840-0CB6-400C-29F9AE503DEA}"/>
                  </a:ext>
                </a:extLst>
              </p:cNvPr>
              <p:cNvSpPr txBox="1"/>
              <p:nvPr/>
            </p:nvSpPr>
            <p:spPr>
              <a:xfrm>
                <a:off x="1974450" y="4446238"/>
                <a:ext cx="819875" cy="984885"/>
              </a:xfrm>
              <a:prstGeom prst="rect">
                <a:avLst/>
              </a:prstGeom>
              <a:noFill/>
            </p:spPr>
            <p:txBody>
              <a:bodyPr wrap="square" rtlCol="0">
                <a:spAutoFit/>
              </a:bodyPr>
              <a:lstStyle/>
              <a:p>
                <a:pPr algn="ctr"/>
                <a:r>
                  <a:rPr lang="en-US" sz="2000" b="1"/>
                  <a:t>1</a:t>
                </a:r>
              </a:p>
              <a:p>
                <a:pPr algn="ctr"/>
                <a:endParaRPr lang="en-US" sz="2000" b="1"/>
              </a:p>
              <a:p>
                <a:pPr algn="ctr"/>
                <a:endParaRPr lang="en-US" b="1"/>
              </a:p>
            </p:txBody>
          </p:sp>
          <p:sp>
            <p:nvSpPr>
              <p:cNvPr id="32" name="TextBox 31">
                <a:extLst>
                  <a:ext uri="{FF2B5EF4-FFF2-40B4-BE49-F238E27FC236}">
                    <a16:creationId xmlns:a16="http://schemas.microsoft.com/office/drawing/2014/main" id="{B7A20422-5479-4711-C75F-D47AB611F307}"/>
                  </a:ext>
                </a:extLst>
              </p:cNvPr>
              <p:cNvSpPr txBox="1"/>
              <p:nvPr/>
            </p:nvSpPr>
            <p:spPr>
              <a:xfrm>
                <a:off x="3006521" y="4451868"/>
                <a:ext cx="819875" cy="984885"/>
              </a:xfrm>
              <a:prstGeom prst="rect">
                <a:avLst/>
              </a:prstGeom>
              <a:noFill/>
            </p:spPr>
            <p:txBody>
              <a:bodyPr wrap="square" rtlCol="0">
                <a:spAutoFit/>
              </a:bodyPr>
              <a:lstStyle/>
              <a:p>
                <a:pPr algn="ctr"/>
                <a:r>
                  <a:rPr lang="en-US" sz="2000" b="1"/>
                  <a:t>2</a:t>
                </a:r>
              </a:p>
              <a:p>
                <a:pPr algn="ctr"/>
                <a:endParaRPr lang="en-US" sz="2000" b="1"/>
              </a:p>
              <a:p>
                <a:pPr algn="ctr"/>
                <a:endParaRPr lang="en-US" b="1"/>
              </a:p>
            </p:txBody>
          </p:sp>
          <p:sp>
            <p:nvSpPr>
              <p:cNvPr id="43" name="TextBox 42">
                <a:extLst>
                  <a:ext uri="{FF2B5EF4-FFF2-40B4-BE49-F238E27FC236}">
                    <a16:creationId xmlns:a16="http://schemas.microsoft.com/office/drawing/2014/main" id="{DCE4DB36-C070-5039-5BCA-C70905C0F9AA}"/>
                  </a:ext>
                </a:extLst>
              </p:cNvPr>
              <p:cNvSpPr txBox="1"/>
              <p:nvPr/>
            </p:nvSpPr>
            <p:spPr>
              <a:xfrm>
                <a:off x="3989408" y="4446238"/>
                <a:ext cx="819875" cy="984885"/>
              </a:xfrm>
              <a:prstGeom prst="rect">
                <a:avLst/>
              </a:prstGeom>
              <a:noFill/>
            </p:spPr>
            <p:txBody>
              <a:bodyPr wrap="square" rtlCol="0">
                <a:spAutoFit/>
              </a:bodyPr>
              <a:lstStyle/>
              <a:p>
                <a:pPr algn="ctr"/>
                <a:r>
                  <a:rPr lang="en-US" sz="2000" b="1"/>
                  <a:t>3</a:t>
                </a:r>
              </a:p>
              <a:p>
                <a:pPr algn="ctr"/>
                <a:endParaRPr lang="en-US" sz="2000" b="1"/>
              </a:p>
              <a:p>
                <a:pPr algn="ctr"/>
                <a:endParaRPr lang="en-US" b="1"/>
              </a:p>
            </p:txBody>
          </p:sp>
        </p:grpSp>
        <p:sp>
          <p:nvSpPr>
            <p:cNvPr id="44" name="TextBox 43">
              <a:extLst>
                <a:ext uri="{FF2B5EF4-FFF2-40B4-BE49-F238E27FC236}">
                  <a16:creationId xmlns:a16="http://schemas.microsoft.com/office/drawing/2014/main" id="{2F235B60-9EC8-2978-7FF0-BFA31EA032B1}"/>
                </a:ext>
              </a:extLst>
            </p:cNvPr>
            <p:cNvSpPr txBox="1"/>
            <p:nvPr/>
          </p:nvSpPr>
          <p:spPr>
            <a:xfrm>
              <a:off x="1121276" y="4122256"/>
              <a:ext cx="3715473" cy="984885"/>
            </a:xfrm>
            <a:prstGeom prst="rect">
              <a:avLst/>
            </a:prstGeom>
            <a:noFill/>
          </p:spPr>
          <p:txBody>
            <a:bodyPr wrap="square" rtlCol="0">
              <a:spAutoFit/>
            </a:bodyPr>
            <a:lstStyle/>
            <a:p>
              <a:pPr algn="ctr"/>
              <a:r>
                <a:rPr lang="en-US" sz="2000" b="1"/>
                <a:t>Check 1: Correlation = .23</a:t>
              </a:r>
            </a:p>
            <a:p>
              <a:pPr algn="ctr"/>
              <a:endParaRPr lang="en-US" sz="2000" b="1"/>
            </a:p>
            <a:p>
              <a:pPr algn="ctr"/>
              <a:endParaRPr lang="en-US" b="1"/>
            </a:p>
          </p:txBody>
        </p:sp>
        <p:cxnSp>
          <p:nvCxnSpPr>
            <p:cNvPr id="46" name="Straight Connector 45">
              <a:extLst>
                <a:ext uri="{FF2B5EF4-FFF2-40B4-BE49-F238E27FC236}">
                  <a16:creationId xmlns:a16="http://schemas.microsoft.com/office/drawing/2014/main" id="{78F80A91-ABEE-21DA-36E1-117B6DCEBE5B}"/>
                </a:ext>
                <a:ext uri="{C183D7F6-B498-43B3-948B-1728B52AA6E4}">
                  <adec:decorative xmlns:adec="http://schemas.microsoft.com/office/drawing/2017/decorative" val="1"/>
                </a:ext>
              </a:extLst>
            </p:cNvPr>
            <p:cNvCxnSpPr/>
            <p:nvPr/>
          </p:nvCxnSpPr>
          <p:spPr>
            <a:xfrm>
              <a:off x="4113830" y="4887467"/>
              <a:ext cx="0" cy="33937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331265-F794-BCFF-64CC-7D6F80CCC759}"/>
                </a:ext>
                <a:ext uri="{C183D7F6-B498-43B3-948B-1728B52AA6E4}">
                  <adec:decorative xmlns:adec="http://schemas.microsoft.com/office/drawing/2017/decorative" val="1"/>
                </a:ext>
              </a:extLst>
            </p:cNvPr>
            <p:cNvCxnSpPr/>
            <p:nvPr/>
          </p:nvCxnSpPr>
          <p:spPr>
            <a:xfrm>
              <a:off x="4125405" y="5813619"/>
              <a:ext cx="0" cy="33937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C60BF37-CF7B-A304-BA2F-2590A69DA266}"/>
                </a:ext>
              </a:extLst>
            </p:cNvPr>
            <p:cNvSpPr txBox="1"/>
            <p:nvPr/>
          </p:nvSpPr>
          <p:spPr>
            <a:xfrm>
              <a:off x="4649611" y="4828734"/>
              <a:ext cx="1116057" cy="984885"/>
            </a:xfrm>
            <a:prstGeom prst="rect">
              <a:avLst/>
            </a:prstGeom>
            <a:noFill/>
          </p:spPr>
          <p:txBody>
            <a:bodyPr wrap="square" rtlCol="0">
              <a:spAutoFit/>
            </a:bodyPr>
            <a:lstStyle/>
            <a:p>
              <a:pPr algn="ctr"/>
              <a:r>
                <a:rPr lang="en-US" sz="2000" b="1"/>
                <a:t>Score=2</a:t>
              </a:r>
            </a:p>
            <a:p>
              <a:pPr algn="ctr"/>
              <a:endParaRPr lang="en-US" sz="2000" b="1"/>
            </a:p>
            <a:p>
              <a:pPr algn="ctr"/>
              <a:endParaRPr lang="en-US" b="1"/>
            </a:p>
          </p:txBody>
        </p:sp>
        <p:sp>
          <p:nvSpPr>
            <p:cNvPr id="49" name="TextBox 48">
              <a:extLst>
                <a:ext uri="{FF2B5EF4-FFF2-40B4-BE49-F238E27FC236}">
                  <a16:creationId xmlns:a16="http://schemas.microsoft.com/office/drawing/2014/main" id="{98294EB3-8CE5-1595-506A-47650F173706}"/>
                </a:ext>
              </a:extLst>
            </p:cNvPr>
            <p:cNvSpPr txBox="1"/>
            <p:nvPr/>
          </p:nvSpPr>
          <p:spPr>
            <a:xfrm>
              <a:off x="4661187" y="5755567"/>
              <a:ext cx="1526961" cy="984885"/>
            </a:xfrm>
            <a:prstGeom prst="rect">
              <a:avLst/>
            </a:prstGeom>
            <a:noFill/>
          </p:spPr>
          <p:txBody>
            <a:bodyPr wrap="square" rtlCol="0">
              <a:spAutoFit/>
            </a:bodyPr>
            <a:lstStyle/>
            <a:p>
              <a:pPr algn="ctr"/>
              <a:r>
                <a:rPr lang="en-US" sz="2000" b="1"/>
                <a:t>Score=2.875</a:t>
              </a:r>
            </a:p>
            <a:p>
              <a:pPr algn="ctr"/>
              <a:endParaRPr lang="en-US" sz="2000" b="1"/>
            </a:p>
            <a:p>
              <a:pPr algn="ctr"/>
              <a:endParaRPr lang="en-US" b="1"/>
            </a:p>
          </p:txBody>
        </p:sp>
        <p:cxnSp>
          <p:nvCxnSpPr>
            <p:cNvPr id="60" name="Connector: Curved 59">
              <a:extLst>
                <a:ext uri="{FF2B5EF4-FFF2-40B4-BE49-F238E27FC236}">
                  <a16:creationId xmlns:a16="http://schemas.microsoft.com/office/drawing/2014/main" id="{176406FA-47F9-01BF-0ADB-8D3C9401A2CF}"/>
                </a:ext>
                <a:ext uri="{C183D7F6-B498-43B3-948B-1728B52AA6E4}">
                  <adec:decorative xmlns:adec="http://schemas.microsoft.com/office/drawing/2017/decorative" val="1"/>
                </a:ext>
              </a:extLst>
            </p:cNvPr>
            <p:cNvCxnSpPr/>
            <p:nvPr/>
          </p:nvCxnSpPr>
          <p:spPr>
            <a:xfrm rot="10800000">
              <a:off x="3639268" y="4705983"/>
              <a:ext cx="474562" cy="181485"/>
            </a:xfrm>
            <a:prstGeom prst="curvedConnector3">
              <a:avLst>
                <a:gd name="adj1" fmla="val -122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1299D13-289D-1F59-F2DD-9D7019427263}"/>
                </a:ext>
                <a:ext uri="{C183D7F6-B498-43B3-948B-1728B52AA6E4}">
                  <adec:decorative xmlns:adec="http://schemas.microsoft.com/office/drawing/2017/decorative" val="1"/>
                </a:ext>
              </a:extLst>
            </p:cNvPr>
            <p:cNvGrpSpPr/>
            <p:nvPr/>
          </p:nvGrpSpPr>
          <p:grpSpPr>
            <a:xfrm>
              <a:off x="963489" y="4479111"/>
              <a:ext cx="3800321" cy="990516"/>
              <a:chOff x="1008962" y="4446238"/>
              <a:chExt cx="3800321" cy="990516"/>
            </a:xfrm>
          </p:grpSpPr>
          <p:sp>
            <p:nvSpPr>
              <p:cNvPr id="64" name="TextBox 63">
                <a:extLst>
                  <a:ext uri="{FF2B5EF4-FFF2-40B4-BE49-F238E27FC236}">
                    <a16:creationId xmlns:a16="http://schemas.microsoft.com/office/drawing/2014/main" id="{635BCEC8-95BC-686F-451F-FDFEFB0624C2}"/>
                  </a:ext>
                </a:extLst>
              </p:cNvPr>
              <p:cNvSpPr txBox="1"/>
              <p:nvPr/>
            </p:nvSpPr>
            <p:spPr>
              <a:xfrm>
                <a:off x="1008962" y="4451869"/>
                <a:ext cx="819875" cy="984885"/>
              </a:xfrm>
              <a:prstGeom prst="rect">
                <a:avLst/>
              </a:prstGeom>
              <a:noFill/>
            </p:spPr>
            <p:txBody>
              <a:bodyPr wrap="square" rtlCol="0">
                <a:spAutoFit/>
              </a:bodyPr>
              <a:lstStyle/>
              <a:p>
                <a:pPr algn="ctr"/>
                <a:r>
                  <a:rPr lang="en-US" sz="2000" b="1"/>
                  <a:t>0</a:t>
                </a:r>
              </a:p>
              <a:p>
                <a:pPr algn="ctr"/>
                <a:endParaRPr lang="en-US" sz="2000" b="1"/>
              </a:p>
              <a:p>
                <a:pPr algn="ctr"/>
                <a:endParaRPr lang="en-US" b="1"/>
              </a:p>
            </p:txBody>
          </p:sp>
          <p:sp>
            <p:nvSpPr>
              <p:cNvPr id="65" name="TextBox 64">
                <a:extLst>
                  <a:ext uri="{FF2B5EF4-FFF2-40B4-BE49-F238E27FC236}">
                    <a16:creationId xmlns:a16="http://schemas.microsoft.com/office/drawing/2014/main" id="{4181297D-EE58-D0AF-65EA-F883550D92AF}"/>
                  </a:ext>
                </a:extLst>
              </p:cNvPr>
              <p:cNvSpPr txBox="1"/>
              <p:nvPr/>
            </p:nvSpPr>
            <p:spPr>
              <a:xfrm>
                <a:off x="1974450" y="4446238"/>
                <a:ext cx="819875" cy="984885"/>
              </a:xfrm>
              <a:prstGeom prst="rect">
                <a:avLst/>
              </a:prstGeom>
              <a:noFill/>
            </p:spPr>
            <p:txBody>
              <a:bodyPr wrap="square" rtlCol="0">
                <a:spAutoFit/>
              </a:bodyPr>
              <a:lstStyle/>
              <a:p>
                <a:pPr algn="ctr"/>
                <a:r>
                  <a:rPr lang="en-US" sz="2000" b="1"/>
                  <a:t>1</a:t>
                </a:r>
              </a:p>
              <a:p>
                <a:pPr algn="ctr"/>
                <a:endParaRPr lang="en-US" sz="2000" b="1"/>
              </a:p>
              <a:p>
                <a:pPr algn="ctr"/>
                <a:endParaRPr lang="en-US" b="1"/>
              </a:p>
            </p:txBody>
          </p:sp>
          <p:sp>
            <p:nvSpPr>
              <p:cNvPr id="66" name="TextBox 65">
                <a:extLst>
                  <a:ext uri="{FF2B5EF4-FFF2-40B4-BE49-F238E27FC236}">
                    <a16:creationId xmlns:a16="http://schemas.microsoft.com/office/drawing/2014/main" id="{F8B2A276-A692-116D-FFD6-058C603D0FB3}"/>
                  </a:ext>
                </a:extLst>
              </p:cNvPr>
              <p:cNvSpPr txBox="1"/>
              <p:nvPr/>
            </p:nvSpPr>
            <p:spPr>
              <a:xfrm>
                <a:off x="3006521" y="4451868"/>
                <a:ext cx="819875" cy="984885"/>
              </a:xfrm>
              <a:prstGeom prst="rect">
                <a:avLst/>
              </a:prstGeom>
              <a:noFill/>
            </p:spPr>
            <p:txBody>
              <a:bodyPr wrap="square" rtlCol="0">
                <a:spAutoFit/>
              </a:bodyPr>
              <a:lstStyle/>
              <a:p>
                <a:pPr algn="ctr"/>
                <a:r>
                  <a:rPr lang="en-US" sz="2000" b="1"/>
                  <a:t>2</a:t>
                </a:r>
              </a:p>
              <a:p>
                <a:pPr algn="ctr"/>
                <a:endParaRPr lang="en-US" sz="2000" b="1"/>
              </a:p>
              <a:p>
                <a:pPr algn="ctr"/>
                <a:endParaRPr lang="en-US" b="1"/>
              </a:p>
            </p:txBody>
          </p:sp>
          <p:sp>
            <p:nvSpPr>
              <p:cNvPr id="67" name="TextBox 66">
                <a:extLst>
                  <a:ext uri="{FF2B5EF4-FFF2-40B4-BE49-F238E27FC236}">
                    <a16:creationId xmlns:a16="http://schemas.microsoft.com/office/drawing/2014/main" id="{2EBCC5A7-D4E5-E617-CF2A-221E819C89CD}"/>
                  </a:ext>
                </a:extLst>
              </p:cNvPr>
              <p:cNvSpPr txBox="1"/>
              <p:nvPr/>
            </p:nvSpPr>
            <p:spPr>
              <a:xfrm>
                <a:off x="3989408" y="4446238"/>
                <a:ext cx="819875" cy="984885"/>
              </a:xfrm>
              <a:prstGeom prst="rect">
                <a:avLst/>
              </a:prstGeom>
              <a:noFill/>
            </p:spPr>
            <p:txBody>
              <a:bodyPr wrap="square" rtlCol="0">
                <a:spAutoFit/>
              </a:bodyPr>
              <a:lstStyle/>
              <a:p>
                <a:pPr algn="ctr"/>
                <a:r>
                  <a:rPr lang="en-US" sz="2000" b="1"/>
                  <a:t>3</a:t>
                </a:r>
              </a:p>
              <a:p>
                <a:pPr algn="ctr"/>
                <a:endParaRPr lang="en-US" sz="2000" b="1"/>
              </a:p>
              <a:p>
                <a:pPr algn="ctr"/>
                <a:endParaRPr lang="en-US" b="1"/>
              </a:p>
            </p:txBody>
          </p:sp>
        </p:grpSp>
      </p:grpSp>
      <p:pic>
        <p:nvPicPr>
          <p:cNvPr id="96" name="Picture 95">
            <a:extLst>
              <a:ext uri="{FF2B5EF4-FFF2-40B4-BE49-F238E27FC236}">
                <a16:creationId xmlns:a16="http://schemas.microsoft.com/office/drawing/2014/main" id="{32C52EFD-DD86-F7DB-FC49-1144DE6F4618}"/>
              </a:ext>
              <a:ext uri="{C183D7F6-B498-43B3-948B-1728B52AA6E4}">
                <adec:decorative xmlns:adec="http://schemas.microsoft.com/office/drawing/2017/decorative" val="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57278" y="1247170"/>
            <a:ext cx="1110297" cy="1110297"/>
          </a:xfrm>
          <a:prstGeom prst="rect">
            <a:avLst/>
          </a:prstGeom>
        </p:spPr>
      </p:pic>
      <p:pic>
        <p:nvPicPr>
          <p:cNvPr id="104" name="Picture 103">
            <a:extLst>
              <a:ext uri="{FF2B5EF4-FFF2-40B4-BE49-F238E27FC236}">
                <a16:creationId xmlns:a16="http://schemas.microsoft.com/office/drawing/2014/main" id="{7180EB43-8A0B-6A93-D466-C48A5C607BE8}"/>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71402" y="1247169"/>
            <a:ext cx="1110297" cy="1110297"/>
          </a:xfrm>
          <a:prstGeom prst="rect">
            <a:avLst/>
          </a:prstGeom>
        </p:spPr>
      </p:pic>
      <p:sp>
        <p:nvSpPr>
          <p:cNvPr id="108" name="TextBox 107">
            <a:extLst>
              <a:ext uri="{FF2B5EF4-FFF2-40B4-BE49-F238E27FC236}">
                <a16:creationId xmlns:a16="http://schemas.microsoft.com/office/drawing/2014/main" id="{F5EE3BB8-F08C-A121-715A-CE9F98B59F41}"/>
              </a:ext>
            </a:extLst>
          </p:cNvPr>
          <p:cNvSpPr txBox="1"/>
          <p:nvPr/>
        </p:nvSpPr>
        <p:spPr>
          <a:xfrm>
            <a:off x="7079966" y="2367689"/>
            <a:ext cx="3715473" cy="3754874"/>
          </a:xfrm>
          <a:prstGeom prst="rect">
            <a:avLst/>
          </a:prstGeom>
          <a:noFill/>
        </p:spPr>
        <p:txBody>
          <a:bodyPr wrap="square" rtlCol="0">
            <a:spAutoFit/>
          </a:bodyPr>
          <a:lstStyle/>
          <a:p>
            <a:pPr algn="ctr"/>
            <a:r>
              <a:rPr lang="en-US" sz="2000" b="1"/>
              <a:t>New Supplemental Checks</a:t>
            </a:r>
          </a:p>
          <a:p>
            <a:pPr algn="ctr"/>
            <a:endParaRPr lang="en-US" sz="2000" b="1"/>
          </a:p>
          <a:p>
            <a:pPr algn="ctr"/>
            <a:r>
              <a:rPr lang="en-US" sz="2000"/>
              <a:t>Districts will now receive 2 new </a:t>
            </a:r>
            <a:r>
              <a:rPr lang="en-US" sz="2000" b="1" u="sng"/>
              <a:t>unscored</a:t>
            </a:r>
            <a:r>
              <a:rPr lang="en-US" sz="2000"/>
              <a:t> supplemental checks (check 12 and 13). These checks will provide more feedback to districts specifically around teachers that are captured in the statewide VAM.</a:t>
            </a:r>
            <a:endParaRPr lang="en-US" sz="2000" b="1" u="sng"/>
          </a:p>
          <a:p>
            <a:pPr algn="ctr"/>
            <a:endParaRPr lang="en-US" sz="2000" b="1" u="sng"/>
          </a:p>
          <a:p>
            <a:pPr algn="ctr"/>
            <a:endParaRPr lang="en-US" sz="2000" b="1"/>
          </a:p>
          <a:p>
            <a:pPr algn="ctr"/>
            <a:endParaRPr lang="en-US" b="1"/>
          </a:p>
        </p:txBody>
      </p:sp>
    </p:spTree>
    <p:extLst>
      <p:ext uri="{BB962C8B-B14F-4D97-AF65-F5344CB8AC3E}">
        <p14:creationId xmlns:p14="http://schemas.microsoft.com/office/powerpoint/2010/main" val="4032221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8303-3896-8DE5-3C2B-58E97686E147}"/>
              </a:ext>
            </a:extLst>
          </p:cNvPr>
          <p:cNvSpPr>
            <a:spLocks noGrp="1"/>
          </p:cNvSpPr>
          <p:nvPr>
            <p:ph type="title"/>
          </p:nvPr>
        </p:nvSpPr>
        <p:spPr/>
        <p:txBody>
          <a:bodyPr/>
          <a:lstStyle/>
          <a:p>
            <a:r>
              <a:rPr lang="en-US"/>
              <a:t>Data Validation Changes Continued</a:t>
            </a:r>
          </a:p>
        </p:txBody>
      </p:sp>
      <p:pic>
        <p:nvPicPr>
          <p:cNvPr id="4" name="Picture 3">
            <a:extLst>
              <a:ext uri="{FF2B5EF4-FFF2-40B4-BE49-F238E27FC236}">
                <a16:creationId xmlns:a16="http://schemas.microsoft.com/office/drawing/2014/main" id="{301F215C-5692-876E-A2D2-B4DEEBB02AF1}"/>
              </a:ext>
              <a:ext uri="{C183D7F6-B498-43B3-948B-1728B52AA6E4}">
                <adec:decorative xmlns:adec="http://schemas.microsoft.com/office/drawing/2017/decorative" val="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1413" y="1225178"/>
            <a:ext cx="1152645" cy="1152645"/>
          </a:xfrm>
          <a:prstGeom prst="rect">
            <a:avLst/>
          </a:prstGeom>
        </p:spPr>
      </p:pic>
      <p:sp>
        <p:nvSpPr>
          <p:cNvPr id="5" name="TextBox 4">
            <a:extLst>
              <a:ext uri="{FF2B5EF4-FFF2-40B4-BE49-F238E27FC236}">
                <a16:creationId xmlns:a16="http://schemas.microsoft.com/office/drawing/2014/main" id="{B3AD7D43-34FA-2A3D-E43D-E239B33C3C77}"/>
              </a:ext>
            </a:extLst>
          </p:cNvPr>
          <p:cNvSpPr txBox="1"/>
          <p:nvPr/>
        </p:nvSpPr>
        <p:spPr>
          <a:xfrm>
            <a:off x="0" y="2354531"/>
            <a:ext cx="3715473" cy="3754874"/>
          </a:xfrm>
          <a:prstGeom prst="rect">
            <a:avLst/>
          </a:prstGeom>
          <a:noFill/>
        </p:spPr>
        <p:txBody>
          <a:bodyPr wrap="square" rtlCol="0">
            <a:spAutoFit/>
          </a:bodyPr>
          <a:lstStyle/>
          <a:p>
            <a:pPr algn="ctr"/>
            <a:r>
              <a:rPr lang="en-US" sz="2000" b="1"/>
              <a:t>Validation Weights Updates</a:t>
            </a:r>
          </a:p>
          <a:p>
            <a:pPr algn="ctr"/>
            <a:endParaRPr lang="en-US" sz="2000" b="1"/>
          </a:p>
          <a:p>
            <a:pPr algn="ctr"/>
            <a:r>
              <a:rPr lang="en-US" sz="2000"/>
              <a:t>Data validation weights have been updated to create a balance across domains A, B, C. This creates more balance between domains and between observation and growth specific checks.</a:t>
            </a:r>
          </a:p>
          <a:p>
            <a:pPr algn="ctr"/>
            <a:endParaRPr lang="en-US" sz="2000" b="1"/>
          </a:p>
          <a:p>
            <a:pPr algn="ctr"/>
            <a:endParaRPr lang="en-US" sz="2000" b="1"/>
          </a:p>
          <a:p>
            <a:pPr algn="ctr"/>
            <a:endParaRPr lang="en-US" b="1"/>
          </a:p>
        </p:txBody>
      </p:sp>
      <p:sp>
        <p:nvSpPr>
          <p:cNvPr id="8" name="TextBox 7">
            <a:extLst>
              <a:ext uri="{FF2B5EF4-FFF2-40B4-BE49-F238E27FC236}">
                <a16:creationId xmlns:a16="http://schemas.microsoft.com/office/drawing/2014/main" id="{4F1F3415-07E1-7181-8AF1-948F2A8F5287}"/>
              </a:ext>
            </a:extLst>
          </p:cNvPr>
          <p:cNvSpPr txBox="1"/>
          <p:nvPr/>
        </p:nvSpPr>
        <p:spPr>
          <a:xfrm>
            <a:off x="4099366" y="2374858"/>
            <a:ext cx="3715473" cy="4401205"/>
          </a:xfrm>
          <a:prstGeom prst="rect">
            <a:avLst/>
          </a:prstGeom>
          <a:noFill/>
        </p:spPr>
        <p:txBody>
          <a:bodyPr wrap="square" lIns="91440" tIns="45720" rIns="91440" bIns="45720" rtlCol="0" anchor="t">
            <a:spAutoFit/>
          </a:bodyPr>
          <a:lstStyle/>
          <a:p>
            <a:pPr algn="ctr"/>
            <a:r>
              <a:rPr lang="en-US" sz="2000" b="1"/>
              <a:t>Statewide VAM change</a:t>
            </a:r>
          </a:p>
          <a:p>
            <a:pPr algn="ctr"/>
            <a:endParaRPr lang="en-US" sz="2000" b="1"/>
          </a:p>
          <a:p>
            <a:pPr algn="ctr"/>
            <a:r>
              <a:rPr lang="en-US" sz="2000"/>
              <a:t>Shift in the statewide VAM that adjusts for certain student and school demographics that account for shifts outside of a teacher’s control. For this year’s 2023-24 data validation both current model and new model will be used and highest of on data validation will be taken. </a:t>
            </a:r>
          </a:p>
          <a:p>
            <a:pPr algn="ctr"/>
            <a:r>
              <a:rPr lang="en-US" sz="2000" b="1" i="1" u="sng"/>
              <a:t>Starting next year in the 2024-25 data validation only the adjusted model will be used.</a:t>
            </a:r>
            <a:endParaRPr lang="en-US" sz="2000" i="1" u="sng"/>
          </a:p>
        </p:txBody>
      </p:sp>
      <p:sp>
        <p:nvSpPr>
          <p:cNvPr id="9" name="TextBox 8">
            <a:extLst>
              <a:ext uri="{FF2B5EF4-FFF2-40B4-BE49-F238E27FC236}">
                <a16:creationId xmlns:a16="http://schemas.microsoft.com/office/drawing/2014/main" id="{FB9D9AFC-545D-E313-B40F-5A6327E67BAC}"/>
              </a:ext>
            </a:extLst>
          </p:cNvPr>
          <p:cNvSpPr txBox="1"/>
          <p:nvPr/>
        </p:nvSpPr>
        <p:spPr>
          <a:xfrm>
            <a:off x="8198732" y="2374858"/>
            <a:ext cx="3715473" cy="4985980"/>
          </a:xfrm>
          <a:prstGeom prst="rect">
            <a:avLst/>
          </a:prstGeom>
          <a:noFill/>
        </p:spPr>
        <p:txBody>
          <a:bodyPr wrap="square" rtlCol="0">
            <a:spAutoFit/>
          </a:bodyPr>
          <a:lstStyle/>
          <a:p>
            <a:pPr algn="ctr"/>
            <a:r>
              <a:rPr lang="en-US" sz="2000" b="1" dirty="0"/>
              <a:t>Appeals Process</a:t>
            </a:r>
          </a:p>
          <a:p>
            <a:pPr algn="ctr"/>
            <a:endParaRPr lang="en-US" sz="2000" b="1" dirty="0"/>
          </a:p>
          <a:p>
            <a:pPr algn="ctr"/>
            <a:r>
              <a:rPr lang="en-US" sz="2000" dirty="0"/>
              <a:t>A subset of districts that do not earn full approval will have the opportunity to appeal the results by submitting qualitative and quantitative context. This addition will promote transparency and additional understanding around the data validation process. Districts that are approved during the appeals process will receive provisional approval for 1 year.</a:t>
            </a:r>
            <a:endParaRPr lang="en-US" sz="2000" b="1" dirty="0"/>
          </a:p>
          <a:p>
            <a:pPr algn="ctr"/>
            <a:endParaRPr lang="en-US" sz="2000" b="1" dirty="0"/>
          </a:p>
          <a:p>
            <a:pPr algn="ctr"/>
            <a:endParaRPr lang="en-US" b="1" dirty="0"/>
          </a:p>
        </p:txBody>
      </p:sp>
      <p:pic>
        <p:nvPicPr>
          <p:cNvPr id="11" name="Picture 10">
            <a:extLst>
              <a:ext uri="{FF2B5EF4-FFF2-40B4-BE49-F238E27FC236}">
                <a16:creationId xmlns:a16="http://schemas.microsoft.com/office/drawing/2014/main" id="{E4A483BE-1E65-DF94-BC55-88082EF9C784}"/>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32867" y="1277265"/>
            <a:ext cx="1048472" cy="1048472"/>
          </a:xfrm>
          <a:prstGeom prst="rect">
            <a:avLst/>
          </a:prstGeom>
        </p:spPr>
      </p:pic>
      <p:pic>
        <p:nvPicPr>
          <p:cNvPr id="13" name="Picture 12">
            <a:extLst>
              <a:ext uri="{FF2B5EF4-FFF2-40B4-BE49-F238E27FC236}">
                <a16:creationId xmlns:a16="http://schemas.microsoft.com/office/drawing/2014/main" id="{72367A30-21E5-EF5F-36BB-8CDD1E741F58}"/>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99122" y="1144154"/>
            <a:ext cx="1314691" cy="1314691"/>
          </a:xfrm>
          <a:prstGeom prst="rect">
            <a:avLst/>
          </a:prstGeom>
        </p:spPr>
      </p:pic>
    </p:spTree>
    <p:extLst>
      <p:ext uri="{BB962C8B-B14F-4D97-AF65-F5344CB8AC3E}">
        <p14:creationId xmlns:p14="http://schemas.microsoft.com/office/powerpoint/2010/main" val="266716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357F-B22C-B1BC-A919-634D5370BB28}"/>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41EB1096-E8A5-2A81-7A34-279D0D06FACA}"/>
              </a:ext>
            </a:extLst>
          </p:cNvPr>
          <p:cNvSpPr>
            <a:spLocks noGrp="1"/>
          </p:cNvSpPr>
          <p:nvPr>
            <p:ph sz="half" idx="1"/>
          </p:nvPr>
        </p:nvSpPr>
        <p:spPr>
          <a:xfrm>
            <a:off x="399393" y="1455937"/>
            <a:ext cx="10262689" cy="3090039"/>
          </a:xfrm>
        </p:spPr>
        <p:txBody>
          <a:bodyPr/>
          <a:lstStyle/>
          <a:p>
            <a:pPr>
              <a:lnSpc>
                <a:spcPct val="107000"/>
              </a:lnSpc>
              <a:spcBef>
                <a:spcPts val="0"/>
              </a:spcBef>
            </a:pPr>
            <a:r>
              <a:rPr lang="en-US" sz="2800">
                <a:effectLst/>
              </a:rPr>
              <a:t>Understand the data submission timeline and review process </a:t>
            </a:r>
          </a:p>
          <a:p>
            <a:pPr>
              <a:lnSpc>
                <a:spcPct val="107000"/>
              </a:lnSpc>
              <a:spcBef>
                <a:spcPts val="0"/>
              </a:spcBef>
            </a:pPr>
            <a:r>
              <a:rPr lang="en-US"/>
              <a:t>Review the components of the data submission file</a:t>
            </a:r>
          </a:p>
          <a:p>
            <a:pPr>
              <a:lnSpc>
                <a:spcPct val="107000"/>
              </a:lnSpc>
              <a:spcBef>
                <a:spcPts val="0"/>
              </a:spcBef>
            </a:pPr>
            <a:r>
              <a:rPr lang="en-US" sz="2800">
                <a:effectLst/>
              </a:rPr>
              <a:t>Explore the TIA Data Submission Portal</a:t>
            </a:r>
          </a:p>
          <a:p>
            <a:pPr>
              <a:lnSpc>
                <a:spcPct val="107000"/>
              </a:lnSpc>
              <a:spcBef>
                <a:spcPts val="0"/>
              </a:spcBef>
            </a:pPr>
            <a:r>
              <a:rPr lang="en-US" sz="2800">
                <a:effectLst/>
              </a:rPr>
              <a:t>Understand the data validation process and updates</a:t>
            </a:r>
          </a:p>
          <a:p>
            <a:endParaRPr lang="en-US"/>
          </a:p>
        </p:txBody>
      </p:sp>
    </p:spTree>
    <p:extLst>
      <p:ext uri="{BB962C8B-B14F-4D97-AF65-F5344CB8AC3E}">
        <p14:creationId xmlns:p14="http://schemas.microsoft.com/office/powerpoint/2010/main" val="2375192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32-AE53-4958-9AFC-6BD3D567844A}"/>
              </a:ext>
            </a:extLst>
          </p:cNvPr>
          <p:cNvSpPr>
            <a:spLocks noGrp="1"/>
          </p:cNvSpPr>
          <p:nvPr>
            <p:ph type="title"/>
          </p:nvPr>
        </p:nvSpPr>
        <p:spPr/>
        <p:txBody>
          <a:bodyPr>
            <a:normAutofit fontScale="90000"/>
          </a:bodyPr>
          <a:lstStyle/>
          <a:p>
            <a:r>
              <a:rPr lang="en-US"/>
              <a:t>Overview of TTU Data Validation Process</a:t>
            </a:r>
          </a:p>
        </p:txBody>
      </p:sp>
      <p:sp>
        <p:nvSpPr>
          <p:cNvPr id="3" name="Content Placeholder 2">
            <a:extLst>
              <a:ext uri="{FF2B5EF4-FFF2-40B4-BE49-F238E27FC236}">
                <a16:creationId xmlns:a16="http://schemas.microsoft.com/office/drawing/2014/main" id="{0C0EE724-96FE-40A8-8CDC-E22FD1AA6227}"/>
              </a:ext>
            </a:extLst>
          </p:cNvPr>
          <p:cNvSpPr>
            <a:spLocks noGrp="1"/>
          </p:cNvSpPr>
          <p:nvPr>
            <p:ph sz="half" idx="1"/>
          </p:nvPr>
        </p:nvSpPr>
        <p:spPr>
          <a:xfrm>
            <a:off x="399393" y="1417937"/>
            <a:ext cx="11382299" cy="2532741"/>
          </a:xfrm>
        </p:spPr>
        <p:txBody>
          <a:bodyPr>
            <a:normAutofit/>
          </a:bodyPr>
          <a:lstStyle/>
          <a:p>
            <a:pPr marL="0" indent="0">
              <a:buNone/>
            </a:pPr>
            <a:r>
              <a:rPr lang="en-US" b="1">
                <a:solidFill>
                  <a:schemeClr val="accent1">
                    <a:lumMod val="75000"/>
                  </a:schemeClr>
                </a:solidFill>
              </a:rPr>
              <a:t>How will district data be validated by TTU?</a:t>
            </a:r>
          </a:p>
          <a:p>
            <a:r>
              <a:rPr lang="en-US"/>
              <a:t>5 domains</a:t>
            </a:r>
          </a:p>
          <a:p>
            <a:r>
              <a:rPr lang="en-US"/>
              <a:t>9 scored checks</a:t>
            </a:r>
          </a:p>
          <a:p>
            <a:r>
              <a:rPr lang="en-US"/>
              <a:t>4 unscored supplemental checks</a:t>
            </a:r>
          </a:p>
        </p:txBody>
      </p:sp>
      <p:sp>
        <p:nvSpPr>
          <p:cNvPr id="4" name="Content Placeholder 2">
            <a:extLst>
              <a:ext uri="{FF2B5EF4-FFF2-40B4-BE49-F238E27FC236}">
                <a16:creationId xmlns:a16="http://schemas.microsoft.com/office/drawing/2014/main" id="{08E6EAB8-6B25-12A7-9D2A-1D4B46A565A5}"/>
              </a:ext>
            </a:extLst>
          </p:cNvPr>
          <p:cNvSpPr txBox="1">
            <a:spLocks/>
          </p:cNvSpPr>
          <p:nvPr/>
        </p:nvSpPr>
        <p:spPr>
          <a:xfrm>
            <a:off x="399392" y="3851898"/>
            <a:ext cx="11382299" cy="253274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lumMod val="75000"/>
                  </a:schemeClr>
                </a:solidFill>
                <a:hlinkClick r:id="rId3"/>
              </a:rPr>
              <a:t>Data Validation Documentation</a:t>
            </a:r>
            <a:endParaRPr lang="en-US"/>
          </a:p>
        </p:txBody>
      </p:sp>
    </p:spTree>
    <p:extLst>
      <p:ext uri="{BB962C8B-B14F-4D97-AF65-F5344CB8AC3E}">
        <p14:creationId xmlns:p14="http://schemas.microsoft.com/office/powerpoint/2010/main" val="1029018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69B1-1E9A-DCBC-C2A0-F25A02CD4764}"/>
              </a:ext>
            </a:extLst>
          </p:cNvPr>
          <p:cNvSpPr>
            <a:spLocks noGrp="1"/>
          </p:cNvSpPr>
          <p:nvPr>
            <p:ph type="title"/>
          </p:nvPr>
        </p:nvSpPr>
        <p:spPr/>
        <p:txBody>
          <a:bodyPr/>
          <a:lstStyle/>
          <a:p>
            <a:r>
              <a:rPr lang="en-US"/>
              <a:t>TTU Data Validation Summary</a:t>
            </a:r>
          </a:p>
        </p:txBody>
      </p:sp>
      <p:sp>
        <p:nvSpPr>
          <p:cNvPr id="5" name="Rectangle 4">
            <a:extLst>
              <a:ext uri="{FF2B5EF4-FFF2-40B4-BE49-F238E27FC236}">
                <a16:creationId xmlns:a16="http://schemas.microsoft.com/office/drawing/2014/main" id="{2B16D700-3FBC-03CC-DB22-7E51F3FB8054}"/>
              </a:ext>
            </a:extLst>
          </p:cNvPr>
          <p:cNvSpPr/>
          <p:nvPr/>
        </p:nvSpPr>
        <p:spPr>
          <a:xfrm>
            <a:off x="530954" y="13942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A: Check #1</a:t>
            </a:r>
          </a:p>
          <a:p>
            <a:pPr algn="ctr"/>
            <a:r>
              <a:rPr lang="en-US"/>
              <a:t>Correlation check between teacher observation and student growth scores.</a:t>
            </a:r>
          </a:p>
        </p:txBody>
      </p:sp>
      <p:sp>
        <p:nvSpPr>
          <p:cNvPr id="6" name="Rectangle 5">
            <a:extLst>
              <a:ext uri="{FF2B5EF4-FFF2-40B4-BE49-F238E27FC236}">
                <a16:creationId xmlns:a16="http://schemas.microsoft.com/office/drawing/2014/main" id="{0CFD8B37-F7AE-2BC2-D63B-CE4191630926}"/>
              </a:ext>
            </a:extLst>
          </p:cNvPr>
          <p:cNvSpPr/>
          <p:nvPr/>
        </p:nvSpPr>
        <p:spPr>
          <a:xfrm>
            <a:off x="6689857" y="141441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B: Checks #2-3</a:t>
            </a:r>
          </a:p>
          <a:p>
            <a:pPr algn="ctr"/>
            <a:r>
              <a:rPr lang="en-US"/>
              <a:t>Compares district designations with VAM designations.</a:t>
            </a:r>
          </a:p>
        </p:txBody>
      </p:sp>
      <p:sp>
        <p:nvSpPr>
          <p:cNvPr id="7" name="Rectangle 6">
            <a:extLst>
              <a:ext uri="{FF2B5EF4-FFF2-40B4-BE49-F238E27FC236}">
                <a16:creationId xmlns:a16="http://schemas.microsoft.com/office/drawing/2014/main" id="{A077AA58-7AD3-E45A-8EBF-CDB677E725A7}"/>
              </a:ext>
            </a:extLst>
          </p:cNvPr>
          <p:cNvSpPr/>
          <p:nvPr/>
        </p:nvSpPr>
        <p:spPr>
          <a:xfrm>
            <a:off x="530954" y="31999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C: Checks #4-7</a:t>
            </a:r>
          </a:p>
          <a:p>
            <a:pPr algn="ctr"/>
            <a:r>
              <a:rPr lang="en-US"/>
              <a:t>Looks at the effect campus, teacher category, or assignment have on designations.</a:t>
            </a:r>
          </a:p>
        </p:txBody>
      </p:sp>
      <p:sp>
        <p:nvSpPr>
          <p:cNvPr id="8" name="Rectangle 7">
            <a:extLst>
              <a:ext uri="{FF2B5EF4-FFF2-40B4-BE49-F238E27FC236}">
                <a16:creationId xmlns:a16="http://schemas.microsoft.com/office/drawing/2014/main" id="{3B3E68B4-7397-8B7C-5AAF-FFCBB0101120}"/>
              </a:ext>
            </a:extLst>
          </p:cNvPr>
          <p:cNvSpPr/>
          <p:nvPr/>
        </p:nvSpPr>
        <p:spPr>
          <a:xfrm>
            <a:off x="6689856" y="31999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D: Checks #8-9</a:t>
            </a:r>
          </a:p>
          <a:p>
            <a:pPr algn="ctr"/>
            <a:r>
              <a:rPr lang="en-US"/>
              <a:t>Compares designated teacher’s observation scores to that statewide performance standards.</a:t>
            </a:r>
          </a:p>
        </p:txBody>
      </p:sp>
      <p:sp>
        <p:nvSpPr>
          <p:cNvPr id="9" name="Rectangle 8">
            <a:extLst>
              <a:ext uri="{FF2B5EF4-FFF2-40B4-BE49-F238E27FC236}">
                <a16:creationId xmlns:a16="http://schemas.microsoft.com/office/drawing/2014/main" id="{7C691E8D-0E6F-C9C0-F693-D12DA623517B}"/>
              </a:ext>
            </a:extLst>
          </p:cNvPr>
          <p:cNvSpPr/>
          <p:nvPr/>
        </p:nvSpPr>
        <p:spPr>
          <a:xfrm>
            <a:off x="3610405" y="5005694"/>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E: Supplemental Checks #10-13</a:t>
            </a:r>
          </a:p>
          <a:p>
            <a:pPr algn="ctr"/>
            <a:r>
              <a:rPr lang="en-US"/>
              <a:t>Unscored supplemental checks used to provide additional data for districts. </a:t>
            </a:r>
          </a:p>
        </p:txBody>
      </p:sp>
    </p:spTree>
    <p:extLst>
      <p:ext uri="{BB962C8B-B14F-4D97-AF65-F5344CB8AC3E}">
        <p14:creationId xmlns:p14="http://schemas.microsoft.com/office/powerpoint/2010/main" val="3137187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A: Check 1</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A</a:t>
            </a:r>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1</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Correlation between teacher observation ratings and student performance ratings</a:t>
            </a:r>
            <a:endParaRPr lang="en-US" sz="1600"/>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2106283"/>
            <a:ext cx="8393723" cy="646331"/>
          </a:xfrm>
          <a:prstGeom prst="rect">
            <a:avLst/>
          </a:prstGeom>
          <a:noFill/>
        </p:spPr>
        <p:txBody>
          <a:bodyPr wrap="square" rtlCol="0">
            <a:spAutoFit/>
          </a:bodyPr>
          <a:lstStyle/>
          <a:p>
            <a:r>
              <a:rPr lang="en-US" sz="1800"/>
              <a:t>The correlation coefficient between observation and growth among all eligible teachers is within the range of expected magnitude reported in the research literature.</a:t>
            </a:r>
            <a:endParaRPr lang="en-US" sz="1600"/>
          </a:p>
        </p:txBody>
      </p:sp>
      <p:sp>
        <p:nvSpPr>
          <p:cNvPr id="12" name="TextBox 11">
            <a:extLst>
              <a:ext uri="{FF2B5EF4-FFF2-40B4-BE49-F238E27FC236}">
                <a16:creationId xmlns:a16="http://schemas.microsoft.com/office/drawing/2014/main" id="{C0F34494-D1CF-DA4F-8428-CF0A1064FAE8}"/>
              </a:ext>
            </a:extLst>
          </p:cNvPr>
          <p:cNvSpPr txBox="1"/>
          <p:nvPr/>
        </p:nvSpPr>
        <p:spPr>
          <a:xfrm>
            <a:off x="1185884" y="3090072"/>
            <a:ext cx="10455132" cy="1354217"/>
          </a:xfrm>
          <a:prstGeom prst="rect">
            <a:avLst/>
          </a:prstGeom>
          <a:noFill/>
        </p:spPr>
        <p:txBody>
          <a:bodyPr wrap="square" rtlCol="0">
            <a:spAutoFit/>
          </a:bodyPr>
          <a:lstStyle/>
          <a:p>
            <a:r>
              <a:rPr lang="en-US" sz="2800" b="1"/>
              <a:t>Checks for:</a:t>
            </a:r>
          </a:p>
          <a:p>
            <a:r>
              <a:rPr lang="en-US" sz="1800" i="1"/>
              <a:t>How closely aligned district created observation scores and percent of students that met or exceeded their growth target are.</a:t>
            </a:r>
          </a:p>
          <a:p>
            <a:endParaRPr lang="en-US"/>
          </a:p>
        </p:txBody>
      </p:sp>
      <p:sp>
        <p:nvSpPr>
          <p:cNvPr id="13" name="TextBox 12">
            <a:extLst>
              <a:ext uri="{FF2B5EF4-FFF2-40B4-BE49-F238E27FC236}">
                <a16:creationId xmlns:a16="http://schemas.microsoft.com/office/drawing/2014/main" id="{99044637-BA29-2945-0123-C9F1BC5DE484}"/>
              </a:ext>
            </a:extLst>
          </p:cNvPr>
          <p:cNvSpPr txBox="1"/>
          <p:nvPr/>
        </p:nvSpPr>
        <p:spPr>
          <a:xfrm>
            <a:off x="1185881" y="4481183"/>
            <a:ext cx="10455132" cy="1077218"/>
          </a:xfrm>
          <a:prstGeom prst="rect">
            <a:avLst/>
          </a:prstGeom>
          <a:noFill/>
        </p:spPr>
        <p:txBody>
          <a:bodyPr wrap="square" rtlCol="0">
            <a:spAutoFit/>
          </a:bodyPr>
          <a:lstStyle/>
          <a:p>
            <a:r>
              <a:rPr lang="en-US" sz="2800" b="1"/>
              <a:t>Data used:</a:t>
            </a:r>
          </a:p>
          <a:p>
            <a:r>
              <a:rPr lang="en-US" i="1"/>
              <a:t>Teacher observation and student growth scores of all teachers included in submission file</a:t>
            </a:r>
          </a:p>
          <a:p>
            <a:endParaRPr lang="en-US"/>
          </a:p>
        </p:txBody>
      </p:sp>
      <p:sp>
        <p:nvSpPr>
          <p:cNvPr id="14" name="TextBox 13">
            <a:extLst>
              <a:ext uri="{FF2B5EF4-FFF2-40B4-BE49-F238E27FC236}">
                <a16:creationId xmlns:a16="http://schemas.microsoft.com/office/drawing/2014/main" id="{FD88DE98-996B-F18F-D0C0-C91EDAD5C809}"/>
              </a:ext>
            </a:extLst>
          </p:cNvPr>
          <p:cNvSpPr txBox="1"/>
          <p:nvPr/>
        </p:nvSpPr>
        <p:spPr>
          <a:xfrm>
            <a:off x="1185882" y="5750004"/>
            <a:ext cx="10455132" cy="1077218"/>
          </a:xfrm>
          <a:prstGeom prst="rect">
            <a:avLst/>
          </a:prstGeom>
          <a:noFill/>
        </p:spPr>
        <p:txBody>
          <a:bodyPr wrap="square" rtlCol="0">
            <a:spAutoFit/>
          </a:bodyPr>
          <a:lstStyle/>
          <a:p>
            <a:r>
              <a:rPr lang="en-US" sz="2800" b="1"/>
              <a:t>Are teacher designations used for this check?</a:t>
            </a:r>
          </a:p>
          <a:p>
            <a:r>
              <a:rPr lang="en-US" i="1"/>
              <a:t>No, teacher designations were not used as part of the analysis</a:t>
            </a:r>
          </a:p>
          <a:p>
            <a:endParaRPr lang="en-US"/>
          </a:p>
        </p:txBody>
      </p:sp>
      <p:pic>
        <p:nvPicPr>
          <p:cNvPr id="15" name="Graphic 14">
            <a:extLst>
              <a:ext uri="{FF2B5EF4-FFF2-40B4-BE49-F238E27FC236}">
                <a16:creationId xmlns:a16="http://schemas.microsoft.com/office/drawing/2014/main" id="{E045719D-7C66-77F8-E5B7-DF50BBD9FD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16" name="Graphic 15">
            <a:extLst>
              <a:ext uri="{FF2B5EF4-FFF2-40B4-BE49-F238E27FC236}">
                <a16:creationId xmlns:a16="http://schemas.microsoft.com/office/drawing/2014/main" id="{3398F02F-98C2-23A1-BF91-2C318B75213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7" name="Graphic 16">
            <a:extLst>
              <a:ext uri="{FF2B5EF4-FFF2-40B4-BE49-F238E27FC236}">
                <a16:creationId xmlns:a16="http://schemas.microsoft.com/office/drawing/2014/main" id="{56B513A5-9E89-CD42-ACF1-CA2317DF78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266877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normAutofit/>
          </a:bodyPr>
          <a:lstStyle/>
          <a:p>
            <a:r>
              <a:rPr lang="en-US"/>
              <a:t>What Determines Designations?</a:t>
            </a:r>
          </a:p>
        </p:txBody>
      </p:sp>
      <p:pic>
        <p:nvPicPr>
          <p:cNvPr id="6" name="Graphic 5" descr="Settings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293154" y="1539993"/>
            <a:ext cx="1251145" cy="1251145"/>
          </a:xfrm>
          <a:prstGeom prst="rect">
            <a:avLst/>
          </a:prstGeom>
        </p:spPr>
      </p:pic>
      <p:pic>
        <p:nvPicPr>
          <p:cNvPr id="7" name="Graphic 6" descr="Weights Uneven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70427" y="1539993"/>
            <a:ext cx="1251145" cy="1251145"/>
          </a:xfrm>
          <a:prstGeom prst="rect">
            <a:avLst/>
          </a:prstGeom>
        </p:spPr>
      </p:pic>
      <p:pic>
        <p:nvPicPr>
          <p:cNvPr id="8" name="Graphic 7" descr="Business Growth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51297" y="1539993"/>
            <a:ext cx="1251145" cy="1251145"/>
          </a:xfrm>
          <a:prstGeom prst="rect">
            <a:avLst/>
          </a:prstGeom>
        </p:spPr>
      </p:pic>
      <p:sp>
        <p:nvSpPr>
          <p:cNvPr id="9" name="TextBox 8">
            <a:extLst>
              <a:ext uri="{FF2B5EF4-FFF2-40B4-BE49-F238E27FC236}">
                <a16:creationId xmlns:a16="http://schemas.microsoft.com/office/drawing/2014/main" id="{C569A56E-1427-1A93-BD8F-EF9BD45FC142}"/>
              </a:ext>
            </a:extLst>
          </p:cNvPr>
          <p:cNvSpPr txBox="1"/>
          <p:nvPr/>
        </p:nvSpPr>
        <p:spPr>
          <a:xfrm>
            <a:off x="423132" y="3040538"/>
            <a:ext cx="3507473" cy="1415772"/>
          </a:xfrm>
          <a:prstGeom prst="rect">
            <a:avLst/>
          </a:prstGeom>
          <a:noFill/>
        </p:spPr>
        <p:txBody>
          <a:bodyPr wrap="square" rtlCol="0">
            <a:spAutoFit/>
          </a:bodyPr>
          <a:lstStyle/>
          <a:p>
            <a:pPr algn="ctr"/>
            <a:r>
              <a:rPr lang="en-US" sz="2000" b="1"/>
              <a:t>District Performance Standards</a:t>
            </a:r>
          </a:p>
          <a:p>
            <a:pPr algn="ctr"/>
            <a:endParaRPr lang="en-US"/>
          </a:p>
          <a:p>
            <a:pPr algn="ctr"/>
            <a:r>
              <a:rPr lang="en-US" sz="1600"/>
              <a:t>The minimum standards to meet each designation level for student growth and teacher observation.</a:t>
            </a:r>
          </a:p>
        </p:txBody>
      </p:sp>
      <p:sp>
        <p:nvSpPr>
          <p:cNvPr id="10" name="TextBox 9">
            <a:extLst>
              <a:ext uri="{FF2B5EF4-FFF2-40B4-BE49-F238E27FC236}">
                <a16:creationId xmlns:a16="http://schemas.microsoft.com/office/drawing/2014/main" id="{246DC6BB-6EBC-1760-9131-4649E43BE570}"/>
              </a:ext>
            </a:extLst>
          </p:cNvPr>
          <p:cNvSpPr txBox="1"/>
          <p:nvPr/>
        </p:nvSpPr>
        <p:spPr>
          <a:xfrm>
            <a:off x="4299045" y="3040538"/>
            <a:ext cx="3507473" cy="1908215"/>
          </a:xfrm>
          <a:prstGeom prst="rect">
            <a:avLst/>
          </a:prstGeom>
          <a:noFill/>
        </p:spPr>
        <p:txBody>
          <a:bodyPr wrap="square" rtlCol="0">
            <a:spAutoFit/>
          </a:bodyPr>
          <a:lstStyle/>
          <a:p>
            <a:pPr algn="ctr"/>
            <a:r>
              <a:rPr lang="en-US" sz="2000" b="1"/>
              <a:t>System Weights</a:t>
            </a:r>
          </a:p>
          <a:p>
            <a:pPr algn="ctr"/>
            <a:endParaRPr lang="en-US"/>
          </a:p>
          <a:p>
            <a:pPr algn="ctr"/>
            <a:r>
              <a:rPr lang="en-US" sz="1600" b="0" i="0">
                <a:solidFill>
                  <a:srgbClr val="242424"/>
                </a:solidFill>
                <a:effectLst/>
                <a:latin typeface="-apple-system"/>
              </a:rPr>
              <a:t>The weighing of teacher observation, student growth, and other optional components used by the district. Example: 40% teacher observation and 60% student growth.</a:t>
            </a:r>
            <a:endParaRPr lang="en-US" sz="1600"/>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3040538"/>
            <a:ext cx="3134595" cy="1661993"/>
          </a:xfrm>
          <a:prstGeom prst="rect">
            <a:avLst/>
          </a:prstGeom>
          <a:noFill/>
        </p:spPr>
        <p:txBody>
          <a:bodyPr wrap="square" rtlCol="0">
            <a:spAutoFit/>
          </a:bodyPr>
          <a:lstStyle/>
          <a:p>
            <a:pPr algn="ctr"/>
            <a:r>
              <a:rPr lang="en-US" sz="2000" b="1"/>
              <a:t>Optional Prerequisites</a:t>
            </a:r>
          </a:p>
          <a:p>
            <a:pPr algn="ctr"/>
            <a:endParaRPr lang="en-US"/>
          </a:p>
          <a:p>
            <a:pPr algn="ctr"/>
            <a:r>
              <a:rPr lang="en-US" sz="1600"/>
              <a:t>Components required by the district but not by statute. Example: </a:t>
            </a:r>
            <a:r>
              <a:rPr lang="en-US" sz="1600" b="0" i="0">
                <a:solidFill>
                  <a:srgbClr val="000000"/>
                </a:solidFill>
                <a:effectLst/>
                <a:latin typeface="Calibri" panose="020F0502020204030204" pitchFamily="34" charset="0"/>
              </a:rPr>
              <a:t>teacher’s attendance must be 90% or above to earn a designation.</a:t>
            </a:r>
            <a:endParaRPr lang="en-US" sz="1600"/>
          </a:p>
        </p:txBody>
      </p:sp>
    </p:spTree>
    <p:extLst>
      <p:ext uri="{BB962C8B-B14F-4D97-AF65-F5344CB8AC3E}">
        <p14:creationId xmlns:p14="http://schemas.microsoft.com/office/powerpoint/2010/main" val="331771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FA03-E3E4-4C28-86EE-FFA04249A46B}"/>
              </a:ext>
            </a:extLst>
          </p:cNvPr>
          <p:cNvSpPr>
            <a:spLocks noGrp="1"/>
          </p:cNvSpPr>
          <p:nvPr>
            <p:ph type="title"/>
          </p:nvPr>
        </p:nvSpPr>
        <p:spPr/>
        <p:txBody>
          <a:bodyPr/>
          <a:lstStyle/>
          <a:p>
            <a:r>
              <a:rPr lang="en-US"/>
              <a:t>Domain B: Checks 2-3</a:t>
            </a:r>
          </a:p>
        </p:txBody>
      </p:sp>
      <p:sp>
        <p:nvSpPr>
          <p:cNvPr id="3" name="Text Placeholder 2">
            <a:extLst>
              <a:ext uri="{FF2B5EF4-FFF2-40B4-BE49-F238E27FC236}">
                <a16:creationId xmlns:a16="http://schemas.microsoft.com/office/drawing/2014/main" id="{E9CB98C7-42B3-404F-9CFF-CC17B250761D}"/>
              </a:ext>
            </a:extLst>
          </p:cNvPr>
          <p:cNvSpPr>
            <a:spLocks noGrp="1"/>
          </p:cNvSpPr>
          <p:nvPr>
            <p:ph type="body" idx="1"/>
          </p:nvPr>
        </p:nvSpPr>
        <p:spPr/>
        <p:txBody>
          <a:bodyPr/>
          <a:lstStyle/>
          <a:p>
            <a:r>
              <a:rPr lang="en-US"/>
              <a:t>District Designations</a:t>
            </a:r>
          </a:p>
        </p:txBody>
      </p:sp>
      <p:graphicFrame>
        <p:nvGraphicFramePr>
          <p:cNvPr id="7" name="Table 7">
            <a:extLst>
              <a:ext uri="{FF2B5EF4-FFF2-40B4-BE49-F238E27FC236}">
                <a16:creationId xmlns:a16="http://schemas.microsoft.com/office/drawing/2014/main" id="{8003C9E5-C3AE-4712-A888-EE9CD2860AC2}"/>
              </a:ext>
            </a:extLst>
          </p:cNvPr>
          <p:cNvGraphicFramePr>
            <a:graphicFrameLocks noGrp="1"/>
          </p:cNvGraphicFramePr>
          <p:nvPr>
            <p:ph sz="half" idx="2"/>
          </p:nvPr>
        </p:nvGraphicFramePr>
        <p:xfrm>
          <a:off x="412750" y="2487613"/>
          <a:ext cx="5157788" cy="2225040"/>
        </p:xfrm>
        <a:graphic>
          <a:graphicData uri="http://schemas.openxmlformats.org/drawingml/2006/table">
            <a:tbl>
              <a:tblPr firstRow="1" bandRow="1">
                <a:tableStyleId>{5C22544A-7EE6-4342-B048-85BDC9FD1C3A}</a:tableStyleId>
              </a:tblPr>
              <a:tblGrid>
                <a:gridCol w="2578894">
                  <a:extLst>
                    <a:ext uri="{9D8B030D-6E8A-4147-A177-3AD203B41FA5}">
                      <a16:colId xmlns:a16="http://schemas.microsoft.com/office/drawing/2014/main" val="840037187"/>
                    </a:ext>
                  </a:extLst>
                </a:gridCol>
                <a:gridCol w="2578894">
                  <a:extLst>
                    <a:ext uri="{9D8B030D-6E8A-4147-A177-3AD203B41FA5}">
                      <a16:colId xmlns:a16="http://schemas.microsoft.com/office/drawing/2014/main" val="2835012161"/>
                    </a:ext>
                  </a:extLst>
                </a:gridCol>
              </a:tblGrid>
              <a:tr h="370840">
                <a:tc>
                  <a:txBody>
                    <a:bodyPr/>
                    <a:lstStyle/>
                    <a:p>
                      <a:pPr algn="l" rtl="0" fontAlgn="base"/>
                      <a:r>
                        <a:rPr lang="en-US" b="1" i="0">
                          <a:solidFill>
                            <a:srgbClr val="FFFFFF"/>
                          </a:solidFill>
                          <a:effectLst/>
                          <a:latin typeface="Calibri" panose="020F0502020204030204" pitchFamily="34" charset="0"/>
                        </a:rPr>
                        <a:t>Teacher​</a:t>
                      </a:r>
                      <a:endParaRPr lang="en-US" b="1" i="0">
                        <a:solidFill>
                          <a:srgbClr val="FFFFFF"/>
                        </a:solidFill>
                        <a:effectLst/>
                      </a:endParaRPr>
                    </a:p>
                  </a:txBody>
                  <a:tcPr/>
                </a:tc>
                <a:tc>
                  <a:txBody>
                    <a:bodyPr/>
                    <a:lstStyle/>
                    <a:p>
                      <a:pPr algn="l" rtl="0" fontAlgn="base"/>
                      <a:r>
                        <a:rPr lang="en-US" b="1" i="0">
                          <a:solidFill>
                            <a:srgbClr val="FFFFFF"/>
                          </a:solidFill>
                          <a:effectLst/>
                          <a:latin typeface="Calibri" panose="020F0502020204030204" pitchFamily="34" charset="0"/>
                        </a:rPr>
                        <a:t>Designation​</a:t>
                      </a:r>
                      <a:endParaRPr lang="en-US" b="1" i="0">
                        <a:solidFill>
                          <a:srgbClr val="FFFFFF"/>
                        </a:solidFill>
                        <a:effectLst/>
                      </a:endParaRPr>
                    </a:p>
                  </a:txBody>
                  <a:tcPr/>
                </a:tc>
                <a:extLst>
                  <a:ext uri="{0D108BD9-81ED-4DB2-BD59-A6C34878D82A}">
                    <a16:rowId xmlns:a16="http://schemas.microsoft.com/office/drawing/2014/main" val="2009280405"/>
                  </a:ext>
                </a:extLst>
              </a:tr>
              <a:tr h="370840">
                <a:tc>
                  <a:txBody>
                    <a:bodyPr/>
                    <a:lstStyle/>
                    <a:p>
                      <a:pPr algn="l" rtl="0" fontAlgn="base"/>
                      <a:r>
                        <a:rPr lang="en-US" b="0" i="0">
                          <a:solidFill>
                            <a:srgbClr val="000000"/>
                          </a:solidFill>
                          <a:effectLst/>
                          <a:latin typeface="Calibri" panose="020F0502020204030204" pitchFamily="34" charset="0"/>
                        </a:rPr>
                        <a:t>Teacher 1​</a:t>
                      </a:r>
                      <a:endParaRPr lang="en-US" b="0" i="0">
                        <a:solidFill>
                          <a:srgbClr val="000000"/>
                        </a:solidFill>
                        <a:effectLst/>
                      </a:endParaRPr>
                    </a:p>
                  </a:txBody>
                  <a:tcPr/>
                </a:tc>
                <a:tc>
                  <a:txBody>
                    <a:bodyPr/>
                    <a:lstStyle/>
                    <a:p>
                      <a:pPr algn="l" rtl="0" fontAlgn="base"/>
                      <a:r>
                        <a:rPr lang="en-US" b="0" i="0">
                          <a:solidFill>
                            <a:srgbClr val="000000"/>
                          </a:solidFill>
                          <a:effectLst/>
                          <a:latin typeface="Calibri" panose="020F0502020204030204" pitchFamily="34" charset="0"/>
                        </a:rPr>
                        <a:t>Recognized​</a:t>
                      </a:r>
                      <a:endParaRPr lang="en-US" b="0" i="0">
                        <a:solidFill>
                          <a:srgbClr val="000000"/>
                        </a:solidFill>
                        <a:effectLst/>
                      </a:endParaRPr>
                    </a:p>
                  </a:txBody>
                  <a:tcPr/>
                </a:tc>
                <a:extLst>
                  <a:ext uri="{0D108BD9-81ED-4DB2-BD59-A6C34878D82A}">
                    <a16:rowId xmlns:a16="http://schemas.microsoft.com/office/drawing/2014/main" val="1089834702"/>
                  </a:ext>
                </a:extLst>
              </a:tr>
              <a:tr h="370840">
                <a:tc>
                  <a:txBody>
                    <a:bodyPr/>
                    <a:lstStyle/>
                    <a:p>
                      <a:pPr algn="l" rtl="0" fontAlgn="base"/>
                      <a:r>
                        <a:rPr lang="en-US" b="0" i="0">
                          <a:solidFill>
                            <a:srgbClr val="000000"/>
                          </a:solidFill>
                          <a:effectLst/>
                          <a:latin typeface="Calibri" panose="020F0502020204030204" pitchFamily="34" charset="0"/>
                        </a:rPr>
                        <a:t>Teacher 2​</a:t>
                      </a:r>
                      <a:endParaRPr lang="en-US" b="0" i="0">
                        <a:solidFill>
                          <a:srgbClr val="000000"/>
                        </a:solidFill>
                        <a:effectLst/>
                      </a:endParaRPr>
                    </a:p>
                  </a:txBody>
                  <a:tcPr/>
                </a:tc>
                <a:tc>
                  <a:txBody>
                    <a:bodyPr/>
                    <a:lstStyle/>
                    <a:p>
                      <a:pPr algn="l" rtl="0" fontAlgn="base"/>
                      <a:r>
                        <a:rPr lang="en-US" b="0" i="0">
                          <a:solidFill>
                            <a:srgbClr val="000000"/>
                          </a:solidFill>
                          <a:effectLst/>
                          <a:latin typeface="Calibri" panose="020F0502020204030204" pitchFamily="34" charset="0"/>
                        </a:rPr>
                        <a:t>Recognized​</a:t>
                      </a:r>
                      <a:endParaRPr lang="en-US" b="0" i="0">
                        <a:solidFill>
                          <a:srgbClr val="000000"/>
                        </a:solidFill>
                        <a:effectLst/>
                      </a:endParaRPr>
                    </a:p>
                  </a:txBody>
                  <a:tcPr/>
                </a:tc>
                <a:extLst>
                  <a:ext uri="{0D108BD9-81ED-4DB2-BD59-A6C34878D82A}">
                    <a16:rowId xmlns:a16="http://schemas.microsoft.com/office/drawing/2014/main" val="862615521"/>
                  </a:ext>
                </a:extLst>
              </a:tr>
              <a:tr h="370840">
                <a:tc>
                  <a:txBody>
                    <a:bodyPr/>
                    <a:lstStyle/>
                    <a:p>
                      <a:pPr algn="l" rtl="0" fontAlgn="base"/>
                      <a:r>
                        <a:rPr lang="en-US" b="0" i="0">
                          <a:solidFill>
                            <a:srgbClr val="000000"/>
                          </a:solidFill>
                          <a:effectLst/>
                          <a:latin typeface="Calibri" panose="020F0502020204030204" pitchFamily="34" charset="0"/>
                        </a:rPr>
                        <a:t>Teacher 3​</a:t>
                      </a:r>
                      <a:endParaRPr lang="en-US" b="0" i="0">
                        <a:solidFill>
                          <a:srgbClr val="000000"/>
                        </a:solidFill>
                        <a:effectLst/>
                      </a:endParaRPr>
                    </a:p>
                  </a:txBody>
                  <a:tcPr/>
                </a:tc>
                <a:tc>
                  <a:txBody>
                    <a:bodyPr/>
                    <a:lstStyle/>
                    <a:p>
                      <a:pPr algn="l" rtl="0" fontAlgn="base"/>
                      <a:r>
                        <a:rPr lang="en-US" b="0" i="0">
                          <a:solidFill>
                            <a:srgbClr val="000000"/>
                          </a:solidFill>
                          <a:effectLst/>
                          <a:latin typeface="Calibri" panose="020F0502020204030204" pitchFamily="34" charset="0"/>
                        </a:rPr>
                        <a:t>Exemplary​</a:t>
                      </a:r>
                      <a:endParaRPr lang="en-US" b="0" i="0">
                        <a:solidFill>
                          <a:srgbClr val="000000"/>
                        </a:solidFill>
                        <a:effectLst/>
                      </a:endParaRPr>
                    </a:p>
                  </a:txBody>
                  <a:tcPr/>
                </a:tc>
                <a:extLst>
                  <a:ext uri="{0D108BD9-81ED-4DB2-BD59-A6C34878D82A}">
                    <a16:rowId xmlns:a16="http://schemas.microsoft.com/office/drawing/2014/main" val="479532109"/>
                  </a:ext>
                </a:extLst>
              </a:tr>
              <a:tr h="370840">
                <a:tc>
                  <a:txBody>
                    <a:bodyPr/>
                    <a:lstStyle/>
                    <a:p>
                      <a:pPr algn="l" rtl="0" fontAlgn="base"/>
                      <a:r>
                        <a:rPr lang="en-US" b="0" i="0">
                          <a:solidFill>
                            <a:srgbClr val="000000"/>
                          </a:solidFill>
                          <a:effectLst/>
                          <a:latin typeface="Calibri" panose="020F0502020204030204" pitchFamily="34" charset="0"/>
                        </a:rPr>
                        <a:t>Teacher 4​</a:t>
                      </a:r>
                      <a:endParaRPr lang="en-US" b="0" i="0">
                        <a:solidFill>
                          <a:srgbClr val="000000"/>
                        </a:solidFill>
                        <a:effectLst/>
                      </a:endParaRPr>
                    </a:p>
                  </a:txBody>
                  <a:tcPr/>
                </a:tc>
                <a:tc>
                  <a:txBody>
                    <a:bodyPr/>
                    <a:lstStyle/>
                    <a:p>
                      <a:pPr algn="l" rtl="0" fontAlgn="base"/>
                      <a:r>
                        <a:rPr lang="en-US" b="0" i="0">
                          <a:solidFill>
                            <a:srgbClr val="000000"/>
                          </a:solidFill>
                          <a:effectLst/>
                          <a:latin typeface="Calibri" panose="020F0502020204030204" pitchFamily="34" charset="0"/>
                        </a:rPr>
                        <a:t>Exemplary​</a:t>
                      </a:r>
                      <a:endParaRPr lang="en-US" b="0" i="0">
                        <a:solidFill>
                          <a:srgbClr val="000000"/>
                        </a:solidFill>
                        <a:effectLst/>
                      </a:endParaRPr>
                    </a:p>
                  </a:txBody>
                  <a:tcPr/>
                </a:tc>
                <a:extLst>
                  <a:ext uri="{0D108BD9-81ED-4DB2-BD59-A6C34878D82A}">
                    <a16:rowId xmlns:a16="http://schemas.microsoft.com/office/drawing/2014/main" val="1372838557"/>
                  </a:ext>
                </a:extLst>
              </a:tr>
              <a:tr h="370840">
                <a:tc>
                  <a:txBody>
                    <a:bodyPr/>
                    <a:lstStyle/>
                    <a:p>
                      <a:pPr algn="l" rtl="0" fontAlgn="base"/>
                      <a:r>
                        <a:rPr lang="en-US" b="0" i="0">
                          <a:solidFill>
                            <a:srgbClr val="000000"/>
                          </a:solidFill>
                          <a:effectLst/>
                          <a:latin typeface="Calibri" panose="020F0502020204030204" pitchFamily="34" charset="0"/>
                        </a:rPr>
                        <a:t>Teacher 5​</a:t>
                      </a:r>
                      <a:endParaRPr lang="en-US" b="0" i="0">
                        <a:solidFill>
                          <a:srgbClr val="000000"/>
                        </a:solidFill>
                        <a:effectLst/>
                      </a:endParaRPr>
                    </a:p>
                  </a:txBody>
                  <a:tcPr/>
                </a:tc>
                <a:tc>
                  <a:txBody>
                    <a:bodyPr/>
                    <a:lstStyle/>
                    <a:p>
                      <a:pPr algn="l" rtl="0" fontAlgn="base"/>
                      <a:r>
                        <a:rPr lang="en-US" b="0" i="0">
                          <a:solidFill>
                            <a:srgbClr val="000000"/>
                          </a:solidFill>
                          <a:effectLst/>
                          <a:latin typeface="Calibri" panose="020F0502020204030204" pitchFamily="34" charset="0"/>
                        </a:rPr>
                        <a:t>Master​</a:t>
                      </a:r>
                      <a:endParaRPr lang="en-US" b="0" i="0">
                        <a:solidFill>
                          <a:srgbClr val="000000"/>
                        </a:solidFill>
                        <a:effectLst/>
                      </a:endParaRPr>
                    </a:p>
                  </a:txBody>
                  <a:tcPr/>
                </a:tc>
                <a:extLst>
                  <a:ext uri="{0D108BD9-81ED-4DB2-BD59-A6C34878D82A}">
                    <a16:rowId xmlns:a16="http://schemas.microsoft.com/office/drawing/2014/main" val="1538457820"/>
                  </a:ext>
                </a:extLst>
              </a:tr>
            </a:tbl>
          </a:graphicData>
        </a:graphic>
      </p:graphicFrame>
      <p:sp>
        <p:nvSpPr>
          <p:cNvPr id="5" name="Text Placeholder 4">
            <a:extLst>
              <a:ext uri="{FF2B5EF4-FFF2-40B4-BE49-F238E27FC236}">
                <a16:creationId xmlns:a16="http://schemas.microsoft.com/office/drawing/2014/main" id="{9F975EA3-8B02-4E47-98DE-9FCE1C1001F8}"/>
              </a:ext>
            </a:extLst>
          </p:cNvPr>
          <p:cNvSpPr>
            <a:spLocks noGrp="1"/>
          </p:cNvSpPr>
          <p:nvPr>
            <p:ph type="body" sz="quarter" idx="3"/>
          </p:nvPr>
        </p:nvSpPr>
        <p:spPr/>
        <p:txBody>
          <a:bodyPr/>
          <a:lstStyle/>
          <a:p>
            <a:r>
              <a:rPr lang="en-US">
                <a:solidFill>
                  <a:schemeClr val="accent2">
                    <a:lumMod val="75000"/>
                  </a:schemeClr>
                </a:solidFill>
              </a:rPr>
              <a:t>Statewide VAM Designations</a:t>
            </a:r>
          </a:p>
        </p:txBody>
      </p:sp>
      <p:graphicFrame>
        <p:nvGraphicFramePr>
          <p:cNvPr id="8" name="Table 8">
            <a:extLst>
              <a:ext uri="{FF2B5EF4-FFF2-40B4-BE49-F238E27FC236}">
                <a16:creationId xmlns:a16="http://schemas.microsoft.com/office/drawing/2014/main" id="{AFA868C6-2789-43F6-9487-EE472B45E824}"/>
              </a:ext>
            </a:extLst>
          </p:cNvPr>
          <p:cNvGraphicFramePr>
            <a:graphicFrameLocks noGrp="1"/>
          </p:cNvGraphicFramePr>
          <p:nvPr>
            <p:ph sz="quarter" idx="4"/>
          </p:nvPr>
        </p:nvGraphicFramePr>
        <p:xfrm>
          <a:off x="6589713" y="2487613"/>
          <a:ext cx="5183186" cy="2225040"/>
        </p:xfrm>
        <a:graphic>
          <a:graphicData uri="http://schemas.openxmlformats.org/drawingml/2006/table">
            <a:tbl>
              <a:tblPr firstRow="1" bandRow="1">
                <a:tableStyleId>{21E4AEA4-8DFA-4A89-87EB-49C32662AFE0}</a:tableStyleId>
              </a:tblPr>
              <a:tblGrid>
                <a:gridCol w="2591593">
                  <a:extLst>
                    <a:ext uri="{9D8B030D-6E8A-4147-A177-3AD203B41FA5}">
                      <a16:colId xmlns:a16="http://schemas.microsoft.com/office/drawing/2014/main" val="1021937394"/>
                    </a:ext>
                  </a:extLst>
                </a:gridCol>
                <a:gridCol w="2591593">
                  <a:extLst>
                    <a:ext uri="{9D8B030D-6E8A-4147-A177-3AD203B41FA5}">
                      <a16:colId xmlns:a16="http://schemas.microsoft.com/office/drawing/2014/main" val="4075221679"/>
                    </a:ext>
                  </a:extLst>
                </a:gridCol>
              </a:tblGrid>
              <a:tr h="370840">
                <a:tc>
                  <a:txBody>
                    <a:bodyPr/>
                    <a:lstStyle/>
                    <a:p>
                      <a:pPr algn="l" rtl="0" fontAlgn="base"/>
                      <a:r>
                        <a:rPr lang="en-US" b="1">
                          <a:solidFill>
                            <a:srgbClr val="FFFFFF"/>
                          </a:solidFill>
                          <a:effectLst/>
                        </a:rPr>
                        <a:t>Teacher​</a:t>
                      </a:r>
                      <a:endParaRPr lang="en-US" b="1" i="0">
                        <a:solidFill>
                          <a:srgbClr val="FFFFFF"/>
                        </a:solidFill>
                        <a:effectLst/>
                      </a:endParaRPr>
                    </a:p>
                  </a:txBody>
                  <a:tcPr>
                    <a:solidFill>
                      <a:schemeClr val="accent2">
                        <a:lumMod val="75000"/>
                      </a:schemeClr>
                    </a:solidFill>
                  </a:tcPr>
                </a:tc>
                <a:tc>
                  <a:txBody>
                    <a:bodyPr/>
                    <a:lstStyle/>
                    <a:p>
                      <a:pPr algn="l" rtl="0" fontAlgn="base"/>
                      <a:r>
                        <a:rPr lang="en-US" b="1">
                          <a:solidFill>
                            <a:srgbClr val="FFFFFF"/>
                          </a:solidFill>
                          <a:effectLst/>
                        </a:rPr>
                        <a:t>Designation​</a:t>
                      </a:r>
                      <a:endParaRPr lang="en-US" b="1" i="0">
                        <a:solidFill>
                          <a:srgbClr val="FFFFFF"/>
                        </a:solidFill>
                        <a:effectLst/>
                      </a:endParaRPr>
                    </a:p>
                  </a:txBody>
                  <a:tcPr>
                    <a:solidFill>
                      <a:schemeClr val="accent2">
                        <a:lumMod val="75000"/>
                      </a:schemeClr>
                    </a:solidFill>
                  </a:tcPr>
                </a:tc>
                <a:extLst>
                  <a:ext uri="{0D108BD9-81ED-4DB2-BD59-A6C34878D82A}">
                    <a16:rowId xmlns:a16="http://schemas.microsoft.com/office/drawing/2014/main" val="1147538235"/>
                  </a:ext>
                </a:extLst>
              </a:tr>
              <a:tr h="370840">
                <a:tc>
                  <a:txBody>
                    <a:bodyPr/>
                    <a:lstStyle/>
                    <a:p>
                      <a:pPr algn="l" rtl="0" fontAlgn="base"/>
                      <a:r>
                        <a:rPr lang="en-US" b="0">
                          <a:solidFill>
                            <a:srgbClr val="000000"/>
                          </a:solidFill>
                          <a:effectLst/>
                        </a:rPr>
                        <a:t>Teacher 1​</a:t>
                      </a:r>
                      <a:endParaRPr lang="en-US" b="0" i="0">
                        <a:solidFill>
                          <a:srgbClr val="000000"/>
                        </a:solidFill>
                        <a:effectLst/>
                      </a:endParaRPr>
                    </a:p>
                  </a:txBody>
                  <a:tcPr/>
                </a:tc>
                <a:tc>
                  <a:txBody>
                    <a:bodyPr/>
                    <a:lstStyle/>
                    <a:p>
                      <a:pPr algn="l" rtl="0" fontAlgn="base"/>
                      <a:r>
                        <a:rPr lang="en-US" b="0">
                          <a:solidFill>
                            <a:srgbClr val="000000"/>
                          </a:solidFill>
                          <a:effectLst/>
                        </a:rPr>
                        <a:t>Recognized​</a:t>
                      </a:r>
                      <a:endParaRPr lang="en-US" b="0" i="0">
                        <a:solidFill>
                          <a:srgbClr val="000000"/>
                        </a:solidFill>
                        <a:effectLst/>
                      </a:endParaRPr>
                    </a:p>
                  </a:txBody>
                  <a:tcPr/>
                </a:tc>
                <a:extLst>
                  <a:ext uri="{0D108BD9-81ED-4DB2-BD59-A6C34878D82A}">
                    <a16:rowId xmlns:a16="http://schemas.microsoft.com/office/drawing/2014/main" val="361411229"/>
                  </a:ext>
                </a:extLst>
              </a:tr>
              <a:tr h="370840">
                <a:tc>
                  <a:txBody>
                    <a:bodyPr/>
                    <a:lstStyle/>
                    <a:p>
                      <a:pPr algn="l" rtl="0" fontAlgn="base"/>
                      <a:r>
                        <a:rPr lang="en-US" b="0">
                          <a:solidFill>
                            <a:srgbClr val="000000"/>
                          </a:solidFill>
                          <a:effectLst/>
                        </a:rPr>
                        <a:t>Teacher 2​</a:t>
                      </a:r>
                      <a:endParaRPr lang="en-US" b="0" i="0">
                        <a:solidFill>
                          <a:srgbClr val="000000"/>
                        </a:solidFill>
                        <a:effectLst/>
                      </a:endParaRPr>
                    </a:p>
                  </a:txBody>
                  <a:tcPr/>
                </a:tc>
                <a:tc>
                  <a:txBody>
                    <a:bodyPr/>
                    <a:lstStyle/>
                    <a:p>
                      <a:pPr algn="l" rtl="0" fontAlgn="base"/>
                      <a:r>
                        <a:rPr lang="en-US" b="0">
                          <a:solidFill>
                            <a:srgbClr val="000000"/>
                          </a:solidFill>
                          <a:effectLst/>
                        </a:rPr>
                        <a:t>Exemplary​</a:t>
                      </a:r>
                      <a:endParaRPr lang="en-US" b="0" i="0">
                        <a:solidFill>
                          <a:srgbClr val="000000"/>
                        </a:solidFill>
                        <a:effectLst/>
                      </a:endParaRPr>
                    </a:p>
                  </a:txBody>
                  <a:tcPr/>
                </a:tc>
                <a:extLst>
                  <a:ext uri="{0D108BD9-81ED-4DB2-BD59-A6C34878D82A}">
                    <a16:rowId xmlns:a16="http://schemas.microsoft.com/office/drawing/2014/main" val="189836978"/>
                  </a:ext>
                </a:extLst>
              </a:tr>
              <a:tr h="370840">
                <a:tc>
                  <a:txBody>
                    <a:bodyPr/>
                    <a:lstStyle/>
                    <a:p>
                      <a:pPr algn="l" rtl="0" fontAlgn="base"/>
                      <a:r>
                        <a:rPr lang="en-US" b="0">
                          <a:solidFill>
                            <a:srgbClr val="000000"/>
                          </a:solidFill>
                          <a:effectLst/>
                        </a:rPr>
                        <a:t>Teacher 3​</a:t>
                      </a:r>
                      <a:endParaRPr lang="en-US" b="0" i="0">
                        <a:solidFill>
                          <a:srgbClr val="000000"/>
                        </a:solidFill>
                        <a:effectLst/>
                      </a:endParaRPr>
                    </a:p>
                  </a:txBody>
                  <a:tcPr/>
                </a:tc>
                <a:tc>
                  <a:txBody>
                    <a:bodyPr/>
                    <a:lstStyle/>
                    <a:p>
                      <a:pPr algn="l" rtl="0" fontAlgn="base"/>
                      <a:r>
                        <a:rPr lang="en-US" b="0">
                          <a:solidFill>
                            <a:srgbClr val="000000"/>
                          </a:solidFill>
                          <a:effectLst/>
                        </a:rPr>
                        <a:t>No Designation​</a:t>
                      </a:r>
                      <a:endParaRPr lang="en-US" b="0" i="0">
                        <a:solidFill>
                          <a:srgbClr val="000000"/>
                        </a:solidFill>
                        <a:effectLst/>
                      </a:endParaRPr>
                    </a:p>
                  </a:txBody>
                  <a:tcPr/>
                </a:tc>
                <a:extLst>
                  <a:ext uri="{0D108BD9-81ED-4DB2-BD59-A6C34878D82A}">
                    <a16:rowId xmlns:a16="http://schemas.microsoft.com/office/drawing/2014/main" val="1799097645"/>
                  </a:ext>
                </a:extLst>
              </a:tr>
              <a:tr h="370840">
                <a:tc>
                  <a:txBody>
                    <a:bodyPr/>
                    <a:lstStyle/>
                    <a:p>
                      <a:pPr algn="l" rtl="0" fontAlgn="base"/>
                      <a:r>
                        <a:rPr lang="en-US" b="0">
                          <a:solidFill>
                            <a:srgbClr val="000000"/>
                          </a:solidFill>
                          <a:effectLst/>
                        </a:rPr>
                        <a:t>Teacher 4​</a:t>
                      </a:r>
                      <a:endParaRPr lang="en-US" b="0" i="0">
                        <a:solidFill>
                          <a:srgbClr val="000000"/>
                        </a:solidFill>
                        <a:effectLst/>
                      </a:endParaRPr>
                    </a:p>
                  </a:txBody>
                  <a:tcPr/>
                </a:tc>
                <a:tc>
                  <a:txBody>
                    <a:bodyPr/>
                    <a:lstStyle/>
                    <a:p>
                      <a:pPr algn="l" rtl="0" fontAlgn="base"/>
                      <a:r>
                        <a:rPr lang="en-US" b="0">
                          <a:solidFill>
                            <a:srgbClr val="000000"/>
                          </a:solidFill>
                          <a:effectLst/>
                        </a:rPr>
                        <a:t>Recognized​</a:t>
                      </a:r>
                      <a:endParaRPr lang="en-US" b="0" i="0">
                        <a:solidFill>
                          <a:srgbClr val="000000"/>
                        </a:solidFill>
                        <a:effectLst/>
                      </a:endParaRPr>
                    </a:p>
                  </a:txBody>
                  <a:tcPr/>
                </a:tc>
                <a:extLst>
                  <a:ext uri="{0D108BD9-81ED-4DB2-BD59-A6C34878D82A}">
                    <a16:rowId xmlns:a16="http://schemas.microsoft.com/office/drawing/2014/main" val="788540502"/>
                  </a:ext>
                </a:extLst>
              </a:tr>
              <a:tr h="370840">
                <a:tc>
                  <a:txBody>
                    <a:bodyPr/>
                    <a:lstStyle/>
                    <a:p>
                      <a:pPr algn="l" rtl="0" fontAlgn="base"/>
                      <a:r>
                        <a:rPr lang="en-US" b="0">
                          <a:solidFill>
                            <a:srgbClr val="000000"/>
                          </a:solidFill>
                          <a:effectLst/>
                        </a:rPr>
                        <a:t>Teacher 5​</a:t>
                      </a:r>
                      <a:endParaRPr lang="en-US" b="0" i="0">
                        <a:solidFill>
                          <a:srgbClr val="000000"/>
                        </a:solidFill>
                        <a:effectLst/>
                      </a:endParaRPr>
                    </a:p>
                  </a:txBody>
                  <a:tcPr/>
                </a:tc>
                <a:tc>
                  <a:txBody>
                    <a:bodyPr/>
                    <a:lstStyle/>
                    <a:p>
                      <a:pPr algn="l" rtl="0" fontAlgn="base"/>
                      <a:r>
                        <a:rPr lang="en-US" b="0">
                          <a:solidFill>
                            <a:srgbClr val="000000"/>
                          </a:solidFill>
                          <a:effectLst/>
                        </a:rPr>
                        <a:t>Master​</a:t>
                      </a:r>
                      <a:endParaRPr lang="en-US" b="0" i="0">
                        <a:solidFill>
                          <a:srgbClr val="000000"/>
                        </a:solidFill>
                        <a:effectLst/>
                      </a:endParaRPr>
                    </a:p>
                  </a:txBody>
                  <a:tcPr/>
                </a:tc>
                <a:extLst>
                  <a:ext uri="{0D108BD9-81ED-4DB2-BD59-A6C34878D82A}">
                    <a16:rowId xmlns:a16="http://schemas.microsoft.com/office/drawing/2014/main" val="3319910009"/>
                  </a:ext>
                </a:extLst>
              </a:tr>
            </a:tbl>
          </a:graphicData>
        </a:graphic>
      </p:graphicFrame>
    </p:spTree>
    <p:extLst>
      <p:ext uri="{BB962C8B-B14F-4D97-AF65-F5344CB8AC3E}">
        <p14:creationId xmlns:p14="http://schemas.microsoft.com/office/powerpoint/2010/main" val="860913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B: Check 2</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B</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Confirm relation between district designations and student growth calculations</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2</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2053651"/>
            <a:ext cx="8393723" cy="646331"/>
          </a:xfrm>
          <a:prstGeom prst="rect">
            <a:avLst/>
          </a:prstGeom>
          <a:noFill/>
        </p:spPr>
        <p:txBody>
          <a:bodyPr wrap="square" rtlCol="0">
            <a:spAutoFit/>
          </a:bodyPr>
          <a:lstStyle/>
          <a:p>
            <a:r>
              <a:rPr lang="en-US"/>
              <a:t>District designations of Recognized, Exemplary, and Master (REM) teachers are found in similar proportion to designations as determined by the state-wide VAM.</a:t>
            </a:r>
            <a:endParaRPr lang="en-US" sz="1400"/>
          </a:p>
        </p:txBody>
      </p:sp>
      <p:sp>
        <p:nvSpPr>
          <p:cNvPr id="12" name="TextBox 11">
            <a:extLst>
              <a:ext uri="{FF2B5EF4-FFF2-40B4-BE49-F238E27FC236}">
                <a16:creationId xmlns:a16="http://schemas.microsoft.com/office/drawing/2014/main" id="{C0F34494-D1CF-DA4F-8428-CF0A1064FAE8}"/>
              </a:ext>
            </a:extLst>
          </p:cNvPr>
          <p:cNvSpPr txBox="1"/>
          <p:nvPr/>
        </p:nvSpPr>
        <p:spPr>
          <a:xfrm>
            <a:off x="1385455" y="3280896"/>
            <a:ext cx="10255557" cy="800219"/>
          </a:xfrm>
          <a:prstGeom prst="rect">
            <a:avLst/>
          </a:prstGeom>
          <a:noFill/>
        </p:spPr>
        <p:txBody>
          <a:bodyPr wrap="square" rtlCol="0">
            <a:spAutoFit/>
          </a:bodyPr>
          <a:lstStyle/>
          <a:p>
            <a:r>
              <a:rPr lang="en-US" sz="2800" b="1"/>
              <a:t>Checks for:</a:t>
            </a:r>
          </a:p>
          <a:p>
            <a:r>
              <a:rPr lang="en-US" sz="1800" i="1"/>
              <a:t>How closely aligned district designations are to VAM designations.</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85455" y="4481183"/>
            <a:ext cx="10255557" cy="800219"/>
          </a:xfrm>
          <a:prstGeom prst="rect">
            <a:avLst/>
          </a:prstGeom>
          <a:noFill/>
        </p:spPr>
        <p:txBody>
          <a:bodyPr wrap="square" rtlCol="0">
            <a:spAutoFit/>
          </a:bodyPr>
          <a:lstStyle/>
          <a:p>
            <a:r>
              <a:rPr lang="en-US" sz="2800" b="1"/>
              <a:t>Data used:</a:t>
            </a:r>
          </a:p>
          <a:p>
            <a:r>
              <a:rPr lang="en-US" sz="1800" i="1"/>
              <a:t>Only designated teachers are used that also have a VAM designation from statewide data</a:t>
            </a:r>
            <a:endParaRPr lang="en-US"/>
          </a:p>
        </p:txBody>
      </p:sp>
      <p:sp>
        <p:nvSpPr>
          <p:cNvPr id="14" name="TextBox 13">
            <a:extLst>
              <a:ext uri="{FF2B5EF4-FFF2-40B4-BE49-F238E27FC236}">
                <a16:creationId xmlns:a16="http://schemas.microsoft.com/office/drawing/2014/main" id="{FD88DE98-996B-F18F-D0C0-C91EDAD5C809}"/>
              </a:ext>
            </a:extLst>
          </p:cNvPr>
          <p:cNvSpPr txBox="1"/>
          <p:nvPr/>
        </p:nvSpPr>
        <p:spPr>
          <a:xfrm>
            <a:off x="1385456" y="5628499"/>
            <a:ext cx="10255557" cy="800219"/>
          </a:xfrm>
          <a:prstGeom prst="rect">
            <a:avLst/>
          </a:prstGeom>
          <a:noFill/>
        </p:spPr>
        <p:txBody>
          <a:bodyPr wrap="square" rtlCol="0">
            <a:spAutoFit/>
          </a:bodyPr>
          <a:lstStyle/>
          <a:p>
            <a:r>
              <a:rPr lang="en-US" sz="2800" b="1"/>
              <a:t>Are teacher designations used for this check?</a:t>
            </a:r>
          </a:p>
          <a:p>
            <a:r>
              <a:rPr lang="en-US" sz="1800" i="1"/>
              <a:t>Yes, only designated teachers are used in this check.</a:t>
            </a:r>
            <a:endParaRPr lang="en-US" sz="1800"/>
          </a:p>
        </p:txBody>
      </p:sp>
      <p:pic>
        <p:nvPicPr>
          <p:cNvPr id="3" name="Graphic 2">
            <a:extLst>
              <a:ext uri="{FF2B5EF4-FFF2-40B4-BE49-F238E27FC236}">
                <a16:creationId xmlns:a16="http://schemas.microsoft.com/office/drawing/2014/main" id="{4420BA01-7956-6647-EF83-5AF2EA4413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50748FBC-E883-BE5A-0D5B-D4186CD53B1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32DF0C45-098E-52EC-3BEB-42135CF2F5E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410807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94EC-ACE7-4914-B015-E853CB7324E7}"/>
              </a:ext>
            </a:extLst>
          </p:cNvPr>
          <p:cNvSpPr>
            <a:spLocks noGrp="1"/>
          </p:cNvSpPr>
          <p:nvPr>
            <p:ph type="title"/>
          </p:nvPr>
        </p:nvSpPr>
        <p:spPr/>
        <p:txBody>
          <a:bodyPr/>
          <a:lstStyle/>
          <a:p>
            <a:r>
              <a:rPr lang="en-US"/>
              <a:t>Domain B: Check 2 Explained</a:t>
            </a:r>
          </a:p>
        </p:txBody>
      </p:sp>
      <p:graphicFrame>
        <p:nvGraphicFramePr>
          <p:cNvPr id="4" name="Table 4">
            <a:extLst>
              <a:ext uri="{FF2B5EF4-FFF2-40B4-BE49-F238E27FC236}">
                <a16:creationId xmlns:a16="http://schemas.microsoft.com/office/drawing/2014/main" id="{AEAE1B08-457D-4B55-B087-A66FD7BB098C}"/>
              </a:ext>
              <a:ext uri="{C183D7F6-B498-43B3-948B-1728B52AA6E4}">
                <adec:decorative xmlns:adec="http://schemas.microsoft.com/office/drawing/2017/decorative" val="1"/>
              </a:ext>
            </a:extLst>
          </p:cNvPr>
          <p:cNvGraphicFramePr>
            <a:graphicFrameLocks noGrp="1"/>
          </p:cNvGraphicFramePr>
          <p:nvPr>
            <p:ph idx="1"/>
          </p:nvPr>
        </p:nvGraphicFramePr>
        <p:xfrm>
          <a:off x="400050" y="1576388"/>
          <a:ext cx="11372848" cy="396240"/>
        </p:xfrm>
        <a:graphic>
          <a:graphicData uri="http://schemas.openxmlformats.org/drawingml/2006/table">
            <a:tbl>
              <a:tblPr firstRow="1" bandRow="1">
                <a:tableStyleId>{2D5ABB26-0587-4C30-8999-92F81FD0307C}</a:tableStyleId>
              </a:tblPr>
              <a:tblGrid>
                <a:gridCol w="2843212">
                  <a:extLst>
                    <a:ext uri="{9D8B030D-6E8A-4147-A177-3AD203B41FA5}">
                      <a16:colId xmlns:a16="http://schemas.microsoft.com/office/drawing/2014/main" val="3450629149"/>
                    </a:ext>
                  </a:extLst>
                </a:gridCol>
                <a:gridCol w="2843212">
                  <a:extLst>
                    <a:ext uri="{9D8B030D-6E8A-4147-A177-3AD203B41FA5}">
                      <a16:colId xmlns:a16="http://schemas.microsoft.com/office/drawing/2014/main" val="1972988676"/>
                    </a:ext>
                  </a:extLst>
                </a:gridCol>
                <a:gridCol w="2843212">
                  <a:extLst>
                    <a:ext uri="{9D8B030D-6E8A-4147-A177-3AD203B41FA5}">
                      <a16:colId xmlns:a16="http://schemas.microsoft.com/office/drawing/2014/main" val="2648446920"/>
                    </a:ext>
                  </a:extLst>
                </a:gridCol>
                <a:gridCol w="2843212">
                  <a:extLst>
                    <a:ext uri="{9D8B030D-6E8A-4147-A177-3AD203B41FA5}">
                      <a16:colId xmlns:a16="http://schemas.microsoft.com/office/drawing/2014/main" val="3758424099"/>
                    </a:ext>
                  </a:extLst>
                </a:gridCol>
              </a:tblGrid>
              <a:tr h="370840">
                <a:tc>
                  <a:txBody>
                    <a:bodyPr/>
                    <a:lstStyle/>
                    <a:p>
                      <a:pPr algn="ctr"/>
                      <a:r>
                        <a:rPr lang="en-US" sz="2000" b="1">
                          <a:solidFill>
                            <a:schemeClr val="tx1"/>
                          </a:solidFill>
                        </a:rPr>
                        <a:t>No Designation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tx1"/>
                          </a:solidFill>
                        </a:rPr>
                        <a:t>Recognized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tx1"/>
                          </a:solidFill>
                        </a:rPr>
                        <a:t>Exemplary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tx1"/>
                          </a:solidFill>
                        </a:rPr>
                        <a:t>Master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740162"/>
                  </a:ext>
                </a:extLst>
              </a:tr>
            </a:tbl>
          </a:graphicData>
        </a:graphic>
      </p:graphicFrame>
      <p:grpSp>
        <p:nvGrpSpPr>
          <p:cNvPr id="68" name="Group 67" descr="Graphic depicting how the designations from the district compare to the designations from VAM.">
            <a:extLst>
              <a:ext uri="{FF2B5EF4-FFF2-40B4-BE49-F238E27FC236}">
                <a16:creationId xmlns:a16="http://schemas.microsoft.com/office/drawing/2014/main" id="{D32AA7F2-C1EA-4CAC-35DF-F5248E913B1C}"/>
              </a:ext>
            </a:extLst>
          </p:cNvPr>
          <p:cNvGrpSpPr/>
          <p:nvPr/>
        </p:nvGrpSpPr>
        <p:grpSpPr>
          <a:xfrm>
            <a:off x="381001" y="1576388"/>
            <a:ext cx="11290326" cy="5092576"/>
            <a:chOff x="381001" y="1576388"/>
            <a:chExt cx="11290326" cy="5092576"/>
          </a:xfrm>
        </p:grpSpPr>
        <p:cxnSp>
          <p:nvCxnSpPr>
            <p:cNvPr id="17" name="Straight Connector 16">
              <a:extLst>
                <a:ext uri="{FF2B5EF4-FFF2-40B4-BE49-F238E27FC236}">
                  <a16:creationId xmlns:a16="http://schemas.microsoft.com/office/drawing/2014/main" id="{7C1918BC-30B3-46F4-B61B-B60B4A8D1EE6}"/>
                </a:ext>
              </a:extLst>
            </p:cNvPr>
            <p:cNvCxnSpPr>
              <a:cxnSpLocks/>
            </p:cNvCxnSpPr>
            <p:nvPr/>
          </p:nvCxnSpPr>
          <p:spPr>
            <a:xfrm>
              <a:off x="3238500" y="1576388"/>
              <a:ext cx="0" cy="428992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C94544FB-36EF-4918-BE9D-D8C1315146EF}"/>
                </a:ext>
              </a:extLst>
            </p:cNvPr>
            <p:cNvCxnSpPr>
              <a:cxnSpLocks/>
            </p:cNvCxnSpPr>
            <p:nvPr/>
          </p:nvCxnSpPr>
          <p:spPr>
            <a:xfrm>
              <a:off x="6096000" y="1576388"/>
              <a:ext cx="0" cy="428992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29B4A9AB-A026-43F2-95B6-D6A2A2D0BD81}"/>
                </a:ext>
              </a:extLst>
            </p:cNvPr>
            <p:cNvCxnSpPr>
              <a:cxnSpLocks/>
            </p:cNvCxnSpPr>
            <p:nvPr/>
          </p:nvCxnSpPr>
          <p:spPr>
            <a:xfrm>
              <a:off x="8928100" y="1576388"/>
              <a:ext cx="0" cy="4289923"/>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26" name="Graphic 25" descr="User with solid fill">
              <a:extLst>
                <a:ext uri="{FF2B5EF4-FFF2-40B4-BE49-F238E27FC236}">
                  <a16:creationId xmlns:a16="http://schemas.microsoft.com/office/drawing/2014/main" id="{4BCE9D95-DA85-4F4A-9CC1-1D537DA3DC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57540" y="1942056"/>
              <a:ext cx="810628" cy="810628"/>
            </a:xfrm>
            <a:prstGeom prst="rect">
              <a:avLst/>
            </a:prstGeom>
          </p:spPr>
        </p:pic>
        <p:sp>
          <p:nvSpPr>
            <p:cNvPr id="12" name="TextBox 11">
              <a:extLst>
                <a:ext uri="{FF2B5EF4-FFF2-40B4-BE49-F238E27FC236}">
                  <a16:creationId xmlns:a16="http://schemas.microsoft.com/office/drawing/2014/main" id="{F0FB0D94-10C2-4608-9E93-CA201774FEF3}"/>
                </a:ext>
              </a:extLst>
            </p:cNvPr>
            <p:cNvSpPr txBox="1"/>
            <p:nvPr/>
          </p:nvSpPr>
          <p:spPr>
            <a:xfrm>
              <a:off x="4221754" y="2320991"/>
              <a:ext cx="375625" cy="379000"/>
            </a:xfrm>
            <a:prstGeom prst="rect">
              <a:avLst/>
            </a:prstGeom>
            <a:noFill/>
          </p:spPr>
          <p:txBody>
            <a:bodyPr wrap="square" rtlCol="0">
              <a:spAutoFit/>
            </a:bodyPr>
            <a:lstStyle/>
            <a:p>
              <a:r>
                <a:rPr lang="en-US" b="1">
                  <a:solidFill>
                    <a:schemeClr val="bg1"/>
                  </a:solidFill>
                </a:rPr>
                <a:t>1</a:t>
              </a:r>
            </a:p>
          </p:txBody>
        </p:sp>
        <p:pic>
          <p:nvPicPr>
            <p:cNvPr id="13" name="Graphic 12" descr="User with solid fill">
              <a:extLst>
                <a:ext uri="{FF2B5EF4-FFF2-40B4-BE49-F238E27FC236}">
                  <a16:creationId xmlns:a16="http://schemas.microsoft.com/office/drawing/2014/main" id="{19069F3A-EB2F-4EFD-AD9E-9293E78BA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6874" y="1942056"/>
              <a:ext cx="810628" cy="810628"/>
            </a:xfrm>
            <a:prstGeom prst="rect">
              <a:avLst/>
            </a:prstGeom>
          </p:spPr>
        </p:pic>
        <p:sp>
          <p:nvSpPr>
            <p:cNvPr id="15" name="TextBox 14">
              <a:extLst>
                <a:ext uri="{FF2B5EF4-FFF2-40B4-BE49-F238E27FC236}">
                  <a16:creationId xmlns:a16="http://schemas.microsoft.com/office/drawing/2014/main" id="{97797F91-17C5-4F58-863A-416E808392CD}"/>
                </a:ext>
              </a:extLst>
            </p:cNvPr>
            <p:cNvSpPr txBox="1"/>
            <p:nvPr/>
          </p:nvSpPr>
          <p:spPr>
            <a:xfrm>
              <a:off x="4761088" y="2320991"/>
              <a:ext cx="375625" cy="379000"/>
            </a:xfrm>
            <a:prstGeom prst="rect">
              <a:avLst/>
            </a:prstGeom>
            <a:noFill/>
          </p:spPr>
          <p:txBody>
            <a:bodyPr wrap="square" rtlCol="0">
              <a:spAutoFit/>
            </a:bodyPr>
            <a:lstStyle/>
            <a:p>
              <a:r>
                <a:rPr lang="en-US" b="1">
                  <a:solidFill>
                    <a:schemeClr val="bg1"/>
                  </a:solidFill>
                </a:rPr>
                <a:t>1</a:t>
              </a:r>
            </a:p>
          </p:txBody>
        </p:sp>
        <p:pic>
          <p:nvPicPr>
            <p:cNvPr id="27" name="Graphic 26" descr="User with solid fill">
              <a:extLst>
                <a:ext uri="{FF2B5EF4-FFF2-40B4-BE49-F238E27FC236}">
                  <a16:creationId xmlns:a16="http://schemas.microsoft.com/office/drawing/2014/main" id="{0F5B874A-06FD-44AC-9F63-0015AF7E5A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6735" y="2727287"/>
              <a:ext cx="810628" cy="810628"/>
            </a:xfrm>
            <a:prstGeom prst="rect">
              <a:avLst/>
            </a:prstGeom>
          </p:spPr>
        </p:pic>
        <p:sp>
          <p:nvSpPr>
            <p:cNvPr id="28" name="TextBox 27">
              <a:extLst>
                <a:ext uri="{FF2B5EF4-FFF2-40B4-BE49-F238E27FC236}">
                  <a16:creationId xmlns:a16="http://schemas.microsoft.com/office/drawing/2014/main" id="{E7CC60D3-73BA-4665-A2B8-4B04AD7F96F7}"/>
                </a:ext>
              </a:extLst>
            </p:cNvPr>
            <p:cNvSpPr txBox="1"/>
            <p:nvPr/>
          </p:nvSpPr>
          <p:spPr>
            <a:xfrm>
              <a:off x="4470949" y="3106222"/>
              <a:ext cx="375625" cy="379000"/>
            </a:xfrm>
            <a:prstGeom prst="rect">
              <a:avLst/>
            </a:prstGeom>
            <a:noFill/>
          </p:spPr>
          <p:txBody>
            <a:bodyPr wrap="square" rtlCol="0">
              <a:spAutoFit/>
            </a:bodyPr>
            <a:lstStyle/>
            <a:p>
              <a:r>
                <a:rPr lang="en-US" b="1">
                  <a:solidFill>
                    <a:schemeClr val="bg1"/>
                  </a:solidFill>
                </a:rPr>
                <a:t>2</a:t>
              </a:r>
            </a:p>
          </p:txBody>
        </p:sp>
        <p:pic>
          <p:nvPicPr>
            <p:cNvPr id="29" name="Graphic 28" descr="User with solid fill">
              <a:extLst>
                <a:ext uri="{FF2B5EF4-FFF2-40B4-BE49-F238E27FC236}">
                  <a16:creationId xmlns:a16="http://schemas.microsoft.com/office/drawing/2014/main" id="{EE61FEB7-C715-49F2-8CD0-F46C231AF6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2013" y="2727287"/>
              <a:ext cx="810628" cy="810628"/>
            </a:xfrm>
            <a:prstGeom prst="rect">
              <a:avLst/>
            </a:prstGeom>
          </p:spPr>
        </p:pic>
        <p:sp>
          <p:nvSpPr>
            <p:cNvPr id="30" name="TextBox 29">
              <a:extLst>
                <a:ext uri="{FF2B5EF4-FFF2-40B4-BE49-F238E27FC236}">
                  <a16:creationId xmlns:a16="http://schemas.microsoft.com/office/drawing/2014/main" id="{AB4CA5C9-5D95-4A3D-89DF-8FFD21726E25}"/>
                </a:ext>
              </a:extLst>
            </p:cNvPr>
            <p:cNvSpPr txBox="1"/>
            <p:nvPr/>
          </p:nvSpPr>
          <p:spPr>
            <a:xfrm>
              <a:off x="7376227" y="3106222"/>
              <a:ext cx="375625" cy="379000"/>
            </a:xfrm>
            <a:prstGeom prst="rect">
              <a:avLst/>
            </a:prstGeom>
            <a:noFill/>
          </p:spPr>
          <p:txBody>
            <a:bodyPr wrap="square" rtlCol="0">
              <a:spAutoFit/>
            </a:bodyPr>
            <a:lstStyle/>
            <a:p>
              <a:r>
                <a:rPr lang="en-US" b="1">
                  <a:solidFill>
                    <a:schemeClr val="bg1"/>
                  </a:solidFill>
                </a:rPr>
                <a:t>2</a:t>
              </a:r>
            </a:p>
          </p:txBody>
        </p:sp>
        <p:pic>
          <p:nvPicPr>
            <p:cNvPr id="32" name="Graphic 31" descr="User with solid fill">
              <a:extLst>
                <a:ext uri="{FF2B5EF4-FFF2-40B4-BE49-F238E27FC236}">
                  <a16:creationId xmlns:a16="http://schemas.microsoft.com/office/drawing/2014/main" id="{14BF0670-6F7D-433B-B9F0-911556634F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703" y="6180230"/>
              <a:ext cx="469898" cy="469898"/>
            </a:xfrm>
            <a:prstGeom prst="rect">
              <a:avLst/>
            </a:prstGeom>
          </p:spPr>
        </p:pic>
        <p:pic>
          <p:nvPicPr>
            <p:cNvPr id="33" name="Graphic 32" descr="User with solid fill">
              <a:extLst>
                <a:ext uri="{FF2B5EF4-FFF2-40B4-BE49-F238E27FC236}">
                  <a16:creationId xmlns:a16="http://schemas.microsoft.com/office/drawing/2014/main" id="{7A6761AE-C35F-4E45-86C9-BB293A5B07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401" y="5674452"/>
              <a:ext cx="469898" cy="469898"/>
            </a:xfrm>
            <a:prstGeom prst="rect">
              <a:avLst/>
            </a:prstGeom>
          </p:spPr>
        </p:pic>
        <p:sp>
          <p:nvSpPr>
            <p:cNvPr id="34" name="TextBox 33">
              <a:extLst>
                <a:ext uri="{FF2B5EF4-FFF2-40B4-BE49-F238E27FC236}">
                  <a16:creationId xmlns:a16="http://schemas.microsoft.com/office/drawing/2014/main" id="{2F4343AD-322E-44BB-8DE2-81278BBF0FC8}"/>
                </a:ext>
              </a:extLst>
            </p:cNvPr>
            <p:cNvSpPr txBox="1"/>
            <p:nvPr/>
          </p:nvSpPr>
          <p:spPr>
            <a:xfrm>
              <a:off x="806451" y="5866311"/>
              <a:ext cx="1854199" cy="307777"/>
            </a:xfrm>
            <a:prstGeom prst="rect">
              <a:avLst/>
            </a:prstGeom>
            <a:noFill/>
          </p:spPr>
          <p:txBody>
            <a:bodyPr wrap="square" rtlCol="0">
              <a:spAutoFit/>
            </a:bodyPr>
            <a:lstStyle/>
            <a:p>
              <a:r>
                <a:rPr lang="en-US" sz="1400"/>
                <a:t>District Designations</a:t>
              </a:r>
            </a:p>
          </p:txBody>
        </p:sp>
        <p:sp>
          <p:nvSpPr>
            <p:cNvPr id="35" name="TextBox 34">
              <a:extLst>
                <a:ext uri="{FF2B5EF4-FFF2-40B4-BE49-F238E27FC236}">
                  <a16:creationId xmlns:a16="http://schemas.microsoft.com/office/drawing/2014/main" id="{D17DE350-F874-48AF-AAA6-144FC0227717}"/>
                </a:ext>
              </a:extLst>
            </p:cNvPr>
            <p:cNvSpPr txBox="1"/>
            <p:nvPr/>
          </p:nvSpPr>
          <p:spPr>
            <a:xfrm>
              <a:off x="806450" y="6361187"/>
              <a:ext cx="1854199" cy="307777"/>
            </a:xfrm>
            <a:prstGeom prst="rect">
              <a:avLst/>
            </a:prstGeom>
            <a:noFill/>
          </p:spPr>
          <p:txBody>
            <a:bodyPr wrap="square" rtlCol="0">
              <a:spAutoFit/>
            </a:bodyPr>
            <a:lstStyle/>
            <a:p>
              <a:r>
                <a:rPr lang="en-US" sz="1400"/>
                <a:t>VAM Designations</a:t>
              </a:r>
            </a:p>
          </p:txBody>
        </p:sp>
        <p:sp>
          <p:nvSpPr>
            <p:cNvPr id="36" name="Rectangle 35">
              <a:extLst>
                <a:ext uri="{FF2B5EF4-FFF2-40B4-BE49-F238E27FC236}">
                  <a16:creationId xmlns:a16="http://schemas.microsoft.com/office/drawing/2014/main" id="{B2894FE7-9DBA-4A91-8B06-61DABD0B35BC}"/>
                </a:ext>
              </a:extLst>
            </p:cNvPr>
            <p:cNvSpPr/>
            <p:nvPr/>
          </p:nvSpPr>
          <p:spPr>
            <a:xfrm>
              <a:off x="381001" y="5636352"/>
              <a:ext cx="2184400" cy="103261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User with solid fill">
              <a:extLst>
                <a:ext uri="{FF2B5EF4-FFF2-40B4-BE49-F238E27FC236}">
                  <a16:creationId xmlns:a16="http://schemas.microsoft.com/office/drawing/2014/main" id="{AE3CEF6A-E1C0-42CC-B7B2-960273AC9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12013" y="3526166"/>
              <a:ext cx="810628" cy="810628"/>
            </a:xfrm>
            <a:prstGeom prst="rect">
              <a:avLst/>
            </a:prstGeom>
          </p:spPr>
        </p:pic>
        <p:sp>
          <p:nvSpPr>
            <p:cNvPr id="38" name="TextBox 37">
              <a:extLst>
                <a:ext uri="{FF2B5EF4-FFF2-40B4-BE49-F238E27FC236}">
                  <a16:creationId xmlns:a16="http://schemas.microsoft.com/office/drawing/2014/main" id="{51CBB696-BCB1-4191-BA53-30F2C9F514E7}"/>
                </a:ext>
              </a:extLst>
            </p:cNvPr>
            <p:cNvSpPr txBox="1"/>
            <p:nvPr/>
          </p:nvSpPr>
          <p:spPr>
            <a:xfrm>
              <a:off x="7376227" y="3891453"/>
              <a:ext cx="375625" cy="379000"/>
            </a:xfrm>
            <a:prstGeom prst="rect">
              <a:avLst/>
            </a:prstGeom>
            <a:noFill/>
          </p:spPr>
          <p:txBody>
            <a:bodyPr wrap="square" rtlCol="0">
              <a:spAutoFit/>
            </a:bodyPr>
            <a:lstStyle/>
            <a:p>
              <a:r>
                <a:rPr lang="en-US" b="1">
                  <a:solidFill>
                    <a:schemeClr val="bg1"/>
                  </a:solidFill>
                </a:rPr>
                <a:t>3</a:t>
              </a:r>
            </a:p>
          </p:txBody>
        </p:sp>
        <p:pic>
          <p:nvPicPr>
            <p:cNvPr id="39" name="Graphic 38" descr="User with solid fill">
              <a:extLst>
                <a:ext uri="{FF2B5EF4-FFF2-40B4-BE49-F238E27FC236}">
                  <a16:creationId xmlns:a16="http://schemas.microsoft.com/office/drawing/2014/main" id="{C63DAAD9-1294-49C7-8CBB-E158BD4112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1943" y="3526166"/>
              <a:ext cx="810628" cy="810628"/>
            </a:xfrm>
            <a:prstGeom prst="rect">
              <a:avLst/>
            </a:prstGeom>
          </p:spPr>
        </p:pic>
        <p:sp>
          <p:nvSpPr>
            <p:cNvPr id="40" name="TextBox 39">
              <a:extLst>
                <a:ext uri="{FF2B5EF4-FFF2-40B4-BE49-F238E27FC236}">
                  <a16:creationId xmlns:a16="http://schemas.microsoft.com/office/drawing/2014/main" id="{2E835A80-8B6D-4B15-9422-AE672CE8B59F}"/>
                </a:ext>
              </a:extLst>
            </p:cNvPr>
            <p:cNvSpPr txBox="1"/>
            <p:nvPr/>
          </p:nvSpPr>
          <p:spPr>
            <a:xfrm>
              <a:off x="1506157" y="3891453"/>
              <a:ext cx="375625" cy="379000"/>
            </a:xfrm>
            <a:prstGeom prst="rect">
              <a:avLst/>
            </a:prstGeom>
            <a:noFill/>
          </p:spPr>
          <p:txBody>
            <a:bodyPr wrap="square" rtlCol="0">
              <a:spAutoFit/>
            </a:bodyPr>
            <a:lstStyle/>
            <a:p>
              <a:r>
                <a:rPr lang="en-US" b="1">
                  <a:solidFill>
                    <a:schemeClr val="bg1"/>
                  </a:solidFill>
                </a:rPr>
                <a:t>3</a:t>
              </a:r>
            </a:p>
          </p:txBody>
        </p:sp>
        <p:pic>
          <p:nvPicPr>
            <p:cNvPr id="41" name="Graphic 40" descr="User with solid fill">
              <a:extLst>
                <a:ext uri="{FF2B5EF4-FFF2-40B4-BE49-F238E27FC236}">
                  <a16:creationId xmlns:a16="http://schemas.microsoft.com/office/drawing/2014/main" id="{DEE65B70-387E-4C78-8981-17FD3BEE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12013" y="4297749"/>
              <a:ext cx="810628" cy="810628"/>
            </a:xfrm>
            <a:prstGeom prst="rect">
              <a:avLst/>
            </a:prstGeom>
          </p:spPr>
        </p:pic>
        <p:sp>
          <p:nvSpPr>
            <p:cNvPr id="42" name="TextBox 41">
              <a:extLst>
                <a:ext uri="{FF2B5EF4-FFF2-40B4-BE49-F238E27FC236}">
                  <a16:creationId xmlns:a16="http://schemas.microsoft.com/office/drawing/2014/main" id="{DD8B04F8-A0C5-4C8B-B8E0-658CEFE1E55D}"/>
                </a:ext>
              </a:extLst>
            </p:cNvPr>
            <p:cNvSpPr txBox="1"/>
            <p:nvPr/>
          </p:nvSpPr>
          <p:spPr>
            <a:xfrm>
              <a:off x="7376227" y="4676684"/>
              <a:ext cx="375625" cy="379000"/>
            </a:xfrm>
            <a:prstGeom prst="rect">
              <a:avLst/>
            </a:prstGeom>
            <a:noFill/>
          </p:spPr>
          <p:txBody>
            <a:bodyPr wrap="square" rtlCol="0">
              <a:spAutoFit/>
            </a:bodyPr>
            <a:lstStyle/>
            <a:p>
              <a:r>
                <a:rPr lang="en-US" b="1">
                  <a:solidFill>
                    <a:schemeClr val="bg1"/>
                  </a:solidFill>
                </a:rPr>
                <a:t>4</a:t>
              </a:r>
            </a:p>
          </p:txBody>
        </p:sp>
        <p:pic>
          <p:nvPicPr>
            <p:cNvPr id="43" name="Graphic 42" descr="User with solid fill">
              <a:extLst>
                <a:ext uri="{FF2B5EF4-FFF2-40B4-BE49-F238E27FC236}">
                  <a16:creationId xmlns:a16="http://schemas.microsoft.com/office/drawing/2014/main" id="{467F8064-A05A-458F-9256-0C5DB6EC9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6735" y="4297749"/>
              <a:ext cx="810628" cy="810628"/>
            </a:xfrm>
            <a:prstGeom prst="rect">
              <a:avLst/>
            </a:prstGeom>
          </p:spPr>
        </p:pic>
        <p:sp>
          <p:nvSpPr>
            <p:cNvPr id="44" name="TextBox 43">
              <a:extLst>
                <a:ext uri="{FF2B5EF4-FFF2-40B4-BE49-F238E27FC236}">
                  <a16:creationId xmlns:a16="http://schemas.microsoft.com/office/drawing/2014/main" id="{5C31A91C-4213-4B7A-BCC4-A1C111BDBA66}"/>
                </a:ext>
              </a:extLst>
            </p:cNvPr>
            <p:cNvSpPr txBox="1"/>
            <p:nvPr/>
          </p:nvSpPr>
          <p:spPr>
            <a:xfrm>
              <a:off x="4470949" y="4676684"/>
              <a:ext cx="375625" cy="379000"/>
            </a:xfrm>
            <a:prstGeom prst="rect">
              <a:avLst/>
            </a:prstGeom>
            <a:noFill/>
          </p:spPr>
          <p:txBody>
            <a:bodyPr wrap="square" rtlCol="0">
              <a:spAutoFit/>
            </a:bodyPr>
            <a:lstStyle/>
            <a:p>
              <a:r>
                <a:rPr lang="en-US" b="1">
                  <a:solidFill>
                    <a:schemeClr val="bg1"/>
                  </a:solidFill>
                </a:rPr>
                <a:t>4</a:t>
              </a:r>
            </a:p>
          </p:txBody>
        </p:sp>
        <p:pic>
          <p:nvPicPr>
            <p:cNvPr id="45" name="Graphic 44" descr="User with solid fill">
              <a:extLst>
                <a:ext uri="{FF2B5EF4-FFF2-40B4-BE49-F238E27FC236}">
                  <a16:creationId xmlns:a16="http://schemas.microsoft.com/office/drawing/2014/main" id="{FBAA7F6B-5313-4339-A56E-90E4971C69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96018" y="5082979"/>
              <a:ext cx="810628" cy="810628"/>
            </a:xfrm>
            <a:prstGeom prst="rect">
              <a:avLst/>
            </a:prstGeom>
          </p:spPr>
        </p:pic>
        <p:sp>
          <p:nvSpPr>
            <p:cNvPr id="46" name="TextBox 45">
              <a:extLst>
                <a:ext uri="{FF2B5EF4-FFF2-40B4-BE49-F238E27FC236}">
                  <a16:creationId xmlns:a16="http://schemas.microsoft.com/office/drawing/2014/main" id="{96CBEE2B-DC58-4A69-93C3-6EBD7753BBF5}"/>
                </a:ext>
              </a:extLst>
            </p:cNvPr>
            <p:cNvSpPr txBox="1"/>
            <p:nvPr/>
          </p:nvSpPr>
          <p:spPr>
            <a:xfrm>
              <a:off x="10360232" y="5461914"/>
              <a:ext cx="375625" cy="379000"/>
            </a:xfrm>
            <a:prstGeom prst="rect">
              <a:avLst/>
            </a:prstGeom>
            <a:noFill/>
          </p:spPr>
          <p:txBody>
            <a:bodyPr wrap="square" rtlCol="0">
              <a:spAutoFit/>
            </a:bodyPr>
            <a:lstStyle/>
            <a:p>
              <a:r>
                <a:rPr lang="en-US" b="1">
                  <a:solidFill>
                    <a:schemeClr val="bg1"/>
                  </a:solidFill>
                </a:rPr>
                <a:t>5</a:t>
              </a:r>
            </a:p>
          </p:txBody>
        </p:sp>
        <p:pic>
          <p:nvPicPr>
            <p:cNvPr id="47" name="Graphic 46" descr="User with solid fill">
              <a:extLst>
                <a:ext uri="{FF2B5EF4-FFF2-40B4-BE49-F238E27FC236}">
                  <a16:creationId xmlns:a16="http://schemas.microsoft.com/office/drawing/2014/main" id="{2376FAA3-2FF7-4AB5-9830-802E4F84B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62304" y="5082979"/>
              <a:ext cx="810628" cy="810628"/>
            </a:xfrm>
            <a:prstGeom prst="rect">
              <a:avLst/>
            </a:prstGeom>
          </p:spPr>
        </p:pic>
        <p:sp>
          <p:nvSpPr>
            <p:cNvPr id="48" name="TextBox 47">
              <a:extLst>
                <a:ext uri="{FF2B5EF4-FFF2-40B4-BE49-F238E27FC236}">
                  <a16:creationId xmlns:a16="http://schemas.microsoft.com/office/drawing/2014/main" id="{FBA03249-8671-4343-A792-5DFD733E951E}"/>
                </a:ext>
              </a:extLst>
            </p:cNvPr>
            <p:cNvSpPr txBox="1"/>
            <p:nvPr/>
          </p:nvSpPr>
          <p:spPr>
            <a:xfrm>
              <a:off x="9813818" y="5461914"/>
              <a:ext cx="375625" cy="379000"/>
            </a:xfrm>
            <a:prstGeom prst="rect">
              <a:avLst/>
            </a:prstGeom>
            <a:noFill/>
          </p:spPr>
          <p:txBody>
            <a:bodyPr wrap="square" rtlCol="0">
              <a:spAutoFit/>
            </a:bodyPr>
            <a:lstStyle/>
            <a:p>
              <a:r>
                <a:rPr lang="en-US" b="1">
                  <a:solidFill>
                    <a:schemeClr val="bg1"/>
                  </a:solidFill>
                </a:rPr>
                <a:t>5</a:t>
              </a:r>
            </a:p>
          </p:txBody>
        </p:sp>
        <p:sp>
          <p:nvSpPr>
            <p:cNvPr id="89" name="TextBox 88">
              <a:extLst>
                <a:ext uri="{FF2B5EF4-FFF2-40B4-BE49-F238E27FC236}">
                  <a16:creationId xmlns:a16="http://schemas.microsoft.com/office/drawing/2014/main" id="{609A9658-FBD9-40AC-8D87-24C9299E1AD9}"/>
                </a:ext>
              </a:extLst>
            </p:cNvPr>
            <p:cNvSpPr txBox="1"/>
            <p:nvPr/>
          </p:nvSpPr>
          <p:spPr>
            <a:xfrm>
              <a:off x="5172606" y="2351225"/>
              <a:ext cx="913226" cy="369332"/>
            </a:xfrm>
            <a:prstGeom prst="rect">
              <a:avLst/>
            </a:prstGeom>
            <a:noFill/>
          </p:spPr>
          <p:txBody>
            <a:bodyPr wrap="square" rtlCol="0">
              <a:spAutoFit/>
            </a:bodyPr>
            <a:lstStyle/>
            <a:p>
              <a:r>
                <a:rPr lang="en-US"/>
                <a:t>Aligned</a:t>
              </a:r>
            </a:p>
          </p:txBody>
        </p:sp>
        <p:cxnSp>
          <p:nvCxnSpPr>
            <p:cNvPr id="93" name="Straight Arrow Connector 92">
              <a:extLst>
                <a:ext uri="{FF2B5EF4-FFF2-40B4-BE49-F238E27FC236}">
                  <a16:creationId xmlns:a16="http://schemas.microsoft.com/office/drawing/2014/main" id="{F51B4AB3-A9F1-445A-976B-563386566E6D}"/>
                </a:ext>
              </a:extLst>
            </p:cNvPr>
            <p:cNvCxnSpPr>
              <a:cxnSpLocks/>
            </p:cNvCxnSpPr>
            <p:nvPr/>
          </p:nvCxnSpPr>
          <p:spPr>
            <a:xfrm>
              <a:off x="5017363" y="3106222"/>
              <a:ext cx="2094650" cy="0"/>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97" name="Straight Arrow Connector 96">
              <a:extLst>
                <a:ext uri="{FF2B5EF4-FFF2-40B4-BE49-F238E27FC236}">
                  <a16:creationId xmlns:a16="http://schemas.microsoft.com/office/drawing/2014/main" id="{BCFD3E60-1BBD-48E8-8E8D-C5C5F44B9EF5}"/>
                </a:ext>
              </a:extLst>
            </p:cNvPr>
            <p:cNvCxnSpPr>
              <a:cxnSpLocks/>
              <a:stCxn id="39" idx="3"/>
              <a:endCxn id="37" idx="1"/>
            </p:cNvCxnSpPr>
            <p:nvPr/>
          </p:nvCxnSpPr>
          <p:spPr>
            <a:xfrm>
              <a:off x="2052571" y="3931480"/>
              <a:ext cx="5059442"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99" name="Straight Arrow Connector 98">
              <a:extLst>
                <a:ext uri="{FF2B5EF4-FFF2-40B4-BE49-F238E27FC236}">
                  <a16:creationId xmlns:a16="http://schemas.microsoft.com/office/drawing/2014/main" id="{79895F0A-E790-42CB-AFAC-34C8510EE7D3}"/>
                </a:ext>
              </a:extLst>
            </p:cNvPr>
            <p:cNvCxnSpPr>
              <a:cxnSpLocks/>
              <a:stCxn id="43" idx="3"/>
              <a:endCxn id="41" idx="1"/>
            </p:cNvCxnSpPr>
            <p:nvPr/>
          </p:nvCxnSpPr>
          <p:spPr>
            <a:xfrm>
              <a:off x="5017363" y="4703063"/>
              <a:ext cx="2094650"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100" name="TextBox 99">
              <a:extLst>
                <a:ext uri="{FF2B5EF4-FFF2-40B4-BE49-F238E27FC236}">
                  <a16:creationId xmlns:a16="http://schemas.microsoft.com/office/drawing/2014/main" id="{E07AD6B2-5CEF-4656-ACC1-CADE78D95E10}"/>
                </a:ext>
              </a:extLst>
            </p:cNvPr>
            <p:cNvSpPr txBox="1"/>
            <p:nvPr/>
          </p:nvSpPr>
          <p:spPr>
            <a:xfrm>
              <a:off x="10758101" y="5494507"/>
              <a:ext cx="913226" cy="369332"/>
            </a:xfrm>
            <a:prstGeom prst="rect">
              <a:avLst/>
            </a:prstGeom>
            <a:noFill/>
          </p:spPr>
          <p:txBody>
            <a:bodyPr wrap="square" rtlCol="0">
              <a:spAutoFit/>
            </a:bodyPr>
            <a:lstStyle/>
            <a:p>
              <a:r>
                <a:rPr lang="en-US"/>
                <a:t>Aligned</a:t>
              </a:r>
            </a:p>
          </p:txBody>
        </p:sp>
        <p:sp>
          <p:nvSpPr>
            <p:cNvPr id="101" name="TextBox 100">
              <a:extLst>
                <a:ext uri="{FF2B5EF4-FFF2-40B4-BE49-F238E27FC236}">
                  <a16:creationId xmlns:a16="http://schemas.microsoft.com/office/drawing/2014/main" id="{C47EDAE3-F959-43B7-BAC8-466EC6B03C33}"/>
                </a:ext>
              </a:extLst>
            </p:cNvPr>
            <p:cNvSpPr txBox="1"/>
            <p:nvPr/>
          </p:nvSpPr>
          <p:spPr>
            <a:xfrm>
              <a:off x="5078815" y="3197671"/>
              <a:ext cx="913226" cy="369332"/>
            </a:xfrm>
            <a:prstGeom prst="rect">
              <a:avLst/>
            </a:prstGeom>
            <a:noFill/>
          </p:spPr>
          <p:txBody>
            <a:bodyPr wrap="square" rtlCol="0">
              <a:spAutoFit/>
            </a:bodyPr>
            <a:lstStyle/>
            <a:p>
              <a:r>
                <a:rPr lang="en-US"/>
                <a:t>Under</a:t>
              </a:r>
            </a:p>
          </p:txBody>
        </p:sp>
        <p:sp>
          <p:nvSpPr>
            <p:cNvPr id="102" name="TextBox 101">
              <a:extLst>
                <a:ext uri="{FF2B5EF4-FFF2-40B4-BE49-F238E27FC236}">
                  <a16:creationId xmlns:a16="http://schemas.microsoft.com/office/drawing/2014/main" id="{B73E4F7F-834F-4726-9D33-5E6518BFAC8E}"/>
                </a:ext>
              </a:extLst>
            </p:cNvPr>
            <p:cNvSpPr txBox="1"/>
            <p:nvPr/>
          </p:nvSpPr>
          <p:spPr>
            <a:xfrm>
              <a:off x="6199960" y="4000691"/>
              <a:ext cx="913226" cy="369332"/>
            </a:xfrm>
            <a:prstGeom prst="rect">
              <a:avLst/>
            </a:prstGeom>
            <a:noFill/>
          </p:spPr>
          <p:txBody>
            <a:bodyPr wrap="square" rtlCol="0">
              <a:spAutoFit/>
            </a:bodyPr>
            <a:lstStyle/>
            <a:p>
              <a:pPr algn="r"/>
              <a:r>
                <a:rPr lang="en-US"/>
                <a:t>Over</a:t>
              </a:r>
            </a:p>
          </p:txBody>
        </p:sp>
        <p:sp>
          <p:nvSpPr>
            <p:cNvPr id="103" name="TextBox 102">
              <a:extLst>
                <a:ext uri="{FF2B5EF4-FFF2-40B4-BE49-F238E27FC236}">
                  <a16:creationId xmlns:a16="http://schemas.microsoft.com/office/drawing/2014/main" id="{C5982C7E-F9AC-4730-965D-B7C828794675}"/>
                </a:ext>
              </a:extLst>
            </p:cNvPr>
            <p:cNvSpPr txBox="1"/>
            <p:nvPr/>
          </p:nvSpPr>
          <p:spPr>
            <a:xfrm>
              <a:off x="6210535" y="4762734"/>
              <a:ext cx="913226" cy="369332"/>
            </a:xfrm>
            <a:prstGeom prst="rect">
              <a:avLst/>
            </a:prstGeom>
            <a:noFill/>
          </p:spPr>
          <p:txBody>
            <a:bodyPr wrap="square" rtlCol="0">
              <a:spAutoFit/>
            </a:bodyPr>
            <a:lstStyle/>
            <a:p>
              <a:pPr algn="r"/>
              <a:r>
                <a:rPr lang="en-US"/>
                <a:t>Over</a:t>
              </a:r>
            </a:p>
          </p:txBody>
        </p:sp>
      </p:grpSp>
    </p:spTree>
    <p:extLst>
      <p:ext uri="{BB962C8B-B14F-4D97-AF65-F5344CB8AC3E}">
        <p14:creationId xmlns:p14="http://schemas.microsoft.com/office/powerpoint/2010/main" val="768532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B: Check 3</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B</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Confirm relation between district designations and student growth calculations</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3</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1975550"/>
            <a:ext cx="8393723" cy="646331"/>
          </a:xfrm>
          <a:prstGeom prst="rect">
            <a:avLst/>
          </a:prstGeom>
          <a:noFill/>
        </p:spPr>
        <p:txBody>
          <a:bodyPr wrap="square" rtlCol="0">
            <a:spAutoFit/>
          </a:bodyPr>
          <a:lstStyle/>
          <a:p>
            <a:r>
              <a:rPr lang="en-US"/>
              <a:t>District designation decisions for REM teachers, in tested subjects, are in proximity to designations as determined by the state-wide VAM.</a:t>
            </a:r>
            <a:endParaRPr lang="en-US" sz="1400"/>
          </a:p>
        </p:txBody>
      </p:sp>
      <p:sp>
        <p:nvSpPr>
          <p:cNvPr id="12" name="TextBox 11">
            <a:extLst>
              <a:ext uri="{FF2B5EF4-FFF2-40B4-BE49-F238E27FC236}">
                <a16:creationId xmlns:a16="http://schemas.microsoft.com/office/drawing/2014/main" id="{C0F34494-D1CF-DA4F-8428-CF0A1064FAE8}"/>
              </a:ext>
            </a:extLst>
          </p:cNvPr>
          <p:cNvSpPr txBox="1"/>
          <p:nvPr/>
        </p:nvSpPr>
        <p:spPr>
          <a:xfrm>
            <a:off x="1357745" y="3280896"/>
            <a:ext cx="10283267" cy="800219"/>
          </a:xfrm>
          <a:prstGeom prst="rect">
            <a:avLst/>
          </a:prstGeom>
          <a:noFill/>
        </p:spPr>
        <p:txBody>
          <a:bodyPr wrap="square" rtlCol="0">
            <a:spAutoFit/>
          </a:bodyPr>
          <a:lstStyle/>
          <a:p>
            <a:r>
              <a:rPr lang="en-US" sz="2800" b="1"/>
              <a:t>Checks for:</a:t>
            </a:r>
          </a:p>
          <a:p>
            <a:r>
              <a:rPr lang="en-US" i="1"/>
              <a:t>Proximity of district </a:t>
            </a:r>
            <a:r>
              <a:rPr lang="en-US" sz="1800" i="1"/>
              <a:t>designations to VAM designations.</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57745" y="4481183"/>
            <a:ext cx="10283267" cy="800219"/>
          </a:xfrm>
          <a:prstGeom prst="rect">
            <a:avLst/>
          </a:prstGeom>
          <a:noFill/>
        </p:spPr>
        <p:txBody>
          <a:bodyPr wrap="square" rtlCol="0">
            <a:spAutoFit/>
          </a:bodyPr>
          <a:lstStyle/>
          <a:p>
            <a:r>
              <a:rPr lang="en-US" sz="2800" b="1"/>
              <a:t>Data used:</a:t>
            </a:r>
          </a:p>
          <a:p>
            <a:r>
              <a:rPr lang="en-US" sz="1800" i="1"/>
              <a:t>Only designated teachers are used that also have a VAM designation from statewide data</a:t>
            </a:r>
            <a:endParaRPr lang="en-US"/>
          </a:p>
        </p:txBody>
      </p:sp>
      <p:sp>
        <p:nvSpPr>
          <p:cNvPr id="14" name="TextBox 13">
            <a:extLst>
              <a:ext uri="{FF2B5EF4-FFF2-40B4-BE49-F238E27FC236}">
                <a16:creationId xmlns:a16="http://schemas.microsoft.com/office/drawing/2014/main" id="{FD88DE98-996B-F18F-D0C0-C91EDAD5C809}"/>
              </a:ext>
            </a:extLst>
          </p:cNvPr>
          <p:cNvSpPr txBox="1"/>
          <p:nvPr/>
        </p:nvSpPr>
        <p:spPr>
          <a:xfrm>
            <a:off x="1357746" y="5624397"/>
            <a:ext cx="10283267" cy="800219"/>
          </a:xfrm>
          <a:prstGeom prst="rect">
            <a:avLst/>
          </a:prstGeom>
          <a:noFill/>
        </p:spPr>
        <p:txBody>
          <a:bodyPr wrap="square" rtlCol="0">
            <a:spAutoFit/>
          </a:bodyPr>
          <a:lstStyle/>
          <a:p>
            <a:r>
              <a:rPr lang="en-US" sz="2800" b="1"/>
              <a:t>Are teacher designations used for this check?</a:t>
            </a:r>
          </a:p>
          <a:p>
            <a:r>
              <a:rPr lang="en-US" sz="1800" i="1"/>
              <a:t>Yes, only designated teachers are used in this check.</a:t>
            </a:r>
            <a:endParaRPr lang="en-US" sz="1800"/>
          </a:p>
        </p:txBody>
      </p:sp>
      <p:pic>
        <p:nvPicPr>
          <p:cNvPr id="3" name="Graphic 2">
            <a:extLst>
              <a:ext uri="{FF2B5EF4-FFF2-40B4-BE49-F238E27FC236}">
                <a16:creationId xmlns:a16="http://schemas.microsoft.com/office/drawing/2014/main" id="{298C5B8E-ABF5-7A34-2D50-C8E2920BFE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A56BA745-5044-DD1A-E1F8-0C1435ACBA8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618BD162-2CC4-D13E-AB90-DA8F61FCF1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861496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Domain B: Check 3 Explained </a:t>
            </a:r>
          </a:p>
        </p:txBody>
      </p:sp>
      <p:sp>
        <p:nvSpPr>
          <p:cNvPr id="7" name="Content Placeholder 6">
            <a:extLst>
              <a:ext uri="{FF2B5EF4-FFF2-40B4-BE49-F238E27FC236}">
                <a16:creationId xmlns:a16="http://schemas.microsoft.com/office/drawing/2014/main" id="{C3ACFDA4-CDFF-D1C6-5723-521C704EB90A}"/>
              </a:ext>
            </a:extLst>
          </p:cNvPr>
          <p:cNvSpPr>
            <a:spLocks noGrp="1"/>
          </p:cNvSpPr>
          <p:nvPr>
            <p:ph idx="1"/>
          </p:nvPr>
        </p:nvSpPr>
        <p:spPr/>
        <p:txBody>
          <a:bodyPr>
            <a:normAutofit/>
          </a:bodyPr>
          <a:lstStyle/>
          <a:p>
            <a:pPr marL="0" indent="0">
              <a:buNone/>
            </a:pPr>
            <a:r>
              <a:rPr lang="en-US" sz="2600" dirty="0"/>
              <a:t>Proximity of district designations to designations determined by statewide VAM.</a:t>
            </a:r>
          </a:p>
        </p:txBody>
      </p:sp>
      <p:graphicFrame>
        <p:nvGraphicFramePr>
          <p:cNvPr id="4" name="Table 4">
            <a:extLst>
              <a:ext uri="{FF2B5EF4-FFF2-40B4-BE49-F238E27FC236}">
                <a16:creationId xmlns:a16="http://schemas.microsoft.com/office/drawing/2014/main" id="{B70845B0-32D6-EC5A-D10F-F6DC49779847}"/>
              </a:ext>
            </a:extLst>
          </p:cNvPr>
          <p:cNvGraphicFramePr>
            <a:graphicFrameLocks noGrp="1"/>
          </p:cNvGraphicFramePr>
          <p:nvPr>
            <p:extLst>
              <p:ext uri="{D42A27DB-BD31-4B8C-83A1-F6EECF244321}">
                <p14:modId xmlns:p14="http://schemas.microsoft.com/office/powerpoint/2010/main" val="73563744"/>
              </p:ext>
            </p:extLst>
          </p:nvPr>
        </p:nvGraphicFramePr>
        <p:xfrm>
          <a:off x="399393" y="2501900"/>
          <a:ext cx="10850497" cy="1854200"/>
        </p:xfrm>
        <a:graphic>
          <a:graphicData uri="http://schemas.openxmlformats.org/drawingml/2006/table">
            <a:tbl>
              <a:tblPr firstRow="1" bandRow="1">
                <a:tableStyleId>{5C22544A-7EE6-4342-B048-85BDC9FD1C3A}</a:tableStyleId>
              </a:tblPr>
              <a:tblGrid>
                <a:gridCol w="1586680">
                  <a:extLst>
                    <a:ext uri="{9D8B030D-6E8A-4147-A177-3AD203B41FA5}">
                      <a16:colId xmlns:a16="http://schemas.microsoft.com/office/drawing/2014/main" val="2602498363"/>
                    </a:ext>
                  </a:extLst>
                </a:gridCol>
                <a:gridCol w="2006781">
                  <a:extLst>
                    <a:ext uri="{9D8B030D-6E8A-4147-A177-3AD203B41FA5}">
                      <a16:colId xmlns:a16="http://schemas.microsoft.com/office/drawing/2014/main" val="3985538926"/>
                    </a:ext>
                  </a:extLst>
                </a:gridCol>
                <a:gridCol w="2499915">
                  <a:extLst>
                    <a:ext uri="{9D8B030D-6E8A-4147-A177-3AD203B41FA5}">
                      <a16:colId xmlns:a16="http://schemas.microsoft.com/office/drawing/2014/main" val="2360667760"/>
                    </a:ext>
                  </a:extLst>
                </a:gridCol>
                <a:gridCol w="1783920">
                  <a:extLst>
                    <a:ext uri="{9D8B030D-6E8A-4147-A177-3AD203B41FA5}">
                      <a16:colId xmlns:a16="http://schemas.microsoft.com/office/drawing/2014/main" val="629810248"/>
                    </a:ext>
                  </a:extLst>
                </a:gridCol>
                <a:gridCol w="1686835">
                  <a:extLst>
                    <a:ext uri="{9D8B030D-6E8A-4147-A177-3AD203B41FA5}">
                      <a16:colId xmlns:a16="http://schemas.microsoft.com/office/drawing/2014/main" val="2275246282"/>
                    </a:ext>
                  </a:extLst>
                </a:gridCol>
                <a:gridCol w="1286366">
                  <a:extLst>
                    <a:ext uri="{9D8B030D-6E8A-4147-A177-3AD203B41FA5}">
                      <a16:colId xmlns:a16="http://schemas.microsoft.com/office/drawing/2014/main" val="80717414"/>
                    </a:ext>
                  </a:extLst>
                </a:gridCol>
              </a:tblGrid>
              <a:tr h="370840">
                <a:tc>
                  <a:txBody>
                    <a:bodyPr/>
                    <a:lstStyle/>
                    <a:p>
                      <a:endParaRPr lang="en-US"/>
                    </a:p>
                  </a:txBody>
                  <a:tcPr>
                    <a:solidFill>
                      <a:schemeClr val="bg1"/>
                    </a:solidFill>
                  </a:tcPr>
                </a:tc>
                <a:tc>
                  <a:txBody>
                    <a:bodyPr/>
                    <a:lstStyle/>
                    <a:p>
                      <a:endParaRPr lang="en-US"/>
                    </a:p>
                  </a:txBody>
                  <a:tcPr>
                    <a:solidFill>
                      <a:schemeClr val="bg1"/>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Designation Determined by state-wide VAM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1149513"/>
                  </a:ext>
                </a:extLst>
              </a:tr>
              <a:tr h="370840">
                <a:tc>
                  <a:txBody>
                    <a:bodyPr/>
                    <a:lstStyle/>
                    <a:p>
                      <a:endParaRPr lang="en-US"/>
                    </a:p>
                  </a:txBody>
                  <a:tcPr>
                    <a:solidFill>
                      <a:schemeClr val="bg1"/>
                    </a:solidFill>
                  </a:tcPr>
                </a:tc>
                <a:tc>
                  <a:txBody>
                    <a:bodyPr/>
                    <a:lstStyle/>
                    <a:p>
                      <a:r>
                        <a:rPr lang="en-US" b="1">
                          <a:solidFill>
                            <a:schemeClr val="bg1"/>
                          </a:solidFill>
                        </a:rPr>
                        <a:t>Designation Level</a:t>
                      </a:r>
                    </a:p>
                  </a:txBody>
                  <a:tcPr>
                    <a:solidFill>
                      <a:schemeClr val="accent1"/>
                    </a:solidFill>
                  </a:tcPr>
                </a:tc>
                <a:tc>
                  <a:txBody>
                    <a:bodyPr/>
                    <a:lstStyle/>
                    <a:p>
                      <a:pPr algn="ctr"/>
                      <a:r>
                        <a:rPr lang="en-US"/>
                        <a:t>Non-Designated</a:t>
                      </a:r>
                    </a:p>
                  </a:txBody>
                  <a:tcPr>
                    <a:solidFill>
                      <a:srgbClr val="00A69B">
                        <a:alpha val="36078"/>
                      </a:srgbClr>
                    </a:solidFill>
                  </a:tcPr>
                </a:tc>
                <a:tc>
                  <a:txBody>
                    <a:bodyPr/>
                    <a:lstStyle/>
                    <a:p>
                      <a:pPr algn="ctr"/>
                      <a:r>
                        <a:rPr lang="en-US"/>
                        <a:t>Recognized</a:t>
                      </a:r>
                    </a:p>
                  </a:txBody>
                  <a:tcPr>
                    <a:solidFill>
                      <a:srgbClr val="00A69B">
                        <a:alpha val="36078"/>
                      </a:srgbClr>
                    </a:solidFill>
                  </a:tcPr>
                </a:tc>
                <a:tc>
                  <a:txBody>
                    <a:bodyPr/>
                    <a:lstStyle/>
                    <a:p>
                      <a:pPr algn="ctr"/>
                      <a:r>
                        <a:rPr lang="en-US"/>
                        <a:t>Exemplary</a:t>
                      </a:r>
                    </a:p>
                  </a:txBody>
                  <a:tcPr>
                    <a:solidFill>
                      <a:srgbClr val="00A69B">
                        <a:alpha val="36078"/>
                      </a:srgbClr>
                    </a:solidFill>
                  </a:tcPr>
                </a:tc>
                <a:tc>
                  <a:txBody>
                    <a:bodyPr/>
                    <a:lstStyle/>
                    <a:p>
                      <a:pPr algn="ctr"/>
                      <a:r>
                        <a:rPr lang="en-US"/>
                        <a:t>Master</a:t>
                      </a:r>
                    </a:p>
                  </a:txBody>
                  <a:tcPr>
                    <a:solidFill>
                      <a:srgbClr val="00A69B">
                        <a:alpha val="36078"/>
                      </a:srgbClr>
                    </a:solidFill>
                  </a:tcPr>
                </a:tc>
                <a:extLst>
                  <a:ext uri="{0D108BD9-81ED-4DB2-BD59-A6C34878D82A}">
                    <a16:rowId xmlns:a16="http://schemas.microsoft.com/office/drawing/2014/main" val="3214448611"/>
                  </a:ext>
                </a:extLst>
              </a:tr>
              <a:tr h="370840">
                <a:tc rowSpan="3">
                  <a:txBody>
                    <a:bodyPr/>
                    <a:lstStyle/>
                    <a:p>
                      <a:pPr algn="ctr"/>
                      <a:r>
                        <a:rPr lang="en-US" b="1">
                          <a:solidFill>
                            <a:schemeClr val="bg1"/>
                          </a:solidFill>
                        </a:rPr>
                        <a:t>District Designation</a:t>
                      </a:r>
                    </a:p>
                  </a:txBody>
                  <a:tcPr anchor="ctr">
                    <a:solidFill>
                      <a:schemeClr val="accent1"/>
                    </a:solidFill>
                  </a:tcPr>
                </a:tc>
                <a:tc>
                  <a:txBody>
                    <a:bodyPr/>
                    <a:lstStyle/>
                    <a:p>
                      <a:r>
                        <a:rPr lang="en-US"/>
                        <a:t>Recognized</a:t>
                      </a:r>
                    </a:p>
                  </a:txBody>
                  <a:tcPr>
                    <a:solidFill>
                      <a:srgbClr val="00A69B">
                        <a:alpha val="34902"/>
                      </a:srgbClr>
                    </a:solidFill>
                  </a:tcPr>
                </a:tc>
                <a:tc>
                  <a:txBody>
                    <a:bodyPr/>
                    <a:lstStyle/>
                    <a:p>
                      <a:pPr algn="ctr"/>
                      <a:r>
                        <a:rPr lang="en-US"/>
                        <a:t>0.00</a:t>
                      </a:r>
                    </a:p>
                  </a:txBody>
                  <a:tcPr/>
                </a:tc>
                <a:tc>
                  <a:txBody>
                    <a:bodyPr/>
                    <a:lstStyle/>
                    <a:p>
                      <a:pPr algn="ctr"/>
                      <a:r>
                        <a:rPr lang="en-US"/>
                        <a:t>1.00</a:t>
                      </a:r>
                    </a:p>
                  </a:txBody>
                  <a:tcPr/>
                </a:tc>
                <a:tc>
                  <a:txBody>
                    <a:bodyPr/>
                    <a:lstStyle/>
                    <a:p>
                      <a:pPr algn="ctr"/>
                      <a:r>
                        <a:rPr lang="en-US"/>
                        <a:t>0.75</a:t>
                      </a:r>
                    </a:p>
                  </a:txBody>
                  <a:tcPr/>
                </a:tc>
                <a:tc>
                  <a:txBody>
                    <a:bodyPr/>
                    <a:lstStyle/>
                    <a:p>
                      <a:pPr algn="ctr"/>
                      <a:r>
                        <a:rPr lang="en-US"/>
                        <a:t>0.50</a:t>
                      </a:r>
                    </a:p>
                  </a:txBody>
                  <a:tcPr/>
                </a:tc>
                <a:extLst>
                  <a:ext uri="{0D108BD9-81ED-4DB2-BD59-A6C34878D82A}">
                    <a16:rowId xmlns:a16="http://schemas.microsoft.com/office/drawing/2014/main" val="3859972624"/>
                  </a:ext>
                </a:extLst>
              </a:tr>
              <a:tr h="370840">
                <a:tc vMerge="1">
                  <a:txBody>
                    <a:bodyPr/>
                    <a:lstStyle/>
                    <a:p>
                      <a:endParaRPr lang="en-US"/>
                    </a:p>
                  </a:txBody>
                  <a:tcPr/>
                </a:tc>
                <a:tc>
                  <a:txBody>
                    <a:bodyPr/>
                    <a:lstStyle/>
                    <a:p>
                      <a:r>
                        <a:rPr lang="en-US"/>
                        <a:t>Exemplary</a:t>
                      </a:r>
                    </a:p>
                  </a:txBody>
                  <a:tcPr>
                    <a:solidFill>
                      <a:srgbClr val="00A69B">
                        <a:alpha val="34902"/>
                      </a:srgbClr>
                    </a:solidFill>
                  </a:tcPr>
                </a:tc>
                <a:tc>
                  <a:txBody>
                    <a:bodyPr/>
                    <a:lstStyle/>
                    <a:p>
                      <a:pPr algn="ctr"/>
                      <a:r>
                        <a:rPr lang="en-US"/>
                        <a:t>-0.25</a:t>
                      </a:r>
                    </a:p>
                  </a:txBody>
                  <a:tcPr/>
                </a:tc>
                <a:tc>
                  <a:txBody>
                    <a:bodyPr/>
                    <a:lstStyle/>
                    <a:p>
                      <a:pPr algn="ctr"/>
                      <a:r>
                        <a:rPr lang="en-US"/>
                        <a:t>0.75</a:t>
                      </a:r>
                    </a:p>
                  </a:txBody>
                  <a:tcPr/>
                </a:tc>
                <a:tc>
                  <a:txBody>
                    <a:bodyPr/>
                    <a:lstStyle/>
                    <a:p>
                      <a:pPr algn="ctr"/>
                      <a:r>
                        <a:rPr lang="en-US"/>
                        <a:t>1.00</a:t>
                      </a:r>
                    </a:p>
                  </a:txBody>
                  <a:tcPr/>
                </a:tc>
                <a:tc>
                  <a:txBody>
                    <a:bodyPr/>
                    <a:lstStyle/>
                    <a:p>
                      <a:pPr algn="ctr"/>
                      <a:r>
                        <a:rPr lang="en-US"/>
                        <a:t>0.75</a:t>
                      </a:r>
                    </a:p>
                  </a:txBody>
                  <a:tcPr/>
                </a:tc>
                <a:extLst>
                  <a:ext uri="{0D108BD9-81ED-4DB2-BD59-A6C34878D82A}">
                    <a16:rowId xmlns:a16="http://schemas.microsoft.com/office/drawing/2014/main" val="764644057"/>
                  </a:ext>
                </a:extLst>
              </a:tr>
              <a:tr h="370840">
                <a:tc vMerge="1">
                  <a:txBody>
                    <a:bodyPr/>
                    <a:lstStyle/>
                    <a:p>
                      <a:endParaRPr lang="en-US"/>
                    </a:p>
                  </a:txBody>
                  <a:tcPr/>
                </a:tc>
                <a:tc>
                  <a:txBody>
                    <a:bodyPr/>
                    <a:lstStyle/>
                    <a:p>
                      <a:r>
                        <a:rPr lang="en-US"/>
                        <a:t>Master</a:t>
                      </a:r>
                    </a:p>
                  </a:txBody>
                  <a:tcPr>
                    <a:solidFill>
                      <a:srgbClr val="00A69B">
                        <a:alpha val="34902"/>
                      </a:srgbClr>
                    </a:solidFill>
                  </a:tcPr>
                </a:tc>
                <a:tc>
                  <a:txBody>
                    <a:bodyPr/>
                    <a:lstStyle/>
                    <a:p>
                      <a:pPr algn="ctr"/>
                      <a:r>
                        <a:rPr lang="en-US" dirty="0"/>
                        <a:t>-1.00</a:t>
                      </a:r>
                    </a:p>
                  </a:txBody>
                  <a:tcPr/>
                </a:tc>
                <a:tc>
                  <a:txBody>
                    <a:bodyPr/>
                    <a:lstStyle/>
                    <a:p>
                      <a:pPr algn="ctr"/>
                      <a:r>
                        <a:rPr lang="en-US"/>
                        <a:t>0.25</a:t>
                      </a:r>
                    </a:p>
                  </a:txBody>
                  <a:tcPr/>
                </a:tc>
                <a:tc>
                  <a:txBody>
                    <a:bodyPr/>
                    <a:lstStyle/>
                    <a:p>
                      <a:pPr algn="ctr"/>
                      <a:r>
                        <a:rPr lang="en-US"/>
                        <a:t>.75</a:t>
                      </a:r>
                    </a:p>
                  </a:txBody>
                  <a:tcPr/>
                </a:tc>
                <a:tc>
                  <a:txBody>
                    <a:bodyPr/>
                    <a:lstStyle/>
                    <a:p>
                      <a:pPr algn="ctr"/>
                      <a:r>
                        <a:rPr lang="en-US" dirty="0"/>
                        <a:t>1.00</a:t>
                      </a:r>
                    </a:p>
                  </a:txBody>
                  <a:tcPr/>
                </a:tc>
                <a:extLst>
                  <a:ext uri="{0D108BD9-81ED-4DB2-BD59-A6C34878D82A}">
                    <a16:rowId xmlns:a16="http://schemas.microsoft.com/office/drawing/2014/main" val="616190735"/>
                  </a:ext>
                </a:extLst>
              </a:tr>
            </a:tbl>
          </a:graphicData>
        </a:graphic>
      </p:graphicFrame>
    </p:spTree>
    <p:extLst>
      <p:ext uri="{BB962C8B-B14F-4D97-AF65-F5344CB8AC3E}">
        <p14:creationId xmlns:p14="http://schemas.microsoft.com/office/powerpoint/2010/main" val="1162717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C: Check 4-7</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C</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Degree of inter-rater reliability for observation and growth judgements</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Checks 4-7</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2" y="1871278"/>
            <a:ext cx="8393723" cy="1384995"/>
          </a:xfrm>
          <a:prstGeom prst="rect">
            <a:avLst/>
          </a:prstGeom>
          <a:noFill/>
        </p:spPr>
        <p:txBody>
          <a:bodyPr wrap="square" rtlCol="0">
            <a:spAutoFit/>
          </a:bodyPr>
          <a:lstStyle/>
          <a:p>
            <a:r>
              <a:rPr lang="en-US"/>
              <a:t>Across campuses, observation scores and percentages of student growth are similar for teachers in REM (Recognized, Exemplary, Master) groups.</a:t>
            </a:r>
          </a:p>
          <a:p>
            <a:r>
              <a:rPr lang="en-US"/>
              <a:t>Across teacher category/assignments, observation scores and percentages of student growth are similar for teachers in REM groups.</a:t>
            </a:r>
          </a:p>
          <a:p>
            <a:endParaRPr lang="en-US" sz="1200"/>
          </a:p>
        </p:txBody>
      </p:sp>
      <p:sp>
        <p:nvSpPr>
          <p:cNvPr id="12" name="TextBox 11">
            <a:extLst>
              <a:ext uri="{FF2B5EF4-FFF2-40B4-BE49-F238E27FC236}">
                <a16:creationId xmlns:a16="http://schemas.microsoft.com/office/drawing/2014/main" id="{C0F34494-D1CF-DA4F-8428-CF0A1064FAE8}"/>
              </a:ext>
            </a:extLst>
          </p:cNvPr>
          <p:cNvSpPr txBox="1"/>
          <p:nvPr/>
        </p:nvSpPr>
        <p:spPr>
          <a:xfrm>
            <a:off x="1385455" y="3280896"/>
            <a:ext cx="10255557" cy="1077218"/>
          </a:xfrm>
          <a:prstGeom prst="rect">
            <a:avLst/>
          </a:prstGeom>
          <a:noFill/>
        </p:spPr>
        <p:txBody>
          <a:bodyPr wrap="square" rtlCol="0">
            <a:spAutoFit/>
          </a:bodyPr>
          <a:lstStyle/>
          <a:p>
            <a:r>
              <a:rPr lang="en-US" sz="2800" b="1"/>
              <a:t>Checks for:</a:t>
            </a:r>
          </a:p>
          <a:p>
            <a:r>
              <a:rPr lang="en-US" sz="1800" i="1"/>
              <a:t>What effect does campus/assignment have on both observation and student growth values as it relates to each designation group. </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85455" y="4481183"/>
            <a:ext cx="10255557" cy="800219"/>
          </a:xfrm>
          <a:prstGeom prst="rect">
            <a:avLst/>
          </a:prstGeom>
          <a:noFill/>
        </p:spPr>
        <p:txBody>
          <a:bodyPr wrap="square" rtlCol="0">
            <a:spAutoFit/>
          </a:bodyPr>
          <a:lstStyle/>
          <a:p>
            <a:r>
              <a:rPr lang="en-US" sz="2800" b="1"/>
              <a:t>Data used:</a:t>
            </a:r>
          </a:p>
          <a:p>
            <a:r>
              <a:rPr lang="en-US" i="1"/>
              <a:t>Teacher observation and growth data from designated teachers</a:t>
            </a:r>
            <a:endParaRPr lang="en-US"/>
          </a:p>
        </p:txBody>
      </p:sp>
      <p:sp>
        <p:nvSpPr>
          <p:cNvPr id="14" name="TextBox 13">
            <a:extLst>
              <a:ext uri="{FF2B5EF4-FFF2-40B4-BE49-F238E27FC236}">
                <a16:creationId xmlns:a16="http://schemas.microsoft.com/office/drawing/2014/main" id="{FD88DE98-996B-F18F-D0C0-C91EDAD5C809}"/>
              </a:ext>
            </a:extLst>
          </p:cNvPr>
          <p:cNvSpPr txBox="1"/>
          <p:nvPr/>
        </p:nvSpPr>
        <p:spPr>
          <a:xfrm>
            <a:off x="1385456" y="5624397"/>
            <a:ext cx="10255557" cy="800219"/>
          </a:xfrm>
          <a:prstGeom prst="rect">
            <a:avLst/>
          </a:prstGeom>
          <a:noFill/>
        </p:spPr>
        <p:txBody>
          <a:bodyPr wrap="square" rtlCol="0">
            <a:spAutoFit/>
          </a:bodyPr>
          <a:lstStyle/>
          <a:p>
            <a:r>
              <a:rPr lang="en-US" sz="2800" b="1"/>
              <a:t>Are teacher designations used for this check?</a:t>
            </a:r>
          </a:p>
          <a:p>
            <a:r>
              <a:rPr lang="en-US" sz="1800" i="1"/>
              <a:t>Teacher designations are used to group teachers into categories: Recognized, Exemplary, Master</a:t>
            </a:r>
          </a:p>
        </p:txBody>
      </p:sp>
      <p:pic>
        <p:nvPicPr>
          <p:cNvPr id="3" name="Graphic 2">
            <a:extLst>
              <a:ext uri="{FF2B5EF4-FFF2-40B4-BE49-F238E27FC236}">
                <a16:creationId xmlns:a16="http://schemas.microsoft.com/office/drawing/2014/main" id="{000016F4-E309-EA43-719C-74086CEFAD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80312FB1-46A5-5DFE-38A0-D5113820E3B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16CD456D-6030-8BE5-363B-2B3B3C9794A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104090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C906-2153-84B2-EAD4-F16588181FA3}"/>
              </a:ext>
            </a:extLst>
          </p:cNvPr>
          <p:cNvSpPr>
            <a:spLocks noGrp="1"/>
          </p:cNvSpPr>
          <p:nvPr>
            <p:ph type="ctrTitle"/>
          </p:nvPr>
        </p:nvSpPr>
        <p:spPr>
          <a:xfrm>
            <a:off x="1549684" y="4917131"/>
            <a:ext cx="9092631" cy="1055053"/>
          </a:xfrm>
        </p:spPr>
        <p:txBody>
          <a:bodyPr>
            <a:normAutofit fontScale="90000"/>
          </a:bodyPr>
          <a:lstStyle/>
          <a:p>
            <a:r>
              <a:rPr lang="en-US">
                <a:solidFill>
                  <a:schemeClr val="tx1"/>
                </a:solidFill>
              </a:rPr>
              <a:t>Data Submission Timeline and Review Process</a:t>
            </a:r>
          </a:p>
        </p:txBody>
      </p:sp>
    </p:spTree>
    <p:extLst>
      <p:ext uri="{BB962C8B-B14F-4D97-AF65-F5344CB8AC3E}">
        <p14:creationId xmlns:p14="http://schemas.microsoft.com/office/powerpoint/2010/main" val="347120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Domain C: Checks 4-7 Explained </a:t>
            </a:r>
          </a:p>
        </p:txBody>
      </p:sp>
      <p:sp>
        <p:nvSpPr>
          <p:cNvPr id="4" name="Content Placeholder 3">
            <a:extLst>
              <a:ext uri="{FF2B5EF4-FFF2-40B4-BE49-F238E27FC236}">
                <a16:creationId xmlns:a16="http://schemas.microsoft.com/office/drawing/2014/main" id="{4A6CEB64-9047-03AD-B125-4640D6406AA9}"/>
              </a:ext>
            </a:extLst>
          </p:cNvPr>
          <p:cNvSpPr>
            <a:spLocks noGrp="1"/>
          </p:cNvSpPr>
          <p:nvPr>
            <p:ph idx="1"/>
          </p:nvPr>
        </p:nvSpPr>
        <p:spPr/>
        <p:txBody>
          <a:bodyPr/>
          <a:lstStyle/>
          <a:p>
            <a:pPr marL="0" indent="0">
              <a:buNone/>
            </a:pPr>
            <a:r>
              <a:rPr lang="en-US">
                <a:latin typeface="Calibri" panose="020F0502020204030204" pitchFamily="34" charset="0"/>
                <a:cs typeface="Calibri" panose="020F0502020204030204" pitchFamily="34" charset="0"/>
              </a:rPr>
              <a:t>Goal for these checks is to see alignment between designated teachers’ performance across campuses and across assignments (teacher category, STAAR tested, non-STAAR tested)</a:t>
            </a:r>
          </a:p>
          <a:p>
            <a:endParaRPr lang="en-US"/>
          </a:p>
        </p:txBody>
      </p:sp>
      <p:grpSp>
        <p:nvGrpSpPr>
          <p:cNvPr id="7" name="Group 6" descr="Image showing how to balance data between two campuses">
            <a:extLst>
              <a:ext uri="{FF2B5EF4-FFF2-40B4-BE49-F238E27FC236}">
                <a16:creationId xmlns:a16="http://schemas.microsoft.com/office/drawing/2014/main" id="{87117895-CE50-11D7-EAD4-19B311F6DDFC}"/>
              </a:ext>
            </a:extLst>
          </p:cNvPr>
          <p:cNvGrpSpPr/>
          <p:nvPr/>
        </p:nvGrpSpPr>
        <p:grpSpPr>
          <a:xfrm>
            <a:off x="2617872" y="2826912"/>
            <a:ext cx="6205073" cy="2734948"/>
            <a:chOff x="3203799" y="2272058"/>
            <a:chExt cx="4809962" cy="2120039"/>
          </a:xfrm>
        </p:grpSpPr>
        <p:sp>
          <p:nvSpPr>
            <p:cNvPr id="8" name="Rectangle 7">
              <a:extLst>
                <a:ext uri="{FF2B5EF4-FFF2-40B4-BE49-F238E27FC236}">
                  <a16:creationId xmlns:a16="http://schemas.microsoft.com/office/drawing/2014/main" id="{D1241B02-1B60-22BB-4B6F-ED0667AA3914}"/>
                </a:ext>
              </a:extLst>
            </p:cNvPr>
            <p:cNvSpPr/>
            <p:nvPr/>
          </p:nvSpPr>
          <p:spPr>
            <a:xfrm rot="21391745">
              <a:off x="3246453" y="3719743"/>
              <a:ext cx="4767308" cy="248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D44B31C-5A80-59B9-8DB1-2FB0EF685ACF}"/>
                </a:ext>
              </a:extLst>
            </p:cNvPr>
            <p:cNvSpPr/>
            <p:nvPr/>
          </p:nvSpPr>
          <p:spPr>
            <a:xfrm>
              <a:off x="5397160" y="3990465"/>
              <a:ext cx="465893" cy="4016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8307EBD-F06A-32E9-5102-1A107C8018F5}"/>
                </a:ext>
              </a:extLst>
            </p:cNvPr>
            <p:cNvSpPr/>
            <p:nvPr/>
          </p:nvSpPr>
          <p:spPr>
            <a:xfrm rot="21404895">
              <a:off x="3203799" y="2440212"/>
              <a:ext cx="1944209" cy="1317418"/>
            </a:xfrm>
            <a:prstGeom prst="round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Calibri" panose="020F0502020204030204" pitchFamily="34" charset="0"/>
                  <a:cs typeface="Calibri" panose="020F0502020204030204" pitchFamily="34" charset="0"/>
                </a:rPr>
                <a:t>Campus 1: Recognized Teacher’s Performance</a:t>
              </a:r>
            </a:p>
          </p:txBody>
        </p:sp>
        <p:sp>
          <p:nvSpPr>
            <p:cNvPr id="11" name="Rectangle: Rounded Corners 10">
              <a:extLst>
                <a:ext uri="{FF2B5EF4-FFF2-40B4-BE49-F238E27FC236}">
                  <a16:creationId xmlns:a16="http://schemas.microsoft.com/office/drawing/2014/main" id="{0504CCC1-A7CB-553B-17DF-7BBA94F4E4B2}"/>
                </a:ext>
              </a:extLst>
            </p:cNvPr>
            <p:cNvSpPr/>
            <p:nvPr/>
          </p:nvSpPr>
          <p:spPr>
            <a:xfrm rot="21404895">
              <a:off x="5898853" y="2272058"/>
              <a:ext cx="1944209" cy="1317418"/>
            </a:xfrm>
            <a:prstGeom prst="round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Calibri" panose="020F0502020204030204" pitchFamily="34" charset="0"/>
                  <a:cs typeface="Calibri" panose="020F0502020204030204" pitchFamily="34" charset="0"/>
                </a:rPr>
                <a:t>Campus 2: Recognized Teacher’s Performance</a:t>
              </a:r>
            </a:p>
          </p:txBody>
        </p:sp>
      </p:grpSp>
    </p:spTree>
    <p:extLst>
      <p:ext uri="{BB962C8B-B14F-4D97-AF65-F5344CB8AC3E}">
        <p14:creationId xmlns:p14="http://schemas.microsoft.com/office/powerpoint/2010/main" val="10477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dirty="0"/>
              <a:t>Domain D: Check 8-9</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D</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Comparison of district designation percentage to overall statewide performance</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Checks 8-9</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2" y="1871278"/>
            <a:ext cx="9781673" cy="1384995"/>
          </a:xfrm>
          <a:prstGeom prst="rect">
            <a:avLst/>
          </a:prstGeom>
          <a:noFill/>
        </p:spPr>
        <p:txBody>
          <a:bodyPr wrap="square" rtlCol="0">
            <a:spAutoFit/>
          </a:bodyPr>
          <a:lstStyle/>
          <a:p>
            <a:r>
              <a:rPr lang="en-US" sz="1800" dirty="0"/>
              <a:t>Percentage of students who meet or exceed expected growth in the district is approximately equal to the statewide performance standard for student growth among REM teachers.</a:t>
            </a:r>
          </a:p>
          <a:p>
            <a:r>
              <a:rPr lang="en-US" sz="1800" dirty="0"/>
              <a:t>Observation ratings for REM teachers in the district are approximately equal to the statewide performance standards for teaching proficiency.</a:t>
            </a:r>
          </a:p>
          <a:p>
            <a:endParaRPr lang="en-US" sz="1200" dirty="0"/>
          </a:p>
        </p:txBody>
      </p:sp>
      <p:sp>
        <p:nvSpPr>
          <p:cNvPr id="12" name="TextBox 11">
            <a:extLst>
              <a:ext uri="{FF2B5EF4-FFF2-40B4-BE49-F238E27FC236}">
                <a16:creationId xmlns:a16="http://schemas.microsoft.com/office/drawing/2014/main" id="{C0F34494-D1CF-DA4F-8428-CF0A1064FAE8}"/>
              </a:ext>
            </a:extLst>
          </p:cNvPr>
          <p:cNvSpPr txBox="1"/>
          <p:nvPr/>
        </p:nvSpPr>
        <p:spPr>
          <a:xfrm>
            <a:off x="1316181" y="3280896"/>
            <a:ext cx="10324831" cy="1077218"/>
          </a:xfrm>
          <a:prstGeom prst="rect">
            <a:avLst/>
          </a:prstGeom>
          <a:noFill/>
        </p:spPr>
        <p:txBody>
          <a:bodyPr wrap="square" rtlCol="0">
            <a:spAutoFit/>
          </a:bodyPr>
          <a:lstStyle/>
          <a:p>
            <a:r>
              <a:rPr lang="en-US" sz="2800" b="1"/>
              <a:t>Checks for:</a:t>
            </a:r>
          </a:p>
          <a:p>
            <a:r>
              <a:rPr lang="en-US" sz="1800" i="1"/>
              <a:t>Percent of designated teachers that met or exceeded the cut score performance standard for student growth and teacher observation based on the district designation.</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16181" y="4481183"/>
            <a:ext cx="10324831" cy="800219"/>
          </a:xfrm>
          <a:prstGeom prst="rect">
            <a:avLst/>
          </a:prstGeom>
          <a:noFill/>
        </p:spPr>
        <p:txBody>
          <a:bodyPr wrap="square" rtlCol="0">
            <a:spAutoFit/>
          </a:bodyPr>
          <a:lstStyle/>
          <a:p>
            <a:r>
              <a:rPr lang="en-US" sz="2800" b="1"/>
              <a:t>Data used:</a:t>
            </a:r>
          </a:p>
          <a:p>
            <a:r>
              <a:rPr lang="en-US" i="1"/>
              <a:t>Teacher observation and growth data from designated teachers</a:t>
            </a:r>
            <a:endParaRPr lang="en-US"/>
          </a:p>
        </p:txBody>
      </p:sp>
      <p:sp>
        <p:nvSpPr>
          <p:cNvPr id="14" name="TextBox 13">
            <a:extLst>
              <a:ext uri="{FF2B5EF4-FFF2-40B4-BE49-F238E27FC236}">
                <a16:creationId xmlns:a16="http://schemas.microsoft.com/office/drawing/2014/main" id="{FD88DE98-996B-F18F-D0C0-C91EDAD5C809}"/>
              </a:ext>
            </a:extLst>
          </p:cNvPr>
          <p:cNvSpPr txBox="1"/>
          <p:nvPr/>
        </p:nvSpPr>
        <p:spPr>
          <a:xfrm>
            <a:off x="1316182" y="5624397"/>
            <a:ext cx="10324831" cy="830997"/>
          </a:xfrm>
          <a:prstGeom prst="rect">
            <a:avLst/>
          </a:prstGeom>
          <a:noFill/>
        </p:spPr>
        <p:txBody>
          <a:bodyPr wrap="square" rtlCol="0">
            <a:spAutoFit/>
          </a:bodyPr>
          <a:lstStyle/>
          <a:p>
            <a:r>
              <a:rPr lang="en-US" sz="2800" b="1"/>
              <a:t>Are teacher designations used for this check?</a:t>
            </a:r>
          </a:p>
          <a:p>
            <a:r>
              <a:rPr lang="en-US" sz="1800" i="1"/>
              <a:t>Yes, only designated teachers are used in this check</a:t>
            </a:r>
            <a:r>
              <a:rPr lang="en-US" sz="2000" i="1"/>
              <a:t>.</a:t>
            </a:r>
            <a:endParaRPr lang="en-US"/>
          </a:p>
        </p:txBody>
      </p:sp>
      <p:pic>
        <p:nvPicPr>
          <p:cNvPr id="4" name="Graphic 3">
            <a:extLst>
              <a:ext uri="{FF2B5EF4-FFF2-40B4-BE49-F238E27FC236}">
                <a16:creationId xmlns:a16="http://schemas.microsoft.com/office/drawing/2014/main" id="{14BB7F8F-EDB9-D7E6-8424-243CCDB3D4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18" name="Graphic 17">
            <a:extLst>
              <a:ext uri="{FF2B5EF4-FFF2-40B4-BE49-F238E27FC236}">
                <a16:creationId xmlns:a16="http://schemas.microsoft.com/office/drawing/2014/main" id="{E2B1C8BA-50B4-8E11-5B6D-517391B211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20" name="Graphic 19">
            <a:extLst>
              <a:ext uri="{FF2B5EF4-FFF2-40B4-BE49-F238E27FC236}">
                <a16:creationId xmlns:a16="http://schemas.microsoft.com/office/drawing/2014/main" id="{951A89FD-4424-D043-990F-7D1D8559C5F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1821010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5257-FA9B-495B-935D-A4FD596A534F}"/>
              </a:ext>
            </a:extLst>
          </p:cNvPr>
          <p:cNvSpPr>
            <a:spLocks noGrp="1"/>
          </p:cNvSpPr>
          <p:nvPr>
            <p:ph type="title"/>
          </p:nvPr>
        </p:nvSpPr>
        <p:spPr/>
        <p:txBody>
          <a:bodyPr/>
          <a:lstStyle/>
          <a:p>
            <a:r>
              <a:rPr lang="en-US"/>
              <a:t>Domain D: Checks 8-9 Explained </a:t>
            </a:r>
          </a:p>
        </p:txBody>
      </p:sp>
      <p:sp>
        <p:nvSpPr>
          <p:cNvPr id="3" name="Content Placeholder 3">
            <a:extLst>
              <a:ext uri="{FF2B5EF4-FFF2-40B4-BE49-F238E27FC236}">
                <a16:creationId xmlns:a16="http://schemas.microsoft.com/office/drawing/2014/main" id="{C5DC2CE3-02F9-C909-1EBC-D746782DCDA8}"/>
              </a:ext>
            </a:extLst>
          </p:cNvPr>
          <p:cNvSpPr txBox="1">
            <a:spLocks/>
          </p:cNvSpPr>
          <p:nvPr/>
        </p:nvSpPr>
        <p:spPr>
          <a:xfrm>
            <a:off x="214075" y="1656961"/>
            <a:ext cx="4359039" cy="468519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4340" indent="-342900">
              <a:lnSpc>
                <a:spcPct val="100000"/>
              </a:lnSpc>
              <a:spcBef>
                <a:spcPts val="0"/>
              </a:spcBef>
              <a:spcAft>
                <a:spcPts val="600"/>
              </a:spcAft>
              <a:buClr>
                <a:srgbClr val="000000"/>
              </a:buClr>
              <a:buSzPts val="1900"/>
            </a:pPr>
            <a:r>
              <a:rPr lang="en-US" sz="2400" b="0" i="0" u="none" strike="noStrike" cap="none">
                <a:solidFill>
                  <a:schemeClr val="dk1"/>
                </a:solidFill>
                <a:latin typeface="Calibri" panose="020F0502020204030204" pitchFamily="34" charset="0"/>
                <a:ea typeface="Open Sans"/>
                <a:cs typeface="Calibri" panose="020F0502020204030204" pitchFamily="34" charset="0"/>
                <a:sym typeface="Open Sans"/>
              </a:rPr>
              <a:t>Teachers are assigned points based on their proximity to the statewide performance standards established for each designation level. </a:t>
            </a:r>
          </a:p>
          <a:p>
            <a:pPr marL="434340" indent="-342900">
              <a:lnSpc>
                <a:spcPct val="100000"/>
              </a:lnSpc>
              <a:spcBef>
                <a:spcPts val="0"/>
              </a:spcBef>
              <a:buClr>
                <a:srgbClr val="000000"/>
              </a:buClr>
              <a:buSzPts val="1900"/>
            </a:pPr>
            <a:r>
              <a:rPr lang="en-US" sz="2400" b="0" i="0" u="none" strike="noStrike" cap="none">
                <a:solidFill>
                  <a:schemeClr val="dk1"/>
                </a:solidFill>
                <a:latin typeface="Calibri" panose="020F0502020204030204" pitchFamily="34" charset="0"/>
                <a:ea typeface="Open Sans"/>
                <a:cs typeface="Calibri" panose="020F0502020204030204" pitchFamily="34" charset="0"/>
                <a:sym typeface="Open Sans"/>
              </a:rPr>
              <a:t>These values are then averaged within each designation group then a mean value is calculated over all possible designation groups. </a:t>
            </a:r>
            <a:endParaRPr lang="en-US" sz="2400" b="0" i="0" u="none" strike="noStrike" cap="none">
              <a:solidFill>
                <a:srgbClr val="000000"/>
              </a:solidFill>
              <a:latin typeface="Calibri" panose="020F0502020204030204" pitchFamily="34" charset="0"/>
              <a:ea typeface="Arial"/>
              <a:cs typeface="Calibri" panose="020F0502020204030204" pitchFamily="34" charset="0"/>
              <a:sym typeface="Arial"/>
            </a:endParaRPr>
          </a:p>
        </p:txBody>
      </p:sp>
      <p:graphicFrame>
        <p:nvGraphicFramePr>
          <p:cNvPr id="12" name="Chart 11" descr="Example Student Growth Exemplary Designation Check 9">
            <a:extLst>
              <a:ext uri="{FF2B5EF4-FFF2-40B4-BE49-F238E27FC236}">
                <a16:creationId xmlns:a16="http://schemas.microsoft.com/office/drawing/2014/main" id="{BC12E216-43E7-F870-EC50-99FB1B941B92}"/>
              </a:ext>
            </a:extLst>
          </p:cNvPr>
          <p:cNvGraphicFramePr/>
          <p:nvPr>
            <p:extLst>
              <p:ext uri="{D42A27DB-BD31-4B8C-83A1-F6EECF244321}">
                <p14:modId xmlns:p14="http://schemas.microsoft.com/office/powerpoint/2010/main" val="708488421"/>
              </p:ext>
            </p:extLst>
          </p:nvPr>
        </p:nvGraphicFramePr>
        <p:xfrm>
          <a:off x="4338542" y="1467406"/>
          <a:ext cx="7376160" cy="4754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045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E: Supplemental Check 10</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E</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Supplemental System Checks (not scored)</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10</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2011863"/>
            <a:ext cx="9781673" cy="646331"/>
          </a:xfrm>
          <a:prstGeom prst="rect">
            <a:avLst/>
          </a:prstGeom>
          <a:noFill/>
        </p:spPr>
        <p:txBody>
          <a:bodyPr wrap="square" rtlCol="0">
            <a:spAutoFit/>
          </a:bodyPr>
          <a:lstStyle/>
          <a:p>
            <a:r>
              <a:rPr lang="en-US"/>
              <a:t>The proportion of teachers on district campuses who are designated as Recognized, Exemplary, or Master is roughly equivalent to other campuses with the same Domain 2A rating</a:t>
            </a:r>
            <a:endParaRPr lang="en-US" sz="1200"/>
          </a:p>
        </p:txBody>
      </p:sp>
      <p:sp>
        <p:nvSpPr>
          <p:cNvPr id="12" name="TextBox 11">
            <a:extLst>
              <a:ext uri="{FF2B5EF4-FFF2-40B4-BE49-F238E27FC236}">
                <a16:creationId xmlns:a16="http://schemas.microsoft.com/office/drawing/2014/main" id="{C0F34494-D1CF-DA4F-8428-CF0A1064FAE8}"/>
              </a:ext>
            </a:extLst>
          </p:cNvPr>
          <p:cNvSpPr txBox="1"/>
          <p:nvPr/>
        </p:nvSpPr>
        <p:spPr>
          <a:xfrm>
            <a:off x="1343891" y="3073381"/>
            <a:ext cx="10297121" cy="1077218"/>
          </a:xfrm>
          <a:prstGeom prst="rect">
            <a:avLst/>
          </a:prstGeom>
          <a:noFill/>
        </p:spPr>
        <p:txBody>
          <a:bodyPr wrap="square" rtlCol="0">
            <a:spAutoFit/>
          </a:bodyPr>
          <a:lstStyle/>
          <a:p>
            <a:r>
              <a:rPr lang="en-US" sz="2800" b="1"/>
              <a:t>Checks for:</a:t>
            </a:r>
          </a:p>
          <a:p>
            <a:r>
              <a:rPr lang="en-US" sz="1800" i="1"/>
              <a:t>How similar are designation proportions for individual campuses compared to proportions to VAM designations in the same Domain 2A category.</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43891" y="4273668"/>
            <a:ext cx="10297121" cy="1077218"/>
          </a:xfrm>
          <a:prstGeom prst="rect">
            <a:avLst/>
          </a:prstGeom>
          <a:noFill/>
        </p:spPr>
        <p:txBody>
          <a:bodyPr wrap="square" rtlCol="0">
            <a:spAutoFit/>
          </a:bodyPr>
          <a:lstStyle/>
          <a:p>
            <a:r>
              <a:rPr lang="en-US" sz="2800" b="1"/>
              <a:t>Data used:</a:t>
            </a:r>
          </a:p>
          <a:p>
            <a:r>
              <a:rPr lang="en-US" sz="1800" i="1"/>
              <a:t>All teachers were included categorized as designated or not designated even teachers that are currently designated in a district were included.</a:t>
            </a:r>
          </a:p>
        </p:txBody>
      </p:sp>
      <p:sp>
        <p:nvSpPr>
          <p:cNvPr id="14" name="TextBox 13">
            <a:extLst>
              <a:ext uri="{FF2B5EF4-FFF2-40B4-BE49-F238E27FC236}">
                <a16:creationId xmlns:a16="http://schemas.microsoft.com/office/drawing/2014/main" id="{FD88DE98-996B-F18F-D0C0-C91EDAD5C809}"/>
              </a:ext>
            </a:extLst>
          </p:cNvPr>
          <p:cNvSpPr txBox="1"/>
          <p:nvPr/>
        </p:nvSpPr>
        <p:spPr>
          <a:xfrm>
            <a:off x="1343892" y="5542489"/>
            <a:ext cx="10297121" cy="830997"/>
          </a:xfrm>
          <a:prstGeom prst="rect">
            <a:avLst/>
          </a:prstGeom>
          <a:noFill/>
        </p:spPr>
        <p:txBody>
          <a:bodyPr wrap="square" rtlCol="0">
            <a:spAutoFit/>
          </a:bodyPr>
          <a:lstStyle/>
          <a:p>
            <a:r>
              <a:rPr lang="en-US" sz="2800" b="1"/>
              <a:t>Are teacher designations used for this check?</a:t>
            </a:r>
          </a:p>
          <a:p>
            <a:r>
              <a:rPr lang="en-US" sz="1800" i="1"/>
              <a:t>Yes, teacher designations were used in this check</a:t>
            </a:r>
            <a:endParaRPr lang="en-US"/>
          </a:p>
        </p:txBody>
      </p:sp>
      <p:pic>
        <p:nvPicPr>
          <p:cNvPr id="3" name="Graphic 2">
            <a:extLst>
              <a:ext uri="{FF2B5EF4-FFF2-40B4-BE49-F238E27FC236}">
                <a16:creationId xmlns:a16="http://schemas.microsoft.com/office/drawing/2014/main" id="{7825C12D-6904-1F81-CA57-2030740E73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4773D78A-3436-B9E1-6A3B-09953CED83E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B4B338C3-440A-6936-3406-EC8A4128041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1077310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E: Supplemental Check 11</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E</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Supplemental System Checks (not scored)</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11</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2011863"/>
            <a:ext cx="9781673" cy="646331"/>
          </a:xfrm>
          <a:prstGeom prst="rect">
            <a:avLst/>
          </a:prstGeom>
          <a:noFill/>
        </p:spPr>
        <p:txBody>
          <a:bodyPr wrap="square" rtlCol="0">
            <a:spAutoFit/>
          </a:bodyPr>
          <a:lstStyle/>
          <a:p>
            <a:r>
              <a:rPr lang="en-US"/>
              <a:t>The variability in observation ratings among all eligible teachers is within the range of historical magnitude.</a:t>
            </a:r>
            <a:endParaRPr lang="en-US" sz="1200"/>
          </a:p>
        </p:txBody>
      </p:sp>
      <p:sp>
        <p:nvSpPr>
          <p:cNvPr id="12" name="TextBox 11">
            <a:extLst>
              <a:ext uri="{FF2B5EF4-FFF2-40B4-BE49-F238E27FC236}">
                <a16:creationId xmlns:a16="http://schemas.microsoft.com/office/drawing/2014/main" id="{C0F34494-D1CF-DA4F-8428-CF0A1064FAE8}"/>
              </a:ext>
            </a:extLst>
          </p:cNvPr>
          <p:cNvSpPr txBox="1"/>
          <p:nvPr/>
        </p:nvSpPr>
        <p:spPr>
          <a:xfrm>
            <a:off x="1371601" y="3073381"/>
            <a:ext cx="10269412" cy="1354217"/>
          </a:xfrm>
          <a:prstGeom prst="rect">
            <a:avLst/>
          </a:prstGeom>
          <a:noFill/>
        </p:spPr>
        <p:txBody>
          <a:bodyPr wrap="square" rtlCol="0">
            <a:spAutoFit/>
          </a:bodyPr>
          <a:lstStyle/>
          <a:p>
            <a:r>
              <a:rPr lang="en-US" sz="2800" b="1"/>
              <a:t>Checks for:</a:t>
            </a:r>
          </a:p>
          <a:p>
            <a:r>
              <a:rPr lang="en-US" sz="1800" i="1"/>
              <a:t>Spread of teacher observation scores gathered. The expectation is that observation scores for the districts will be distributed in a manner that gives some evidence about the ability of the district to differentiate between effective and ineffective teachers. </a:t>
            </a:r>
          </a:p>
        </p:txBody>
      </p:sp>
      <p:sp>
        <p:nvSpPr>
          <p:cNvPr id="13" name="TextBox 12">
            <a:extLst>
              <a:ext uri="{FF2B5EF4-FFF2-40B4-BE49-F238E27FC236}">
                <a16:creationId xmlns:a16="http://schemas.microsoft.com/office/drawing/2014/main" id="{99044637-BA29-2945-0123-C9F1BC5DE484}"/>
              </a:ext>
            </a:extLst>
          </p:cNvPr>
          <p:cNvSpPr txBox="1"/>
          <p:nvPr/>
        </p:nvSpPr>
        <p:spPr>
          <a:xfrm>
            <a:off x="1371601" y="4454121"/>
            <a:ext cx="10269412" cy="800219"/>
          </a:xfrm>
          <a:prstGeom prst="rect">
            <a:avLst/>
          </a:prstGeom>
          <a:noFill/>
        </p:spPr>
        <p:txBody>
          <a:bodyPr wrap="square" rtlCol="0">
            <a:spAutoFit/>
          </a:bodyPr>
          <a:lstStyle/>
          <a:p>
            <a:r>
              <a:rPr lang="en-US" sz="2800" b="1"/>
              <a:t>Data used:</a:t>
            </a:r>
          </a:p>
          <a:p>
            <a:r>
              <a:rPr lang="en-US" sz="1800" i="1"/>
              <a:t>Teacher observation scores only from all teachers </a:t>
            </a:r>
            <a:r>
              <a:rPr lang="en-US" i="1"/>
              <a:t>submitted in the submission file.</a:t>
            </a:r>
            <a:endParaRPr lang="en-US" sz="1800" i="1"/>
          </a:p>
        </p:txBody>
      </p:sp>
      <p:sp>
        <p:nvSpPr>
          <p:cNvPr id="14" name="TextBox 13">
            <a:extLst>
              <a:ext uri="{FF2B5EF4-FFF2-40B4-BE49-F238E27FC236}">
                <a16:creationId xmlns:a16="http://schemas.microsoft.com/office/drawing/2014/main" id="{FD88DE98-996B-F18F-D0C0-C91EDAD5C809}"/>
              </a:ext>
            </a:extLst>
          </p:cNvPr>
          <p:cNvSpPr txBox="1"/>
          <p:nvPr/>
        </p:nvSpPr>
        <p:spPr>
          <a:xfrm>
            <a:off x="1371602" y="5542489"/>
            <a:ext cx="10269412" cy="830997"/>
          </a:xfrm>
          <a:prstGeom prst="rect">
            <a:avLst/>
          </a:prstGeom>
          <a:noFill/>
        </p:spPr>
        <p:txBody>
          <a:bodyPr wrap="square" rtlCol="0">
            <a:spAutoFit/>
          </a:bodyPr>
          <a:lstStyle/>
          <a:p>
            <a:r>
              <a:rPr lang="en-US" sz="2800" b="1"/>
              <a:t>Are teacher designations used for this check?</a:t>
            </a:r>
          </a:p>
          <a:p>
            <a:r>
              <a:rPr lang="en-US" sz="1800" i="1"/>
              <a:t>No, teacher designations were not used in this check.</a:t>
            </a:r>
            <a:endParaRPr lang="en-US"/>
          </a:p>
        </p:txBody>
      </p:sp>
      <p:pic>
        <p:nvPicPr>
          <p:cNvPr id="3" name="Graphic 2">
            <a:extLst>
              <a:ext uri="{FF2B5EF4-FFF2-40B4-BE49-F238E27FC236}">
                <a16:creationId xmlns:a16="http://schemas.microsoft.com/office/drawing/2014/main" id="{BAB7088D-D8B7-71B8-13BA-090E39DA2E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1CC98BE8-3123-FC9B-0758-6563A65E9D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B77EB7B7-A55D-23D5-CEF3-D701423AC58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3261573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ABF-2E61-D772-54BD-D69C720F2714}"/>
              </a:ext>
            </a:extLst>
          </p:cNvPr>
          <p:cNvSpPr>
            <a:spLocks noGrp="1"/>
          </p:cNvSpPr>
          <p:nvPr>
            <p:ph type="title"/>
          </p:nvPr>
        </p:nvSpPr>
        <p:spPr/>
        <p:txBody>
          <a:bodyPr/>
          <a:lstStyle/>
          <a:p>
            <a:r>
              <a:rPr lang="en-US"/>
              <a:t>Domain E: Supplemental Check 12-13</a:t>
            </a:r>
          </a:p>
        </p:txBody>
      </p:sp>
      <p:sp>
        <p:nvSpPr>
          <p:cNvPr id="5" name="Rectangle 4">
            <a:extLst>
              <a:ext uri="{FF2B5EF4-FFF2-40B4-BE49-F238E27FC236}">
                <a16:creationId xmlns:a16="http://schemas.microsoft.com/office/drawing/2014/main" id="{1F461019-7F2E-5FEC-A700-32A001C57B13}"/>
              </a:ext>
            </a:extLst>
          </p:cNvPr>
          <p:cNvSpPr/>
          <p:nvPr/>
        </p:nvSpPr>
        <p:spPr>
          <a:xfrm>
            <a:off x="147776" y="1233603"/>
            <a:ext cx="1971413" cy="45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Domain E</a:t>
            </a:r>
          </a:p>
        </p:txBody>
      </p:sp>
      <p:sp>
        <p:nvSpPr>
          <p:cNvPr id="7" name="TextBox 6">
            <a:extLst>
              <a:ext uri="{FF2B5EF4-FFF2-40B4-BE49-F238E27FC236}">
                <a16:creationId xmlns:a16="http://schemas.microsoft.com/office/drawing/2014/main" id="{B17109A3-CBF1-56E2-0406-871BC52D6B7C}"/>
              </a:ext>
            </a:extLst>
          </p:cNvPr>
          <p:cNvSpPr txBox="1"/>
          <p:nvPr/>
        </p:nvSpPr>
        <p:spPr>
          <a:xfrm>
            <a:off x="2262553" y="1277683"/>
            <a:ext cx="8393723" cy="369332"/>
          </a:xfrm>
          <a:prstGeom prst="rect">
            <a:avLst/>
          </a:prstGeom>
          <a:noFill/>
        </p:spPr>
        <p:txBody>
          <a:bodyPr wrap="square" rtlCol="0">
            <a:spAutoFit/>
          </a:bodyPr>
          <a:lstStyle/>
          <a:p>
            <a:r>
              <a:rPr lang="en-US"/>
              <a:t>Supplemental System Checks (not scored)</a:t>
            </a:r>
            <a:endParaRPr lang="en-US" sz="1600"/>
          </a:p>
        </p:txBody>
      </p:sp>
      <p:sp>
        <p:nvSpPr>
          <p:cNvPr id="6" name="Rectangle 5">
            <a:extLst>
              <a:ext uri="{FF2B5EF4-FFF2-40B4-BE49-F238E27FC236}">
                <a16:creationId xmlns:a16="http://schemas.microsoft.com/office/drawing/2014/main" id="{60A451A4-9482-FBBD-2F04-DC9038BE4545}"/>
              </a:ext>
            </a:extLst>
          </p:cNvPr>
          <p:cNvSpPr/>
          <p:nvPr/>
        </p:nvSpPr>
        <p:spPr>
          <a:xfrm>
            <a:off x="147775" y="2106283"/>
            <a:ext cx="1971413" cy="45749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t>Check 12-13</a:t>
            </a:r>
          </a:p>
        </p:txBody>
      </p:sp>
      <p:sp>
        <p:nvSpPr>
          <p:cNvPr id="8" name="TextBox 7">
            <a:extLst>
              <a:ext uri="{FF2B5EF4-FFF2-40B4-BE49-F238E27FC236}">
                <a16:creationId xmlns:a16="http://schemas.microsoft.com/office/drawing/2014/main" id="{ADB32623-6DF5-F2B2-51D0-61EE7BB7A7B8}"/>
              </a:ext>
            </a:extLst>
          </p:cNvPr>
          <p:cNvSpPr txBox="1"/>
          <p:nvPr/>
        </p:nvSpPr>
        <p:spPr>
          <a:xfrm>
            <a:off x="2262553" y="2011863"/>
            <a:ext cx="9781673" cy="923330"/>
          </a:xfrm>
          <a:prstGeom prst="rect">
            <a:avLst/>
          </a:prstGeom>
          <a:noFill/>
        </p:spPr>
        <p:txBody>
          <a:bodyPr wrap="square" rtlCol="0">
            <a:spAutoFit/>
          </a:bodyPr>
          <a:lstStyle/>
          <a:p>
            <a:r>
              <a:rPr lang="en-US"/>
              <a:t>The ranking of teachers based on observation scores (check 12) or percentages of student growth scores (check 13) closely aligns with their ranking on statewide performance standards for teaching proficiency.</a:t>
            </a:r>
            <a:endParaRPr lang="en-US" sz="1200"/>
          </a:p>
        </p:txBody>
      </p:sp>
      <p:sp>
        <p:nvSpPr>
          <p:cNvPr id="12" name="TextBox 11">
            <a:extLst>
              <a:ext uri="{FF2B5EF4-FFF2-40B4-BE49-F238E27FC236}">
                <a16:creationId xmlns:a16="http://schemas.microsoft.com/office/drawing/2014/main" id="{C0F34494-D1CF-DA4F-8428-CF0A1064FAE8}"/>
              </a:ext>
            </a:extLst>
          </p:cNvPr>
          <p:cNvSpPr txBox="1"/>
          <p:nvPr/>
        </p:nvSpPr>
        <p:spPr>
          <a:xfrm>
            <a:off x="1371601" y="3073381"/>
            <a:ext cx="10269412" cy="1077218"/>
          </a:xfrm>
          <a:prstGeom prst="rect">
            <a:avLst/>
          </a:prstGeom>
          <a:noFill/>
        </p:spPr>
        <p:txBody>
          <a:bodyPr wrap="square" rtlCol="0">
            <a:spAutoFit/>
          </a:bodyPr>
          <a:lstStyle/>
          <a:p>
            <a:r>
              <a:rPr lang="en-US" sz="2800" b="1"/>
              <a:t>Checks for:</a:t>
            </a:r>
          </a:p>
          <a:p>
            <a:r>
              <a:rPr lang="en-US" sz="1800" i="1"/>
              <a:t>Ranked correlation coefficient (Spearman</a:t>
            </a:r>
            <a:r>
              <a:rPr lang="en-US" i="1"/>
              <a:t>’s ρ) between observation scores (check 12) or student growth scores (check 13) and state-level value-added scores.</a:t>
            </a:r>
            <a:endParaRPr lang="en-US" sz="1800" i="1"/>
          </a:p>
        </p:txBody>
      </p:sp>
      <p:sp>
        <p:nvSpPr>
          <p:cNvPr id="13" name="TextBox 12">
            <a:extLst>
              <a:ext uri="{FF2B5EF4-FFF2-40B4-BE49-F238E27FC236}">
                <a16:creationId xmlns:a16="http://schemas.microsoft.com/office/drawing/2014/main" id="{99044637-BA29-2945-0123-C9F1BC5DE484}"/>
              </a:ext>
            </a:extLst>
          </p:cNvPr>
          <p:cNvSpPr txBox="1"/>
          <p:nvPr/>
        </p:nvSpPr>
        <p:spPr>
          <a:xfrm>
            <a:off x="1371601" y="4454121"/>
            <a:ext cx="10269412" cy="1077218"/>
          </a:xfrm>
          <a:prstGeom prst="rect">
            <a:avLst/>
          </a:prstGeom>
          <a:noFill/>
        </p:spPr>
        <p:txBody>
          <a:bodyPr wrap="square" rtlCol="0">
            <a:spAutoFit/>
          </a:bodyPr>
          <a:lstStyle/>
          <a:p>
            <a:r>
              <a:rPr lang="en-US" sz="2800" b="1"/>
              <a:t>Data used:</a:t>
            </a:r>
          </a:p>
          <a:p>
            <a:r>
              <a:rPr lang="en-US" sz="1800" i="1"/>
              <a:t>All teacher’s observation (check 12) or student growth scores (check 13) that have a connecting state-level value-added score.</a:t>
            </a:r>
          </a:p>
        </p:txBody>
      </p:sp>
      <p:sp>
        <p:nvSpPr>
          <p:cNvPr id="14" name="TextBox 13">
            <a:extLst>
              <a:ext uri="{FF2B5EF4-FFF2-40B4-BE49-F238E27FC236}">
                <a16:creationId xmlns:a16="http://schemas.microsoft.com/office/drawing/2014/main" id="{FD88DE98-996B-F18F-D0C0-C91EDAD5C809}"/>
              </a:ext>
            </a:extLst>
          </p:cNvPr>
          <p:cNvSpPr txBox="1"/>
          <p:nvPr/>
        </p:nvSpPr>
        <p:spPr>
          <a:xfrm>
            <a:off x="1371602" y="5542489"/>
            <a:ext cx="10269412" cy="830997"/>
          </a:xfrm>
          <a:prstGeom prst="rect">
            <a:avLst/>
          </a:prstGeom>
          <a:noFill/>
        </p:spPr>
        <p:txBody>
          <a:bodyPr wrap="square" rtlCol="0">
            <a:spAutoFit/>
          </a:bodyPr>
          <a:lstStyle/>
          <a:p>
            <a:r>
              <a:rPr lang="en-US" sz="2800" b="1"/>
              <a:t>Are teacher designations used for this check?</a:t>
            </a:r>
          </a:p>
          <a:p>
            <a:r>
              <a:rPr lang="en-US" sz="1800" i="1"/>
              <a:t>No, teacher designations were not used in these checks.</a:t>
            </a:r>
            <a:endParaRPr lang="en-US"/>
          </a:p>
        </p:txBody>
      </p:sp>
      <p:pic>
        <p:nvPicPr>
          <p:cNvPr id="3" name="Graphic 2">
            <a:extLst>
              <a:ext uri="{FF2B5EF4-FFF2-40B4-BE49-F238E27FC236}">
                <a16:creationId xmlns:a16="http://schemas.microsoft.com/office/drawing/2014/main" id="{BAB7088D-D8B7-71B8-13BA-090E39DA2E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 y="5571409"/>
            <a:ext cx="914400" cy="914400"/>
          </a:xfrm>
          <a:prstGeom prst="rect">
            <a:avLst/>
          </a:prstGeom>
        </p:spPr>
      </p:pic>
      <p:pic>
        <p:nvPicPr>
          <p:cNvPr id="4" name="Graphic 3">
            <a:extLst>
              <a:ext uri="{FF2B5EF4-FFF2-40B4-BE49-F238E27FC236}">
                <a16:creationId xmlns:a16="http://schemas.microsoft.com/office/drawing/2014/main" id="{1CC98BE8-3123-FC9B-0758-6563A65E9D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486" y="4454121"/>
            <a:ext cx="914400" cy="914400"/>
          </a:xfrm>
          <a:prstGeom prst="rect">
            <a:avLst/>
          </a:prstGeom>
        </p:spPr>
      </p:pic>
      <p:pic>
        <p:nvPicPr>
          <p:cNvPr id="18" name="Graphic 17">
            <a:extLst>
              <a:ext uri="{FF2B5EF4-FFF2-40B4-BE49-F238E27FC236}">
                <a16:creationId xmlns:a16="http://schemas.microsoft.com/office/drawing/2014/main" id="{B77EB7B7-A55D-23D5-CEF3-D701423AC58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775" y="3090072"/>
            <a:ext cx="1038108" cy="1038108"/>
          </a:xfrm>
          <a:prstGeom prst="rect">
            <a:avLst/>
          </a:prstGeom>
        </p:spPr>
      </p:pic>
    </p:spTree>
    <p:extLst>
      <p:ext uri="{BB962C8B-B14F-4D97-AF65-F5344CB8AC3E}">
        <p14:creationId xmlns:p14="http://schemas.microsoft.com/office/powerpoint/2010/main" val="4181800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69B1-1E9A-DCBC-C2A0-F25A02CD4764}"/>
              </a:ext>
            </a:extLst>
          </p:cNvPr>
          <p:cNvSpPr>
            <a:spLocks noGrp="1"/>
          </p:cNvSpPr>
          <p:nvPr>
            <p:ph type="title"/>
          </p:nvPr>
        </p:nvSpPr>
        <p:spPr/>
        <p:txBody>
          <a:bodyPr>
            <a:normAutofit fontScale="90000"/>
          </a:bodyPr>
          <a:lstStyle/>
          <a:p>
            <a:r>
              <a:rPr lang="en-US"/>
              <a:t>TTU Data Validation Summary (Repeat)</a:t>
            </a:r>
          </a:p>
        </p:txBody>
      </p:sp>
      <p:sp>
        <p:nvSpPr>
          <p:cNvPr id="5" name="Rectangle 4">
            <a:extLst>
              <a:ext uri="{FF2B5EF4-FFF2-40B4-BE49-F238E27FC236}">
                <a16:creationId xmlns:a16="http://schemas.microsoft.com/office/drawing/2014/main" id="{2B16D700-3FBC-03CC-DB22-7E51F3FB8054}"/>
              </a:ext>
            </a:extLst>
          </p:cNvPr>
          <p:cNvSpPr/>
          <p:nvPr/>
        </p:nvSpPr>
        <p:spPr>
          <a:xfrm>
            <a:off x="530954" y="13942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A: Check #1</a:t>
            </a:r>
          </a:p>
          <a:p>
            <a:pPr algn="ctr"/>
            <a:r>
              <a:rPr lang="en-US"/>
              <a:t>Correlation check between teacher observation and student growth scores.</a:t>
            </a:r>
          </a:p>
        </p:txBody>
      </p:sp>
      <p:sp>
        <p:nvSpPr>
          <p:cNvPr id="6" name="Rectangle 5">
            <a:extLst>
              <a:ext uri="{FF2B5EF4-FFF2-40B4-BE49-F238E27FC236}">
                <a16:creationId xmlns:a16="http://schemas.microsoft.com/office/drawing/2014/main" id="{0CFD8B37-F7AE-2BC2-D63B-CE4191630926}"/>
              </a:ext>
            </a:extLst>
          </p:cNvPr>
          <p:cNvSpPr/>
          <p:nvPr/>
        </p:nvSpPr>
        <p:spPr>
          <a:xfrm>
            <a:off x="6689857" y="141441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B: Checks #2-3</a:t>
            </a:r>
          </a:p>
          <a:p>
            <a:pPr algn="ctr"/>
            <a:r>
              <a:rPr lang="en-US"/>
              <a:t>Compares district designations with VAM designations.</a:t>
            </a:r>
          </a:p>
        </p:txBody>
      </p:sp>
      <p:sp>
        <p:nvSpPr>
          <p:cNvPr id="7" name="Rectangle 6">
            <a:extLst>
              <a:ext uri="{FF2B5EF4-FFF2-40B4-BE49-F238E27FC236}">
                <a16:creationId xmlns:a16="http://schemas.microsoft.com/office/drawing/2014/main" id="{A077AA58-7AD3-E45A-8EBF-CDB677E725A7}"/>
              </a:ext>
            </a:extLst>
          </p:cNvPr>
          <p:cNvSpPr/>
          <p:nvPr/>
        </p:nvSpPr>
        <p:spPr>
          <a:xfrm>
            <a:off x="530954" y="31999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C: Checks #4-7</a:t>
            </a:r>
          </a:p>
          <a:p>
            <a:pPr algn="ctr"/>
            <a:r>
              <a:rPr lang="en-US"/>
              <a:t>Looks at the effect campus, teacher category, or assignment have on designations.</a:t>
            </a:r>
          </a:p>
        </p:txBody>
      </p:sp>
      <p:sp>
        <p:nvSpPr>
          <p:cNvPr id="8" name="Rectangle 7">
            <a:extLst>
              <a:ext uri="{FF2B5EF4-FFF2-40B4-BE49-F238E27FC236}">
                <a16:creationId xmlns:a16="http://schemas.microsoft.com/office/drawing/2014/main" id="{3B3E68B4-7397-8B7C-5AAF-FFCBB0101120}"/>
              </a:ext>
            </a:extLst>
          </p:cNvPr>
          <p:cNvSpPr/>
          <p:nvPr/>
        </p:nvSpPr>
        <p:spPr>
          <a:xfrm>
            <a:off x="6689856" y="3199993"/>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D: Checks #8-9</a:t>
            </a:r>
          </a:p>
          <a:p>
            <a:pPr algn="ctr"/>
            <a:r>
              <a:rPr lang="en-US"/>
              <a:t>Compares designated teacher’s observation scores to that statewide performance standards.</a:t>
            </a:r>
          </a:p>
        </p:txBody>
      </p:sp>
      <p:sp>
        <p:nvSpPr>
          <p:cNvPr id="9" name="Rectangle 8">
            <a:extLst>
              <a:ext uri="{FF2B5EF4-FFF2-40B4-BE49-F238E27FC236}">
                <a16:creationId xmlns:a16="http://schemas.microsoft.com/office/drawing/2014/main" id="{7C691E8D-0E6F-C9C0-F693-D12DA623517B}"/>
              </a:ext>
            </a:extLst>
          </p:cNvPr>
          <p:cNvSpPr/>
          <p:nvPr/>
        </p:nvSpPr>
        <p:spPr>
          <a:xfrm>
            <a:off x="3610405" y="5005694"/>
            <a:ext cx="4971189" cy="157383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Domain E: Supplemental Checks #10-13</a:t>
            </a:r>
          </a:p>
          <a:p>
            <a:pPr algn="ctr"/>
            <a:r>
              <a:rPr lang="en-US"/>
              <a:t>Unscored supplemental checks used to provide additional data for districts. </a:t>
            </a:r>
          </a:p>
        </p:txBody>
      </p:sp>
    </p:spTree>
    <p:extLst>
      <p:ext uri="{BB962C8B-B14F-4D97-AF65-F5344CB8AC3E}">
        <p14:creationId xmlns:p14="http://schemas.microsoft.com/office/powerpoint/2010/main" val="4064351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5481-448F-918C-AF0C-F448FDAC9CEE}"/>
              </a:ext>
            </a:extLst>
          </p:cNvPr>
          <p:cNvSpPr>
            <a:spLocks noGrp="1"/>
          </p:cNvSpPr>
          <p:nvPr>
            <p:ph type="title"/>
          </p:nvPr>
        </p:nvSpPr>
        <p:spPr/>
        <p:txBody>
          <a:bodyPr/>
          <a:lstStyle/>
          <a:p>
            <a:r>
              <a:rPr lang="en-US"/>
              <a:t>Transition Tables FAQ</a:t>
            </a:r>
          </a:p>
        </p:txBody>
      </p:sp>
      <p:sp>
        <p:nvSpPr>
          <p:cNvPr id="3" name="Text Placeholder 2">
            <a:extLst>
              <a:ext uri="{FF2B5EF4-FFF2-40B4-BE49-F238E27FC236}">
                <a16:creationId xmlns:a16="http://schemas.microsoft.com/office/drawing/2014/main" id="{2E101F5F-D19A-4E7B-A3F8-708EC59FFD8F}"/>
              </a:ext>
            </a:extLst>
          </p:cNvPr>
          <p:cNvSpPr>
            <a:spLocks noGrp="1"/>
          </p:cNvSpPr>
          <p:nvPr>
            <p:ph type="body" sz="quarter" idx="14"/>
          </p:nvPr>
        </p:nvSpPr>
        <p:spPr/>
        <p:txBody>
          <a:bodyPr>
            <a:normAutofit/>
          </a:bodyPr>
          <a:lstStyle/>
          <a:p>
            <a:r>
              <a:rPr lang="en-US" sz="3200" b="1">
                <a:effectLst/>
                <a:latin typeface="Calibri" panose="020F0502020204030204" pitchFamily="34" charset="0"/>
                <a:ea typeface="Calibri" panose="020F0502020204030204" pitchFamily="34" charset="0"/>
                <a:cs typeface="Arial" panose="020B0604020202020204" pitchFamily="34" charset="0"/>
              </a:rPr>
              <a:t>For TIA, what is considered growth using STAAR Transition Tables?</a:t>
            </a:r>
            <a:endParaRPr lang="en-US" sz="3200"/>
          </a:p>
        </p:txBody>
      </p:sp>
      <p:sp>
        <p:nvSpPr>
          <p:cNvPr id="4" name="Text Placeholder 3">
            <a:extLst>
              <a:ext uri="{FF2B5EF4-FFF2-40B4-BE49-F238E27FC236}">
                <a16:creationId xmlns:a16="http://schemas.microsoft.com/office/drawing/2014/main" id="{9B8CD408-1CDC-2447-1B4D-766D4E8FB435}"/>
              </a:ext>
            </a:extLst>
          </p:cNvPr>
          <p:cNvSpPr>
            <a:spLocks noGrp="1"/>
          </p:cNvSpPr>
          <p:nvPr>
            <p:ph type="body" sz="quarter" idx="13"/>
          </p:nvPr>
        </p:nvSpPr>
        <p:spPr/>
        <p:txBody>
          <a:bodyPr>
            <a:normAutofit/>
          </a:bodyPr>
          <a:lstStyle/>
          <a:p>
            <a:r>
              <a:rPr lang="en-US" sz="2000" b="0" i="0">
                <a:solidFill>
                  <a:srgbClr val="242424"/>
                </a:solidFill>
                <a:effectLst/>
              </a:rPr>
              <a:t>Locally, districts set student growth targets for all student growth measures, including the transition tables. Generally, most districts will consider a student that scores 1 point as meeting growth. A district may also make a local decision to assign growth to a student who scores ½ a point.</a:t>
            </a:r>
          </a:p>
          <a:p>
            <a:r>
              <a:rPr lang="en-US" sz="2000">
                <a:solidFill>
                  <a:srgbClr val="242424"/>
                </a:solidFill>
              </a:rPr>
              <a:t>Confirm around ½ point with performance standards</a:t>
            </a:r>
          </a:p>
          <a:p>
            <a:endParaRPr lang="en-US" sz="2000" b="0" i="0">
              <a:solidFill>
                <a:srgbClr val="242424"/>
              </a:solidFill>
              <a:effectLst/>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3"/>
              </a:rPr>
              <a:t>August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August 22 (9:00-10:00 a.m.)</a:t>
            </a:r>
            <a:endParaRPr lang="en-US" sz="20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4"/>
              </a:rPr>
              <a:t>September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September 26 (9:00-10:00 a.m.)</a:t>
            </a:r>
            <a:endParaRPr lang="en-US" sz="20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000" b="0" i="0" u="sng" strike="noStrike" kern="1200">
                <a:solidFill>
                  <a:srgbClr val="000000"/>
                </a:solidFill>
                <a:effectLst/>
                <a:latin typeface="Calibri" panose="020F0502020204030204" pitchFamily="34" charset="0"/>
                <a:hlinkClick r:id="rId5"/>
              </a:rPr>
              <a:t>October Data Submission Office Hours</a:t>
            </a:r>
            <a:r>
              <a:rPr lang="en-US" sz="2000">
                <a:latin typeface="Arial" panose="020B0604020202020204" pitchFamily="34" charset="0"/>
              </a:rPr>
              <a:t> </a:t>
            </a:r>
            <a:r>
              <a:rPr lang="en-US" sz="2000" b="0" i="0" u="none" strike="noStrike" kern="1200">
                <a:solidFill>
                  <a:srgbClr val="000000"/>
                </a:solidFill>
                <a:effectLst/>
                <a:latin typeface="Calibri" panose="020F0502020204030204" pitchFamily="34" charset="0"/>
              </a:rPr>
              <a:t>Tuesday, October 10 (9:00-10:00 a.m.)</a:t>
            </a:r>
            <a:endParaRPr lang="en-US" sz="2000"/>
          </a:p>
        </p:txBody>
      </p:sp>
    </p:spTree>
    <p:extLst>
      <p:ext uri="{BB962C8B-B14F-4D97-AF65-F5344CB8AC3E}">
        <p14:creationId xmlns:p14="http://schemas.microsoft.com/office/powerpoint/2010/main" val="1949899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5544B2-F829-DF4F-5B25-EAE022F9D59C}"/>
              </a:ext>
            </a:extLst>
          </p:cNvPr>
          <p:cNvSpPr>
            <a:spLocks noGrp="1"/>
          </p:cNvSpPr>
          <p:nvPr>
            <p:ph type="title"/>
          </p:nvPr>
        </p:nvSpPr>
        <p:spPr/>
        <p:txBody>
          <a:bodyPr>
            <a:normAutofit fontScale="90000"/>
          </a:bodyPr>
          <a:lstStyle/>
          <a:p>
            <a:r>
              <a:rPr lang="en-US"/>
              <a:t>Data Submission Supports and Timeline</a:t>
            </a:r>
          </a:p>
        </p:txBody>
      </p:sp>
      <p:sp>
        <p:nvSpPr>
          <p:cNvPr id="8" name="Content Placeholder 7">
            <a:extLst>
              <a:ext uri="{FF2B5EF4-FFF2-40B4-BE49-F238E27FC236}">
                <a16:creationId xmlns:a16="http://schemas.microsoft.com/office/drawing/2014/main" id="{BBC6DA50-E7A4-6446-237B-AC6E64F24C09}"/>
              </a:ext>
            </a:extLst>
          </p:cNvPr>
          <p:cNvSpPr>
            <a:spLocks noGrp="1"/>
          </p:cNvSpPr>
          <p:nvPr>
            <p:ph sz="half" idx="1"/>
          </p:nvPr>
        </p:nvSpPr>
        <p:spPr>
          <a:xfrm>
            <a:off x="399393" y="1535167"/>
            <a:ext cx="9201806" cy="4351338"/>
          </a:xfrm>
        </p:spPr>
        <p:txBody>
          <a:bodyPr>
            <a:normAutofit/>
          </a:bodyPr>
          <a:lstStyle/>
          <a:p>
            <a:r>
              <a:rPr lang="en-US" dirty="0"/>
              <a:t>Data Submission Office Hours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Time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sng" strike="noStrike" kern="1200" dirty="0">
                <a:solidFill>
                  <a:srgbClr val="000000"/>
                </a:solidFill>
                <a:effectLst/>
                <a:latin typeface="Calibri" panose="020F0502020204030204" pitchFamily="34" charset="0"/>
                <a:hlinkClick r:id="rId3"/>
              </a:rPr>
              <a:t>August Data Submission Office Hours</a:t>
            </a:r>
            <a:r>
              <a:rPr lang="en-US" sz="1800" dirty="0">
                <a:latin typeface="Arial" panose="020B0604020202020204" pitchFamily="34" charset="0"/>
              </a:rPr>
              <a:t> </a:t>
            </a:r>
            <a:r>
              <a:rPr lang="en-US" sz="1800" b="0" i="0" u="none" strike="noStrike" kern="1200" dirty="0">
                <a:solidFill>
                  <a:srgbClr val="000000"/>
                </a:solidFill>
                <a:effectLst/>
                <a:latin typeface="Calibri" panose="020F0502020204030204" pitchFamily="34" charset="0"/>
              </a:rPr>
              <a:t>Tuesday, August 22 (9:00-10:00 a.m.)</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sng" strike="noStrike" kern="1200" dirty="0">
                <a:solidFill>
                  <a:srgbClr val="000000"/>
                </a:solidFill>
                <a:effectLst/>
                <a:latin typeface="Calibri" panose="020F0502020204030204" pitchFamily="34" charset="0"/>
                <a:hlinkClick r:id="rId4"/>
              </a:rPr>
              <a:t>September Data Submission Office Hours</a:t>
            </a:r>
            <a:r>
              <a:rPr lang="en-US" sz="1800" dirty="0">
                <a:latin typeface="Arial" panose="020B0604020202020204" pitchFamily="34" charset="0"/>
              </a:rPr>
              <a:t> </a:t>
            </a:r>
            <a:r>
              <a:rPr lang="en-US" sz="1800" b="0" i="0" u="none" strike="noStrike" kern="1200" dirty="0">
                <a:solidFill>
                  <a:srgbClr val="000000"/>
                </a:solidFill>
                <a:effectLst/>
                <a:latin typeface="Calibri" panose="020F0502020204030204" pitchFamily="34" charset="0"/>
              </a:rPr>
              <a:t>Tuesday, September 26 (9:00-10:00 a.m.)</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sng" strike="noStrike" kern="1200" dirty="0">
                <a:solidFill>
                  <a:srgbClr val="000000"/>
                </a:solidFill>
                <a:effectLst/>
                <a:latin typeface="Calibri" panose="020F0502020204030204" pitchFamily="34" charset="0"/>
                <a:hlinkClick r:id="rId5"/>
              </a:rPr>
              <a:t>October Data Submission Office Hours</a:t>
            </a:r>
            <a:r>
              <a:rPr lang="en-US" sz="1800" dirty="0">
                <a:latin typeface="Arial" panose="020B0604020202020204" pitchFamily="34" charset="0"/>
              </a:rPr>
              <a:t> </a:t>
            </a:r>
            <a:r>
              <a:rPr lang="en-US" sz="1800" b="0" i="0" u="none" strike="noStrike" kern="1200" dirty="0">
                <a:solidFill>
                  <a:srgbClr val="000000"/>
                </a:solidFill>
                <a:effectLst/>
                <a:latin typeface="Calibri" panose="020F0502020204030204" pitchFamily="34" charset="0"/>
              </a:rPr>
              <a:t>Tuesday, October 10 (9:00-10:00 a.m.)</a:t>
            </a:r>
            <a:endParaRPr lang="en-US" dirty="0"/>
          </a:p>
          <a:p>
            <a:r>
              <a:rPr lang="en-US" dirty="0"/>
              <a:t>Technical Question: </a:t>
            </a:r>
            <a:r>
              <a:rPr lang="en-US" dirty="0">
                <a:hlinkClick r:id="rId6"/>
              </a:rPr>
              <a:t>tia@ttu.edu</a:t>
            </a:r>
            <a:endParaRPr lang="en-US" dirty="0"/>
          </a:p>
          <a:p>
            <a:r>
              <a:rPr lang="en-US" dirty="0"/>
              <a:t>Policy or Process Question: </a:t>
            </a:r>
            <a:r>
              <a:rPr lang="en-US" dirty="0">
                <a:hlinkClick r:id="rId7"/>
              </a:rPr>
              <a:t>tia@tea.texas.gov</a:t>
            </a:r>
            <a:endParaRPr lang="en-US" dirty="0"/>
          </a:p>
          <a:p>
            <a:r>
              <a:rPr lang="en-US" dirty="0"/>
              <a:t>Data Submission File due by October 19th</a:t>
            </a:r>
          </a:p>
          <a:p>
            <a:r>
              <a:rPr lang="en-US" dirty="0"/>
              <a:t>TIA Designation Fees ($500 per designated teacher) due by November 15th</a:t>
            </a:r>
          </a:p>
          <a:p>
            <a:pPr lvl="1"/>
            <a:r>
              <a:rPr lang="en-US" dirty="0"/>
              <a:t>Note, all fees are reimbursed through the FSP</a:t>
            </a:r>
          </a:p>
          <a:p>
            <a:pPr marL="0" indent="0">
              <a:buNone/>
            </a:pPr>
            <a:endParaRPr lang="en-US" dirty="0"/>
          </a:p>
        </p:txBody>
      </p:sp>
    </p:spTree>
    <p:extLst>
      <p:ext uri="{BB962C8B-B14F-4D97-AF65-F5344CB8AC3E}">
        <p14:creationId xmlns:p14="http://schemas.microsoft.com/office/powerpoint/2010/main" val="1418624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5" name="Subtitle 4">
            <a:extLst>
              <a:ext uri="{FF2B5EF4-FFF2-40B4-BE49-F238E27FC236}">
                <a16:creationId xmlns:a16="http://schemas.microsoft.com/office/drawing/2014/main" id="{442527AC-0CCF-8784-CFFC-73CE2757851F}"/>
              </a:ext>
            </a:extLst>
          </p:cNvPr>
          <p:cNvSpPr>
            <a:spLocks noGrp="1"/>
          </p:cNvSpPr>
          <p:nvPr>
            <p:ph type="subTitle" idx="1"/>
          </p:nvPr>
        </p:nvSpPr>
        <p:spPr/>
        <p:txBody>
          <a:bodyPr/>
          <a:lstStyle/>
          <a:p>
            <a:r>
              <a:rPr lang="en-US"/>
              <a:t>TIAtexas.org</a:t>
            </a:r>
          </a:p>
          <a:p>
            <a:r>
              <a:rPr lang="en-US"/>
              <a:t>TIA@tea.texas.gov</a:t>
            </a:r>
          </a:p>
        </p:txBody>
      </p:sp>
    </p:spTree>
    <p:extLst>
      <p:ext uri="{BB962C8B-B14F-4D97-AF65-F5344CB8AC3E}">
        <p14:creationId xmlns:p14="http://schemas.microsoft.com/office/powerpoint/2010/main" val="378146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445-C2EA-48C5-890C-9DA0DD2242C1}"/>
              </a:ext>
            </a:extLst>
          </p:cNvPr>
          <p:cNvSpPr>
            <a:spLocks noGrp="1"/>
          </p:cNvSpPr>
          <p:nvPr>
            <p:ph type="title"/>
          </p:nvPr>
        </p:nvSpPr>
        <p:spPr/>
        <p:txBody>
          <a:bodyPr/>
          <a:lstStyle/>
          <a:p>
            <a:r>
              <a:rPr lang="en-US"/>
              <a:t>District Approval Process</a:t>
            </a:r>
          </a:p>
        </p:txBody>
      </p:sp>
      <p:pic>
        <p:nvPicPr>
          <p:cNvPr id="4" name="Graphic 3" descr="Download outline">
            <a:extLst>
              <a:ext uri="{FF2B5EF4-FFF2-40B4-BE49-F238E27FC236}">
                <a16:creationId xmlns:a16="http://schemas.microsoft.com/office/drawing/2014/main" id="{115EAC4B-0DC5-4602-9070-E901595DFE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16593" y="1720655"/>
            <a:ext cx="1251145" cy="1251145"/>
          </a:xfrm>
          <a:prstGeom prst="rect">
            <a:avLst/>
          </a:prstGeom>
        </p:spPr>
      </p:pic>
      <p:pic>
        <p:nvPicPr>
          <p:cNvPr id="5" name="Graphic 4">
            <a:extLst>
              <a:ext uri="{FF2B5EF4-FFF2-40B4-BE49-F238E27FC236}">
                <a16:creationId xmlns:a16="http://schemas.microsoft.com/office/drawing/2014/main" id="{79BE853A-E68F-424E-B87E-3250E273B7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80080" y="1720655"/>
            <a:ext cx="1251145" cy="1251145"/>
          </a:xfrm>
          <a:prstGeom prst="rect">
            <a:avLst/>
          </a:prstGeom>
        </p:spPr>
      </p:pic>
      <p:pic>
        <p:nvPicPr>
          <p:cNvPr id="6" name="Graphic 5">
            <a:extLst>
              <a:ext uri="{FF2B5EF4-FFF2-40B4-BE49-F238E27FC236}">
                <a16:creationId xmlns:a16="http://schemas.microsoft.com/office/drawing/2014/main" id="{5A7CB824-A993-4309-B855-AAF173C2263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43567" y="1720655"/>
            <a:ext cx="1251145" cy="1251145"/>
          </a:xfrm>
          <a:prstGeom prst="rect">
            <a:avLst/>
          </a:prstGeom>
        </p:spPr>
      </p:pic>
      <p:sp>
        <p:nvSpPr>
          <p:cNvPr id="10" name="TextBox 9">
            <a:extLst>
              <a:ext uri="{FF2B5EF4-FFF2-40B4-BE49-F238E27FC236}">
                <a16:creationId xmlns:a16="http://schemas.microsoft.com/office/drawing/2014/main" id="{DF90FCEA-5ADD-9B6B-37CF-C108D7C525A5}"/>
              </a:ext>
            </a:extLst>
          </p:cNvPr>
          <p:cNvSpPr txBox="1"/>
          <p:nvPr/>
        </p:nvSpPr>
        <p:spPr>
          <a:xfrm>
            <a:off x="353095" y="3040538"/>
            <a:ext cx="2359068" cy="1661993"/>
          </a:xfrm>
          <a:prstGeom prst="rect">
            <a:avLst/>
          </a:prstGeom>
          <a:noFill/>
        </p:spPr>
        <p:txBody>
          <a:bodyPr wrap="square" rtlCol="0">
            <a:spAutoFit/>
          </a:bodyPr>
          <a:lstStyle/>
          <a:p>
            <a:pPr algn="ctr"/>
            <a:r>
              <a:rPr lang="en-US" sz="2000" b="1"/>
              <a:t>Pre-Application</a:t>
            </a:r>
          </a:p>
          <a:p>
            <a:pPr algn="ctr"/>
            <a:endParaRPr lang="en-US"/>
          </a:p>
          <a:p>
            <a:pPr algn="ctr"/>
            <a:r>
              <a:rPr lang="en-US" sz="1600"/>
              <a:t>Districts engage with stakeholders and develop their local designation system.</a:t>
            </a:r>
          </a:p>
        </p:txBody>
      </p:sp>
      <p:sp>
        <p:nvSpPr>
          <p:cNvPr id="7" name="TextBox 6">
            <a:extLst>
              <a:ext uri="{FF2B5EF4-FFF2-40B4-BE49-F238E27FC236}">
                <a16:creationId xmlns:a16="http://schemas.microsoft.com/office/drawing/2014/main" id="{1F3A7397-D27F-4937-8330-648566460FEA}"/>
              </a:ext>
            </a:extLst>
          </p:cNvPr>
          <p:cNvSpPr txBox="1"/>
          <p:nvPr/>
        </p:nvSpPr>
        <p:spPr>
          <a:xfrm>
            <a:off x="3389607" y="3040538"/>
            <a:ext cx="2359068" cy="1908215"/>
          </a:xfrm>
          <a:prstGeom prst="rect">
            <a:avLst/>
          </a:prstGeom>
          <a:noFill/>
        </p:spPr>
        <p:txBody>
          <a:bodyPr wrap="square" rtlCol="0">
            <a:spAutoFit/>
          </a:bodyPr>
          <a:lstStyle/>
          <a:p>
            <a:pPr algn="ctr"/>
            <a:r>
              <a:rPr lang="en-US" sz="2000" b="1"/>
              <a:t>System Application</a:t>
            </a:r>
          </a:p>
          <a:p>
            <a:pPr algn="ctr"/>
            <a:endParaRPr lang="en-US"/>
          </a:p>
          <a:p>
            <a:pPr algn="ctr"/>
            <a:r>
              <a:rPr lang="en-US" sz="1600"/>
              <a:t>Districts submit their application to TEA after building their system then submit the TIA Teacher Buy-In Survey to TTU.</a:t>
            </a:r>
          </a:p>
        </p:txBody>
      </p:sp>
      <p:sp>
        <p:nvSpPr>
          <p:cNvPr id="8" name="TextBox 7">
            <a:extLst>
              <a:ext uri="{FF2B5EF4-FFF2-40B4-BE49-F238E27FC236}">
                <a16:creationId xmlns:a16="http://schemas.microsoft.com/office/drawing/2014/main" id="{9B0D24CA-BBE1-417A-8ED6-7E9599131D1C}"/>
              </a:ext>
            </a:extLst>
          </p:cNvPr>
          <p:cNvSpPr txBox="1"/>
          <p:nvPr/>
        </p:nvSpPr>
        <p:spPr>
          <a:xfrm>
            <a:off x="6426119" y="3040538"/>
            <a:ext cx="2359068" cy="1661993"/>
          </a:xfrm>
          <a:prstGeom prst="rect">
            <a:avLst/>
          </a:prstGeom>
          <a:noFill/>
        </p:spPr>
        <p:txBody>
          <a:bodyPr wrap="square" rtlCol="0">
            <a:spAutoFit/>
          </a:bodyPr>
          <a:lstStyle/>
          <a:p>
            <a:pPr algn="ctr"/>
            <a:r>
              <a:rPr lang="en-US" sz="2000" b="1"/>
              <a:t>Data Capture Year</a:t>
            </a:r>
          </a:p>
          <a:p>
            <a:pPr algn="ctr"/>
            <a:endParaRPr lang="en-US"/>
          </a:p>
          <a:p>
            <a:pPr algn="ctr"/>
            <a:r>
              <a:rPr lang="en-US" sz="1600"/>
              <a:t>Districts implement their system and track student growth and teacher observations.</a:t>
            </a:r>
          </a:p>
        </p:txBody>
      </p:sp>
      <p:sp>
        <p:nvSpPr>
          <p:cNvPr id="9" name="TextBox 8">
            <a:extLst>
              <a:ext uri="{FF2B5EF4-FFF2-40B4-BE49-F238E27FC236}">
                <a16:creationId xmlns:a16="http://schemas.microsoft.com/office/drawing/2014/main" id="{9714DF86-48FF-48B9-A4D8-E408FED08EFC}"/>
              </a:ext>
            </a:extLst>
          </p:cNvPr>
          <p:cNvSpPr txBox="1"/>
          <p:nvPr/>
        </p:nvSpPr>
        <p:spPr>
          <a:xfrm>
            <a:off x="9462632" y="3040538"/>
            <a:ext cx="2359068" cy="2400657"/>
          </a:xfrm>
          <a:prstGeom prst="rect">
            <a:avLst/>
          </a:prstGeom>
          <a:noFill/>
        </p:spPr>
        <p:txBody>
          <a:bodyPr wrap="square" rtlCol="0">
            <a:spAutoFit/>
          </a:bodyPr>
          <a:lstStyle/>
          <a:p>
            <a:pPr algn="ctr"/>
            <a:r>
              <a:rPr lang="en-US" sz="2000" b="1"/>
              <a:t>Data Submission</a:t>
            </a:r>
          </a:p>
          <a:p>
            <a:pPr algn="ctr"/>
            <a:endParaRPr lang="en-US"/>
          </a:p>
          <a:p>
            <a:pPr algn="ctr"/>
            <a:r>
              <a:rPr lang="en-US" sz="1600"/>
              <a:t>Districts submit their data to TTU for data validation and TEA reviews outcomes and other pieces of data to determine final approval. </a:t>
            </a:r>
          </a:p>
          <a:p>
            <a:pPr algn="ctr"/>
            <a:endParaRPr lang="en-US" sz="1600"/>
          </a:p>
        </p:txBody>
      </p:sp>
      <p:pic>
        <p:nvPicPr>
          <p:cNvPr id="13" name="Graphic 12">
            <a:extLst>
              <a:ext uri="{FF2B5EF4-FFF2-40B4-BE49-F238E27FC236}">
                <a16:creationId xmlns:a16="http://schemas.microsoft.com/office/drawing/2014/main" id="{7E537FB0-0584-5B6F-1328-7C89EE04BB4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4261" y="1720655"/>
            <a:ext cx="1251145" cy="1251145"/>
          </a:xfrm>
          <a:prstGeom prst="rect">
            <a:avLst/>
          </a:prstGeom>
        </p:spPr>
      </p:pic>
      <p:sp>
        <p:nvSpPr>
          <p:cNvPr id="3" name="Rectangle 2">
            <a:extLst>
              <a:ext uri="{FF2B5EF4-FFF2-40B4-BE49-F238E27FC236}">
                <a16:creationId xmlns:a16="http://schemas.microsoft.com/office/drawing/2014/main" id="{652F8059-B98E-012F-B24D-B561F053A983}"/>
              </a:ext>
              <a:ext uri="{C183D7F6-B498-43B3-948B-1728B52AA6E4}">
                <adec:decorative xmlns:adec="http://schemas.microsoft.com/office/drawing/2017/decorative" val="1"/>
              </a:ext>
            </a:extLst>
          </p:cNvPr>
          <p:cNvSpPr/>
          <p:nvPr/>
        </p:nvSpPr>
        <p:spPr>
          <a:xfrm>
            <a:off x="9269730" y="1474470"/>
            <a:ext cx="2743200" cy="49491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49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Data Submission Timeline 2023</a:t>
            </a:r>
          </a:p>
        </p:txBody>
      </p:sp>
      <p:grpSp>
        <p:nvGrpSpPr>
          <p:cNvPr id="105" name="Group 104">
            <a:extLst>
              <a:ext uri="{FF2B5EF4-FFF2-40B4-BE49-F238E27FC236}">
                <a16:creationId xmlns:a16="http://schemas.microsoft.com/office/drawing/2014/main" id="{3F789D88-A58B-A8F9-0501-EA72452BD107}"/>
              </a:ext>
              <a:ext uri="{C183D7F6-B498-43B3-948B-1728B52AA6E4}">
                <adec:decorative xmlns:adec="http://schemas.microsoft.com/office/drawing/2017/decorative" val="1"/>
              </a:ext>
            </a:extLst>
          </p:cNvPr>
          <p:cNvGrpSpPr/>
          <p:nvPr/>
        </p:nvGrpSpPr>
        <p:grpSpPr>
          <a:xfrm>
            <a:off x="401318" y="1248705"/>
            <a:ext cx="11374825" cy="3396649"/>
            <a:chOff x="401318" y="1695413"/>
            <a:chExt cx="11374825" cy="2949941"/>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1958949"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2765710" y="1700666"/>
              <a:ext cx="1958949"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5115563" y="1700667"/>
              <a:ext cx="1958949"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B80505B-2ACC-07DE-EFAE-86E7E2347FE8}"/>
                </a:ext>
                <a:ext uri="{C183D7F6-B498-43B3-948B-1728B52AA6E4}">
                  <adec:decorative xmlns:adec="http://schemas.microsoft.com/office/drawing/2017/decorative" val="1"/>
                </a:ext>
              </a:extLst>
            </p:cNvPr>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D604B8B-C7E1-88E3-EBAC-EA014F4EBDBD}"/>
                </a:ext>
                <a:ext uri="{C183D7F6-B498-43B3-948B-1728B52AA6E4}">
                  <adec:decorative xmlns:adec="http://schemas.microsoft.com/office/drawing/2017/decorative" val="1"/>
                </a:ext>
              </a:extLst>
            </p:cNvPr>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387100" y="4154235"/>
              <a:ext cx="0" cy="478716"/>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V="1">
              <a:off x="3752184" y="4159507"/>
              <a:ext cx="1233" cy="4369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43" idx="0"/>
              <a:endCxn id="79" idx="2"/>
            </p:cNvCxnSpPr>
            <p:nvPr/>
          </p:nvCxnSpPr>
          <p:spPr>
            <a:xfrm flipV="1">
              <a:off x="6100128" y="3956379"/>
              <a:ext cx="3142" cy="688975"/>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42" idx="0"/>
              <a:endCxn id="80" idx="2"/>
            </p:cNvCxnSpPr>
            <p:nvPr/>
          </p:nvCxnSpPr>
          <p:spPr>
            <a:xfrm flipV="1">
              <a:off x="8429079" y="4151916"/>
              <a:ext cx="2235" cy="483385"/>
            </a:xfrm>
            <a:prstGeom prst="line">
              <a:avLst/>
            </a:prstGeom>
          </p:spPr>
          <p:style>
            <a:lnRef idx="3">
              <a:schemeClr val="accent4"/>
            </a:lnRef>
            <a:fillRef idx="0">
              <a:schemeClr val="accent4"/>
            </a:fillRef>
            <a:effectRef idx="2">
              <a:schemeClr val="accent4"/>
            </a:effectRef>
            <a:fontRef idx="minor">
              <a:schemeClr val="tx1"/>
            </a:fontRef>
          </p:style>
        </p:cxnSp>
        <p:cxnSp>
          <p:nvCxnSpPr>
            <p:cNvPr id="101" name="Straight Connector 100">
              <a:extLst>
                <a:ext uri="{FF2B5EF4-FFF2-40B4-BE49-F238E27FC236}">
                  <a16:creationId xmlns:a16="http://schemas.microsoft.com/office/drawing/2014/main" id="{0DBE7C7F-0BC5-D4FB-9C65-0EF4B5454E2F}"/>
                </a:ext>
                <a:ext uri="{C183D7F6-B498-43B3-948B-1728B52AA6E4}">
                  <adec:decorative xmlns:adec="http://schemas.microsoft.com/office/drawing/2017/decorative" val="1"/>
                </a:ext>
              </a:extLst>
            </p:cNvPr>
            <p:cNvCxnSpPr>
              <a:cxnSpLocks/>
              <a:stCxn id="32" idx="0"/>
              <a:endCxn id="50"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7C166D7-F604-D160-7BF0-39438FAC0EBF}"/>
              </a:ext>
              <a:ext uri="{C183D7F6-B498-43B3-948B-1728B52AA6E4}">
                <adec:decorative xmlns:adec="http://schemas.microsoft.com/office/drawing/2017/decorative" val="1"/>
              </a:ext>
            </a:extLst>
          </p:cNvPr>
          <p:cNvSpPr/>
          <p:nvPr/>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Email outline">
            <a:extLst>
              <a:ext uri="{FF2B5EF4-FFF2-40B4-BE49-F238E27FC236}">
                <a16:creationId xmlns:a16="http://schemas.microsoft.com/office/drawing/2014/main" id="{804A7FC3-F37C-FCB0-EB3E-1F8B57F4C2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495544" y="4680136"/>
            <a:ext cx="598600" cy="598600"/>
          </a:xfrm>
          <a:prstGeom prst="rect">
            <a:avLst/>
          </a:prstGeom>
        </p:spPr>
      </p:pic>
      <p:pic>
        <p:nvPicPr>
          <p:cNvPr id="42" name="Graphic 41">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6129" y="4633779"/>
            <a:ext cx="645899" cy="645899"/>
          </a:xfrm>
          <a:prstGeom prst="rect">
            <a:avLst/>
          </a:prstGeom>
        </p:spPr>
      </p:pic>
      <p:pic>
        <p:nvPicPr>
          <p:cNvPr id="43" name="Graphic 42" descr="Inbox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777178" y="4645354"/>
            <a:ext cx="645899" cy="645899"/>
          </a:xfrm>
          <a:prstGeom prst="rect">
            <a:avLst/>
          </a:prstGeom>
        </p:spPr>
      </p:pic>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29819" y="4632837"/>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211244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4499184" y="4596961"/>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6810145" y="4589099"/>
            <a:ext cx="914400" cy="914400"/>
          </a:xfrm>
          <a:prstGeom prst="rect">
            <a:avLst/>
          </a:prstGeom>
        </p:spPr>
      </p:pic>
      <p:pic>
        <p:nvPicPr>
          <p:cNvPr id="60" name="Graphic 59">
            <a:extLst>
              <a:ext uri="{FF2B5EF4-FFF2-40B4-BE49-F238E27FC236}">
                <a16:creationId xmlns:a16="http://schemas.microsoft.com/office/drawing/2014/main" id="{8026F553-B536-F8B2-1FB9-35C4A9872B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9149195"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527781"/>
            <a:ext cx="1975413" cy="2552084"/>
          </a:xfrm>
          <a:prstGeom prst="rect">
            <a:avLst/>
          </a:prstGeom>
          <a:noFill/>
        </p:spPr>
        <p:txBody>
          <a:bodyPr wrap="square" rtlCol="0">
            <a:normAutofit fontScale="92500" lnSpcReduction="10000"/>
          </a:bodyPr>
          <a:lstStyle/>
          <a:p>
            <a:pPr marL="285750" indent="-285750">
              <a:buFont typeface="Arial" panose="020B0604020202020204" pitchFamily="34" charset="0"/>
              <a:buChar char="•"/>
            </a:pPr>
            <a:r>
              <a:rPr lang="en-US" sz="1500" b="1"/>
              <a:t>August 1: </a:t>
            </a:r>
            <a:r>
              <a:rPr lang="en-US" sz="1500"/>
              <a:t>Portal will begin to accept data submission file</a:t>
            </a:r>
            <a:endParaRPr lang="en-US" sz="1500" b="1">
              <a:hlinkClick r:id="rId13"/>
            </a:endParaRPr>
          </a:p>
          <a:p>
            <a:pPr marL="285750" indent="-285750">
              <a:buFont typeface="Arial" panose="020B0604020202020204" pitchFamily="34" charset="0"/>
              <a:buChar char="•"/>
            </a:pPr>
            <a:r>
              <a:rPr lang="en-US" sz="1500" b="1">
                <a:hlinkClick r:id="rId13"/>
              </a:rPr>
              <a:t>August 8: </a:t>
            </a:r>
            <a:r>
              <a:rPr lang="en-US" sz="1500">
                <a:hlinkClick r:id="rId13"/>
              </a:rPr>
              <a:t>Final STAAR Assessment Reports sent to districts</a:t>
            </a:r>
            <a:endParaRPr lang="en-US" sz="1500" b="1"/>
          </a:p>
          <a:p>
            <a:pPr marL="285750" indent="-285750">
              <a:buFont typeface="Arial" panose="020B0604020202020204" pitchFamily="34" charset="0"/>
              <a:buChar char="•"/>
            </a:pPr>
            <a:r>
              <a:rPr lang="en-US" sz="1500" b="1"/>
              <a:t>August 22: </a:t>
            </a:r>
            <a:r>
              <a:rPr lang="en-US" sz="1500"/>
              <a:t>Data Submission Office Hours</a:t>
            </a:r>
          </a:p>
          <a:p>
            <a:endParaRPr lang="en-US" sz="1400"/>
          </a:p>
          <a:p>
            <a:r>
              <a:rPr lang="en-US" sz="1400"/>
              <a:t>	</a:t>
            </a:r>
          </a:p>
        </p:txBody>
      </p:sp>
      <p:sp>
        <p:nvSpPr>
          <p:cNvPr id="75" name="TextBox 74">
            <a:extLst>
              <a:ext uri="{FF2B5EF4-FFF2-40B4-BE49-F238E27FC236}">
                <a16:creationId xmlns:a16="http://schemas.microsoft.com/office/drawing/2014/main" id="{6440EBF8-1E71-646F-4D9B-5C536EEF17FE}"/>
              </a:ext>
            </a:extLst>
          </p:cNvPr>
          <p:cNvSpPr txBox="1"/>
          <p:nvPr/>
        </p:nvSpPr>
        <p:spPr>
          <a:xfrm>
            <a:off x="399392" y="5567341"/>
            <a:ext cx="1975413" cy="369332"/>
          </a:xfrm>
          <a:prstGeom prst="rect">
            <a:avLst/>
          </a:prstGeom>
          <a:noFill/>
        </p:spPr>
        <p:txBody>
          <a:bodyPr wrap="square" rtlCol="0">
            <a:spAutoFit/>
          </a:bodyPr>
          <a:lstStyle/>
          <a:p>
            <a:pPr algn="ctr"/>
            <a:r>
              <a:rPr lang="en-US" b="1"/>
              <a:t>August</a:t>
            </a:r>
          </a:p>
        </p:txBody>
      </p:sp>
      <p:sp>
        <p:nvSpPr>
          <p:cNvPr id="76" name="TextBox 75">
            <a:extLst>
              <a:ext uri="{FF2B5EF4-FFF2-40B4-BE49-F238E27FC236}">
                <a16:creationId xmlns:a16="http://schemas.microsoft.com/office/drawing/2014/main" id="{B75D2865-7ECB-07F8-50F8-E4A55CF86B4A}"/>
              </a:ext>
            </a:extLst>
          </p:cNvPr>
          <p:cNvSpPr txBox="1"/>
          <p:nvPr/>
        </p:nvSpPr>
        <p:spPr>
          <a:xfrm>
            <a:off x="2765710" y="1452920"/>
            <a:ext cx="1975413" cy="2633016"/>
          </a:xfrm>
          <a:prstGeom prst="rect">
            <a:avLst/>
          </a:prstGeom>
          <a:noFill/>
        </p:spPr>
        <p:txBody>
          <a:bodyPr wrap="square" rtlCol="0">
            <a:normAutofit/>
          </a:bodyPr>
          <a:lstStyle/>
          <a:p>
            <a:pPr marL="285750" indent="-285750">
              <a:buFont typeface="Arial" panose="020B0604020202020204" pitchFamily="34" charset="0"/>
              <a:buChar char="•"/>
            </a:pPr>
            <a:r>
              <a:rPr lang="en-US" sz="1400" b="1"/>
              <a:t>Sept. 1: </a:t>
            </a:r>
            <a:r>
              <a:rPr lang="en-US" sz="1400"/>
              <a:t>VAM districts requests for extension due</a:t>
            </a:r>
          </a:p>
          <a:p>
            <a:pPr marL="285750" indent="-285750">
              <a:buFont typeface="Arial" panose="020B0604020202020204" pitchFamily="34" charset="0"/>
              <a:buChar char="•"/>
            </a:pPr>
            <a:r>
              <a:rPr lang="en-US" sz="1400" b="1"/>
              <a:t>Sept. 26:</a:t>
            </a:r>
            <a:r>
              <a:rPr lang="en-US" sz="1400"/>
              <a:t> Data Submission Office Hours	</a:t>
            </a:r>
          </a:p>
        </p:txBody>
      </p:sp>
      <p:sp>
        <p:nvSpPr>
          <p:cNvPr id="78" name="TextBox 77">
            <a:extLst>
              <a:ext uri="{FF2B5EF4-FFF2-40B4-BE49-F238E27FC236}">
                <a16:creationId xmlns:a16="http://schemas.microsoft.com/office/drawing/2014/main" id="{BDBEE132-D29E-BA54-5BCF-97306BB70E3A}"/>
              </a:ext>
            </a:extLst>
          </p:cNvPr>
          <p:cNvSpPr txBox="1"/>
          <p:nvPr/>
        </p:nvSpPr>
        <p:spPr>
          <a:xfrm>
            <a:off x="2709270" y="5567341"/>
            <a:ext cx="1975413" cy="369332"/>
          </a:xfrm>
          <a:prstGeom prst="rect">
            <a:avLst/>
          </a:prstGeom>
          <a:noFill/>
        </p:spPr>
        <p:txBody>
          <a:bodyPr wrap="square" rtlCol="0">
            <a:spAutoFit/>
          </a:bodyPr>
          <a:lstStyle/>
          <a:p>
            <a:pPr algn="ctr"/>
            <a:r>
              <a:rPr lang="en-US" b="1"/>
              <a:t>September</a:t>
            </a:r>
          </a:p>
        </p:txBody>
      </p:sp>
      <p:sp>
        <p:nvSpPr>
          <p:cNvPr id="79" name="TextBox 78">
            <a:extLst>
              <a:ext uri="{FF2B5EF4-FFF2-40B4-BE49-F238E27FC236}">
                <a16:creationId xmlns:a16="http://schemas.microsoft.com/office/drawing/2014/main" id="{238EEF7A-163F-D623-CA97-27AC0CFE38AF}"/>
              </a:ext>
            </a:extLst>
          </p:cNvPr>
          <p:cNvSpPr txBox="1"/>
          <p:nvPr/>
        </p:nvSpPr>
        <p:spPr>
          <a:xfrm>
            <a:off x="5115563" y="1430605"/>
            <a:ext cx="1975413" cy="2421443"/>
          </a:xfrm>
          <a:prstGeom prst="rect">
            <a:avLst/>
          </a:prstGeom>
          <a:noFill/>
        </p:spPr>
        <p:txBody>
          <a:bodyPr wrap="square" rtlCol="0">
            <a:noAutofit/>
          </a:bodyPr>
          <a:lstStyle/>
          <a:p>
            <a:pPr marL="285750" indent="-285750">
              <a:buFont typeface="Arial" panose="020B0604020202020204" pitchFamily="34" charset="0"/>
              <a:buChar char="•"/>
            </a:pPr>
            <a:r>
              <a:rPr lang="en-US" sz="1400" b="1"/>
              <a:t>Oct. 10: </a:t>
            </a:r>
            <a:r>
              <a:rPr lang="en-US" sz="1400"/>
              <a:t>Data Sub. Office Hours</a:t>
            </a:r>
            <a:endParaRPr lang="en-US" sz="1400" b="1"/>
          </a:p>
          <a:p>
            <a:pPr marL="285750" indent="-285750">
              <a:buFont typeface="Arial" panose="020B0604020202020204" pitchFamily="34" charset="0"/>
              <a:buChar char="•"/>
            </a:pPr>
            <a:r>
              <a:rPr lang="en-US" sz="1400" b="1"/>
              <a:t>Oct. 19: </a:t>
            </a:r>
            <a:r>
              <a:rPr lang="en-US" sz="1400"/>
              <a:t>Submission Deadline, Technical Error Review</a:t>
            </a:r>
          </a:p>
          <a:p>
            <a:pPr marL="285750" indent="-285750">
              <a:buFont typeface="Arial" panose="020B0604020202020204" pitchFamily="34" charset="0"/>
              <a:buChar char="•"/>
            </a:pPr>
            <a:r>
              <a:rPr lang="en-US" sz="1400" b="1"/>
              <a:t>Oct. 24:</a:t>
            </a:r>
            <a:r>
              <a:rPr lang="en-US" sz="1400"/>
              <a:t> Deadline to resolve any technical errors</a:t>
            </a:r>
          </a:p>
          <a:p>
            <a:pPr marL="285750" indent="-285750">
              <a:buFont typeface="Arial" panose="020B0604020202020204" pitchFamily="34" charset="0"/>
              <a:buChar char="•"/>
            </a:pPr>
            <a:r>
              <a:rPr lang="en-US" sz="1400" b="1"/>
              <a:t>After Oct. 24</a:t>
            </a:r>
            <a:r>
              <a:rPr lang="en-US" sz="1400"/>
              <a:t>: System Alignment Review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5099098" y="5567341"/>
            <a:ext cx="1975413" cy="369332"/>
          </a:xfrm>
          <a:prstGeom prst="rect">
            <a:avLst/>
          </a:prstGeom>
          <a:noFill/>
        </p:spPr>
        <p:txBody>
          <a:bodyPr wrap="square" rtlCol="0">
            <a:spAutoFit/>
          </a:bodyPr>
          <a:lstStyle/>
          <a:p>
            <a:pPr algn="ctr"/>
            <a:r>
              <a:rPr lang="en-US" b="1"/>
              <a:t>October</a:t>
            </a:r>
          </a:p>
        </p:txBody>
      </p:sp>
      <p:sp>
        <p:nvSpPr>
          <p:cNvPr id="80" name="TextBox 79">
            <a:extLst>
              <a:ext uri="{FF2B5EF4-FFF2-40B4-BE49-F238E27FC236}">
                <a16:creationId xmlns:a16="http://schemas.microsoft.com/office/drawing/2014/main" id="{6C14890D-073A-5910-17BD-D3BAF02E5441}"/>
              </a:ext>
            </a:extLst>
          </p:cNvPr>
          <p:cNvSpPr txBox="1"/>
          <p:nvPr/>
        </p:nvSpPr>
        <p:spPr>
          <a:xfrm>
            <a:off x="7443607" y="1430605"/>
            <a:ext cx="1975413" cy="2646590"/>
          </a:xfrm>
          <a:prstGeom prst="rect">
            <a:avLst/>
          </a:prstGeom>
          <a:noFill/>
        </p:spPr>
        <p:txBody>
          <a:bodyPr wrap="square" rtlCol="0">
            <a:normAutofit/>
          </a:bodyPr>
          <a:lstStyle/>
          <a:p>
            <a:pPr marL="285750" indent="-285750">
              <a:buFont typeface="Arial" panose="020B0604020202020204" pitchFamily="34" charset="0"/>
              <a:buChar char="•"/>
            </a:pPr>
            <a:r>
              <a:rPr lang="en-US" sz="1400" b="1"/>
              <a:t>Nov. 15: </a:t>
            </a:r>
            <a:r>
              <a:rPr lang="en-US" sz="1400"/>
              <a:t>Designation Fees due and Qualtrics Fee Form due</a:t>
            </a:r>
          </a:p>
          <a:p>
            <a:pPr marL="285750" indent="-285750">
              <a:buFont typeface="Arial" panose="020B0604020202020204" pitchFamily="34" charset="0"/>
              <a:buChar char="•"/>
            </a:pPr>
            <a:r>
              <a:rPr lang="en-US" sz="1400"/>
              <a:t>TTU begins Data Validation checks</a:t>
            </a:r>
          </a:p>
          <a:p>
            <a:r>
              <a:rPr lang="en-US" sz="1400"/>
              <a:t>	</a:t>
            </a:r>
          </a:p>
        </p:txBody>
      </p:sp>
      <p:sp>
        <p:nvSpPr>
          <p:cNvPr id="83" name="TextBox 82">
            <a:extLst>
              <a:ext uri="{FF2B5EF4-FFF2-40B4-BE49-F238E27FC236}">
                <a16:creationId xmlns:a16="http://schemas.microsoft.com/office/drawing/2014/main" id="{463E3415-94B4-7F21-3ABC-2A3A6B733DFC}"/>
              </a:ext>
            </a:extLst>
          </p:cNvPr>
          <p:cNvSpPr txBox="1"/>
          <p:nvPr/>
        </p:nvSpPr>
        <p:spPr>
          <a:xfrm>
            <a:off x="7443606" y="5567341"/>
            <a:ext cx="1975413" cy="369332"/>
          </a:xfrm>
          <a:prstGeom prst="rect">
            <a:avLst/>
          </a:prstGeom>
          <a:noFill/>
        </p:spPr>
        <p:txBody>
          <a:bodyPr wrap="square" rtlCol="0">
            <a:spAutoFit/>
          </a:bodyPr>
          <a:lstStyle/>
          <a:p>
            <a:pPr algn="ctr"/>
            <a:r>
              <a:rPr lang="en-US" b="1"/>
              <a:t>November</a:t>
            </a:r>
          </a:p>
        </p:txBody>
      </p:sp>
      <p:sp>
        <p:nvSpPr>
          <p:cNvPr id="81" name="TextBox 80">
            <a:extLst>
              <a:ext uri="{FF2B5EF4-FFF2-40B4-BE49-F238E27FC236}">
                <a16:creationId xmlns:a16="http://schemas.microsoft.com/office/drawing/2014/main" id="{77E6994E-9821-FBE0-7097-7B534CA3F24F}"/>
              </a:ext>
            </a:extLst>
          </p:cNvPr>
          <p:cNvSpPr txBox="1"/>
          <p:nvPr/>
        </p:nvSpPr>
        <p:spPr>
          <a:xfrm>
            <a:off x="9786190" y="1454741"/>
            <a:ext cx="1975413" cy="1796608"/>
          </a:xfrm>
          <a:prstGeom prst="rect">
            <a:avLst/>
          </a:prstGeom>
          <a:noFill/>
        </p:spPr>
        <p:txBody>
          <a:bodyPr wrap="square" rtlCol="0">
            <a:normAutofit/>
          </a:bodyPr>
          <a:lstStyle/>
          <a:p>
            <a:pPr algn="ctr"/>
            <a:r>
              <a:rPr lang="en-US" sz="1400"/>
              <a:t>Districts notified of validation results</a:t>
            </a:r>
          </a:p>
        </p:txBody>
      </p:sp>
      <p:sp>
        <p:nvSpPr>
          <p:cNvPr id="84" name="TextBox 83">
            <a:extLst>
              <a:ext uri="{FF2B5EF4-FFF2-40B4-BE49-F238E27FC236}">
                <a16:creationId xmlns:a16="http://schemas.microsoft.com/office/drawing/2014/main" id="{FF2CD20D-1EC7-F310-33F2-F7CFDEED9269}"/>
              </a:ext>
            </a:extLst>
          </p:cNvPr>
          <p:cNvSpPr txBox="1"/>
          <p:nvPr/>
        </p:nvSpPr>
        <p:spPr>
          <a:xfrm>
            <a:off x="9815269" y="5567341"/>
            <a:ext cx="1975413" cy="369332"/>
          </a:xfrm>
          <a:prstGeom prst="rect">
            <a:avLst/>
          </a:prstGeom>
          <a:noFill/>
        </p:spPr>
        <p:txBody>
          <a:bodyPr wrap="square" rtlCol="0">
            <a:spAutoFit/>
          </a:bodyPr>
          <a:lstStyle/>
          <a:p>
            <a:pPr algn="ctr"/>
            <a:r>
              <a:rPr lang="en-US" b="1"/>
              <a:t>February </a:t>
            </a:r>
          </a:p>
        </p:txBody>
      </p:sp>
      <p:pic>
        <p:nvPicPr>
          <p:cNvPr id="51" name="Graphic 50">
            <a:extLst>
              <a:ext uri="{FF2B5EF4-FFF2-40B4-BE49-F238E27FC236}">
                <a16:creationId xmlns:a16="http://schemas.microsoft.com/office/drawing/2014/main" id="{22383543-DD07-ECE1-8B53-989579F3298C}"/>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255" y="4672348"/>
            <a:ext cx="653686" cy="653686"/>
          </a:xfrm>
          <a:prstGeom prst="rect">
            <a:avLst/>
          </a:prstGeom>
        </p:spPr>
      </p:pic>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0749" y="4691528"/>
            <a:ext cx="645899" cy="645899"/>
          </a:xfrm>
          <a:prstGeom prst="rect">
            <a:avLst/>
          </a:prstGeom>
        </p:spPr>
      </p:pic>
    </p:spTree>
    <p:extLst>
      <p:ext uri="{BB962C8B-B14F-4D97-AF65-F5344CB8AC3E}">
        <p14:creationId xmlns:p14="http://schemas.microsoft.com/office/powerpoint/2010/main" val="70578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EA9F-44A1-D05F-4F9A-7115469A6DA8}"/>
              </a:ext>
            </a:extLst>
          </p:cNvPr>
          <p:cNvSpPr>
            <a:spLocks noGrp="1"/>
          </p:cNvSpPr>
          <p:nvPr>
            <p:ph type="title"/>
          </p:nvPr>
        </p:nvSpPr>
        <p:spPr/>
        <p:txBody>
          <a:bodyPr/>
          <a:lstStyle/>
          <a:p>
            <a:r>
              <a:rPr lang="en-US"/>
              <a:t>Data Submission Office Hours</a:t>
            </a:r>
          </a:p>
        </p:txBody>
      </p:sp>
      <p:graphicFrame>
        <p:nvGraphicFramePr>
          <p:cNvPr id="4" name="Table 4">
            <a:extLst>
              <a:ext uri="{FF2B5EF4-FFF2-40B4-BE49-F238E27FC236}">
                <a16:creationId xmlns:a16="http://schemas.microsoft.com/office/drawing/2014/main" id="{36B0399F-723F-201C-6412-61192AEC4DA7}"/>
              </a:ext>
            </a:extLst>
          </p:cNvPr>
          <p:cNvGraphicFramePr>
            <a:graphicFrameLocks noGrp="1"/>
          </p:cNvGraphicFramePr>
          <p:nvPr>
            <p:ph idx="1"/>
            <p:extLst>
              <p:ext uri="{D42A27DB-BD31-4B8C-83A1-F6EECF244321}">
                <p14:modId xmlns:p14="http://schemas.microsoft.com/office/powerpoint/2010/main" val="963284388"/>
              </p:ext>
            </p:extLst>
          </p:nvPr>
        </p:nvGraphicFramePr>
        <p:xfrm>
          <a:off x="400050" y="1538287"/>
          <a:ext cx="11372850" cy="2439824"/>
        </p:xfrm>
        <a:graphic>
          <a:graphicData uri="http://schemas.openxmlformats.org/drawingml/2006/table">
            <a:tbl>
              <a:tblPr firstRow="1" bandRow="1">
                <a:tableStyleId>{5C22544A-7EE6-4342-B048-85BDC9FD1C3A}</a:tableStyleId>
              </a:tblPr>
              <a:tblGrid>
                <a:gridCol w="4624437">
                  <a:extLst>
                    <a:ext uri="{9D8B030D-6E8A-4147-A177-3AD203B41FA5}">
                      <a16:colId xmlns:a16="http://schemas.microsoft.com/office/drawing/2014/main" val="1835594196"/>
                    </a:ext>
                  </a:extLst>
                </a:gridCol>
                <a:gridCol w="2957463">
                  <a:extLst>
                    <a:ext uri="{9D8B030D-6E8A-4147-A177-3AD203B41FA5}">
                      <a16:colId xmlns:a16="http://schemas.microsoft.com/office/drawing/2014/main" val="2796893872"/>
                    </a:ext>
                  </a:extLst>
                </a:gridCol>
                <a:gridCol w="3790950">
                  <a:extLst>
                    <a:ext uri="{9D8B030D-6E8A-4147-A177-3AD203B41FA5}">
                      <a16:colId xmlns:a16="http://schemas.microsoft.com/office/drawing/2014/main" val="359100112"/>
                    </a:ext>
                  </a:extLst>
                </a:gridCol>
              </a:tblGrid>
              <a:tr h="609956">
                <a:tc>
                  <a:txBody>
                    <a:bodyPr/>
                    <a:lstStyle/>
                    <a:p>
                      <a:r>
                        <a:rPr lang="en-US" sz="2800"/>
                        <a:t>Registration Link</a:t>
                      </a:r>
                    </a:p>
                  </a:txBody>
                  <a:tcPr/>
                </a:tc>
                <a:tc>
                  <a:txBody>
                    <a:bodyPr/>
                    <a:lstStyle/>
                    <a:p>
                      <a:r>
                        <a:rPr lang="en-US" sz="2800"/>
                        <a:t>Date</a:t>
                      </a:r>
                    </a:p>
                  </a:txBody>
                  <a:tcPr/>
                </a:tc>
                <a:tc>
                  <a:txBody>
                    <a:bodyPr/>
                    <a:lstStyle/>
                    <a:p>
                      <a:r>
                        <a:rPr lang="en-US" sz="2800"/>
                        <a:t>Time</a:t>
                      </a:r>
                    </a:p>
                  </a:txBody>
                  <a:tcPr/>
                </a:tc>
                <a:extLst>
                  <a:ext uri="{0D108BD9-81ED-4DB2-BD59-A6C34878D82A}">
                    <a16:rowId xmlns:a16="http://schemas.microsoft.com/office/drawing/2014/main" val="1591862600"/>
                  </a:ext>
                </a:extLst>
              </a:tr>
              <a:tr h="609956">
                <a:tc>
                  <a:txBody>
                    <a:bodyPr/>
                    <a:lstStyle/>
                    <a:p>
                      <a:r>
                        <a:rPr lang="en-US" sz="2000" u="sng" kern="1200">
                          <a:solidFill>
                            <a:schemeClr val="dk1"/>
                          </a:solidFill>
                          <a:effectLst/>
                          <a:latin typeface="+mn-lt"/>
                          <a:ea typeface="+mn-ea"/>
                          <a:cs typeface="+mn-cs"/>
                          <a:hlinkClick r:id="rId3"/>
                        </a:rPr>
                        <a:t>August Data Submission Office Hours</a:t>
                      </a:r>
                      <a:endParaRPr lang="en-US" sz="2000"/>
                    </a:p>
                  </a:txBody>
                  <a:tcPr/>
                </a:tc>
                <a:tc>
                  <a:txBody>
                    <a:bodyPr/>
                    <a:lstStyle/>
                    <a:p>
                      <a:r>
                        <a:rPr lang="en-US" sz="2000"/>
                        <a:t>Tuesday, August 22</a:t>
                      </a:r>
                    </a:p>
                  </a:txBody>
                  <a:tcPr/>
                </a:tc>
                <a:tc>
                  <a:txBody>
                    <a:bodyPr/>
                    <a:lstStyle/>
                    <a:p>
                      <a:r>
                        <a:rPr lang="en-US" sz="2000"/>
                        <a:t>9:00-10:00 a.m.</a:t>
                      </a:r>
                    </a:p>
                  </a:txBody>
                  <a:tcPr/>
                </a:tc>
                <a:extLst>
                  <a:ext uri="{0D108BD9-81ED-4DB2-BD59-A6C34878D82A}">
                    <a16:rowId xmlns:a16="http://schemas.microsoft.com/office/drawing/2014/main" val="2851867403"/>
                  </a:ext>
                </a:extLst>
              </a:tr>
              <a:tr h="609956">
                <a:tc>
                  <a:txBody>
                    <a:bodyPr/>
                    <a:lstStyle/>
                    <a:p>
                      <a:r>
                        <a:rPr lang="en-US" sz="2000" u="sng" kern="1200">
                          <a:solidFill>
                            <a:schemeClr val="dk1"/>
                          </a:solidFill>
                          <a:effectLst/>
                          <a:latin typeface="+mn-lt"/>
                          <a:ea typeface="+mn-ea"/>
                          <a:cs typeface="+mn-cs"/>
                          <a:hlinkClick r:id="rId4"/>
                        </a:rPr>
                        <a:t>September Data Submission Office Hours</a:t>
                      </a:r>
                      <a:endParaRPr lang="en-US" sz="2000"/>
                    </a:p>
                  </a:txBody>
                  <a:tcPr/>
                </a:tc>
                <a:tc>
                  <a:txBody>
                    <a:bodyPr/>
                    <a:lstStyle/>
                    <a:p>
                      <a:r>
                        <a:rPr lang="en-US" sz="2000"/>
                        <a:t>Tuesday, September 26</a:t>
                      </a:r>
                    </a:p>
                  </a:txBody>
                  <a:tcPr/>
                </a:tc>
                <a:tc>
                  <a:txBody>
                    <a:bodyPr/>
                    <a:lstStyle/>
                    <a:p>
                      <a:r>
                        <a:rPr lang="en-US" sz="2000"/>
                        <a:t>9:00-10:00 a.m.</a:t>
                      </a:r>
                    </a:p>
                  </a:txBody>
                  <a:tcPr/>
                </a:tc>
                <a:extLst>
                  <a:ext uri="{0D108BD9-81ED-4DB2-BD59-A6C34878D82A}">
                    <a16:rowId xmlns:a16="http://schemas.microsoft.com/office/drawing/2014/main" val="4149088518"/>
                  </a:ext>
                </a:extLst>
              </a:tr>
              <a:tr h="609956">
                <a:tc>
                  <a:txBody>
                    <a:bodyPr/>
                    <a:lstStyle/>
                    <a:p>
                      <a:r>
                        <a:rPr lang="en-US" sz="2000" u="sng" kern="1200">
                          <a:solidFill>
                            <a:schemeClr val="dk1"/>
                          </a:solidFill>
                          <a:effectLst/>
                          <a:latin typeface="+mn-lt"/>
                          <a:ea typeface="+mn-ea"/>
                          <a:cs typeface="+mn-cs"/>
                          <a:hlinkClick r:id="rId5"/>
                        </a:rPr>
                        <a:t>October Data Submission Office Hours</a:t>
                      </a:r>
                      <a:endParaRPr lang="en-US" sz="2000"/>
                    </a:p>
                  </a:txBody>
                  <a:tcPr/>
                </a:tc>
                <a:tc>
                  <a:txBody>
                    <a:bodyPr/>
                    <a:lstStyle/>
                    <a:p>
                      <a:r>
                        <a:rPr lang="en-US" sz="2000"/>
                        <a:t>Tuesday, October 10</a:t>
                      </a:r>
                    </a:p>
                  </a:txBody>
                  <a:tcPr/>
                </a:tc>
                <a:tc>
                  <a:txBody>
                    <a:bodyPr/>
                    <a:lstStyle/>
                    <a:p>
                      <a:r>
                        <a:rPr lang="en-US" sz="2000"/>
                        <a:t>9:00-10:00 a.m.</a:t>
                      </a:r>
                    </a:p>
                  </a:txBody>
                  <a:tcPr/>
                </a:tc>
                <a:extLst>
                  <a:ext uri="{0D108BD9-81ED-4DB2-BD59-A6C34878D82A}">
                    <a16:rowId xmlns:a16="http://schemas.microsoft.com/office/drawing/2014/main" val="3308524108"/>
                  </a:ext>
                </a:extLst>
              </a:tr>
            </a:tbl>
          </a:graphicData>
        </a:graphic>
      </p:graphicFrame>
    </p:spTree>
    <p:extLst>
      <p:ext uri="{BB962C8B-B14F-4D97-AF65-F5344CB8AC3E}">
        <p14:creationId xmlns:p14="http://schemas.microsoft.com/office/powerpoint/2010/main" val="145717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0119-62B9-6E81-8AC1-580248F5BED3}"/>
              </a:ext>
            </a:extLst>
          </p:cNvPr>
          <p:cNvSpPr>
            <a:spLocks noGrp="1"/>
          </p:cNvSpPr>
          <p:nvPr>
            <p:ph type="title"/>
          </p:nvPr>
        </p:nvSpPr>
        <p:spPr/>
        <p:txBody>
          <a:bodyPr/>
          <a:lstStyle/>
          <a:p>
            <a:r>
              <a:rPr lang="en-US"/>
              <a:t>TIA Data Submission Deadline</a:t>
            </a:r>
          </a:p>
        </p:txBody>
      </p:sp>
      <p:sp>
        <p:nvSpPr>
          <p:cNvPr id="4" name="Text Placeholder 3">
            <a:extLst>
              <a:ext uri="{FF2B5EF4-FFF2-40B4-BE49-F238E27FC236}">
                <a16:creationId xmlns:a16="http://schemas.microsoft.com/office/drawing/2014/main" id="{0F7CF59B-FB93-8FB9-DF93-B9E38123C4D5}"/>
              </a:ext>
            </a:extLst>
          </p:cNvPr>
          <p:cNvSpPr>
            <a:spLocks noGrp="1"/>
          </p:cNvSpPr>
          <p:nvPr>
            <p:ph type="body" sz="quarter" idx="14"/>
          </p:nvPr>
        </p:nvSpPr>
        <p:spPr/>
        <p:txBody>
          <a:bodyPr/>
          <a:lstStyle/>
          <a:p>
            <a:r>
              <a:rPr lang="en-US"/>
              <a:t>When is the deadline for Data Submission?</a:t>
            </a:r>
          </a:p>
        </p:txBody>
      </p:sp>
      <p:sp>
        <p:nvSpPr>
          <p:cNvPr id="3" name="Text Placeholder 2">
            <a:extLst>
              <a:ext uri="{FF2B5EF4-FFF2-40B4-BE49-F238E27FC236}">
                <a16:creationId xmlns:a16="http://schemas.microsoft.com/office/drawing/2014/main" id="{CCA6A8EC-EB3C-90CC-1F7F-600A61F501A9}"/>
              </a:ext>
            </a:extLst>
          </p:cNvPr>
          <p:cNvSpPr>
            <a:spLocks noGrp="1"/>
          </p:cNvSpPr>
          <p:nvPr>
            <p:ph type="body" sz="quarter" idx="13"/>
          </p:nvPr>
        </p:nvSpPr>
        <p:spPr/>
        <p:txBody>
          <a:bodyPr>
            <a:normAutofit/>
          </a:bodyPr>
          <a:lstStyle/>
          <a:p>
            <a:r>
              <a:rPr lang="en-US"/>
              <a:t>Portal will open for submissions beginning in August. You may upload multiple times ahead of the deadline.</a:t>
            </a:r>
          </a:p>
          <a:p>
            <a:endParaRPr lang="en-US"/>
          </a:p>
          <a:p>
            <a:r>
              <a:rPr lang="en-US" b="1"/>
              <a:t>October 19, 2023 </a:t>
            </a:r>
            <a:r>
              <a:rPr lang="en-US"/>
              <a:t>is the deadline to make upload attempt. </a:t>
            </a:r>
            <a:r>
              <a:rPr lang="en-US" b="1"/>
              <a:t>October 24, 2023 </a:t>
            </a:r>
            <a:r>
              <a:rPr lang="en-US"/>
              <a:t>is the last day to address technical errors and upload error-free file.</a:t>
            </a:r>
          </a:p>
        </p:txBody>
      </p:sp>
    </p:spTree>
    <p:extLst>
      <p:ext uri="{BB962C8B-B14F-4D97-AF65-F5344CB8AC3E}">
        <p14:creationId xmlns:p14="http://schemas.microsoft.com/office/powerpoint/2010/main" val="72731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2196-3C8B-335A-DE1E-D903D8F4FF0A}"/>
              </a:ext>
            </a:extLst>
          </p:cNvPr>
          <p:cNvSpPr>
            <a:spLocks noGrp="1"/>
          </p:cNvSpPr>
          <p:nvPr>
            <p:ph type="title"/>
          </p:nvPr>
        </p:nvSpPr>
        <p:spPr/>
        <p:txBody>
          <a:bodyPr/>
          <a:lstStyle/>
          <a:p>
            <a:r>
              <a:rPr lang="en-US"/>
              <a:t>Data Submission Review Process </a:t>
            </a:r>
          </a:p>
        </p:txBody>
      </p:sp>
      <p:sp>
        <p:nvSpPr>
          <p:cNvPr id="5" name="TextBox 4">
            <a:extLst>
              <a:ext uri="{FF2B5EF4-FFF2-40B4-BE49-F238E27FC236}">
                <a16:creationId xmlns:a16="http://schemas.microsoft.com/office/drawing/2014/main" id="{80BD52C4-182E-933C-FB54-50FB6343315A}"/>
              </a:ext>
            </a:extLst>
          </p:cNvPr>
          <p:cNvSpPr txBox="1"/>
          <p:nvPr/>
        </p:nvSpPr>
        <p:spPr>
          <a:xfrm>
            <a:off x="268941" y="1633992"/>
            <a:ext cx="1892381" cy="523220"/>
          </a:xfrm>
          <a:prstGeom prst="rect">
            <a:avLst/>
          </a:prstGeom>
          <a:noFill/>
        </p:spPr>
        <p:txBody>
          <a:bodyPr wrap="square" rtlCol="0">
            <a:spAutoFit/>
          </a:bodyPr>
          <a:lstStyle/>
          <a:p>
            <a:r>
              <a:rPr lang="en-US" sz="2800">
                <a:solidFill>
                  <a:schemeClr val="accent1">
                    <a:lumMod val="75000"/>
                  </a:schemeClr>
                </a:solidFill>
              </a:rPr>
              <a:t>October 19</a:t>
            </a:r>
          </a:p>
        </p:txBody>
      </p:sp>
      <p:sp>
        <p:nvSpPr>
          <p:cNvPr id="6" name="TextBox 5">
            <a:extLst>
              <a:ext uri="{FF2B5EF4-FFF2-40B4-BE49-F238E27FC236}">
                <a16:creationId xmlns:a16="http://schemas.microsoft.com/office/drawing/2014/main" id="{DC07C895-5F03-56BA-C2AC-1E67E98C9D81}"/>
              </a:ext>
            </a:extLst>
          </p:cNvPr>
          <p:cNvSpPr txBox="1"/>
          <p:nvPr/>
        </p:nvSpPr>
        <p:spPr>
          <a:xfrm>
            <a:off x="3468757" y="1618039"/>
            <a:ext cx="2035595" cy="523220"/>
          </a:xfrm>
          <a:prstGeom prst="rect">
            <a:avLst/>
          </a:prstGeom>
          <a:noFill/>
        </p:spPr>
        <p:txBody>
          <a:bodyPr wrap="square" rtlCol="0">
            <a:spAutoFit/>
          </a:bodyPr>
          <a:lstStyle/>
          <a:p>
            <a:r>
              <a:rPr lang="en-US" sz="2800">
                <a:solidFill>
                  <a:schemeClr val="accent1">
                    <a:lumMod val="75000"/>
                  </a:schemeClr>
                </a:solidFill>
              </a:rPr>
              <a:t>October 24</a:t>
            </a:r>
          </a:p>
        </p:txBody>
      </p:sp>
      <p:sp>
        <p:nvSpPr>
          <p:cNvPr id="7" name="TextBox 6">
            <a:extLst>
              <a:ext uri="{FF2B5EF4-FFF2-40B4-BE49-F238E27FC236}">
                <a16:creationId xmlns:a16="http://schemas.microsoft.com/office/drawing/2014/main" id="{EB10BB57-D356-DC41-443D-6F758AF5787E}"/>
              </a:ext>
            </a:extLst>
          </p:cNvPr>
          <p:cNvSpPr txBox="1"/>
          <p:nvPr/>
        </p:nvSpPr>
        <p:spPr>
          <a:xfrm>
            <a:off x="6727819" y="1642689"/>
            <a:ext cx="1892381" cy="523220"/>
          </a:xfrm>
          <a:prstGeom prst="rect">
            <a:avLst/>
          </a:prstGeom>
          <a:noFill/>
        </p:spPr>
        <p:txBody>
          <a:bodyPr wrap="square" rtlCol="0">
            <a:spAutoFit/>
          </a:bodyPr>
          <a:lstStyle/>
          <a:p>
            <a:r>
              <a:rPr lang="en-US" sz="2800">
                <a:solidFill>
                  <a:schemeClr val="accent1">
                    <a:lumMod val="75000"/>
                  </a:schemeClr>
                </a:solidFill>
              </a:rPr>
              <a:t>October 24</a:t>
            </a:r>
          </a:p>
        </p:txBody>
      </p:sp>
      <p:sp>
        <p:nvSpPr>
          <p:cNvPr id="8" name="TextBox 7">
            <a:extLst>
              <a:ext uri="{FF2B5EF4-FFF2-40B4-BE49-F238E27FC236}">
                <a16:creationId xmlns:a16="http://schemas.microsoft.com/office/drawing/2014/main" id="{E4D16A99-C57C-DFE3-7F46-0C7D799530F2}"/>
              </a:ext>
            </a:extLst>
          </p:cNvPr>
          <p:cNvSpPr txBox="1"/>
          <p:nvPr/>
        </p:nvSpPr>
        <p:spPr>
          <a:xfrm>
            <a:off x="10120544" y="1633992"/>
            <a:ext cx="1348204" cy="523220"/>
          </a:xfrm>
          <a:prstGeom prst="rect">
            <a:avLst/>
          </a:prstGeom>
          <a:noFill/>
        </p:spPr>
        <p:txBody>
          <a:bodyPr wrap="square" rtlCol="0">
            <a:spAutoFit/>
          </a:bodyPr>
          <a:lstStyle/>
          <a:p>
            <a:pPr algn="r"/>
            <a:r>
              <a:rPr lang="en-US" sz="2800">
                <a:solidFill>
                  <a:schemeClr val="accent1">
                    <a:lumMod val="75000"/>
                  </a:schemeClr>
                </a:solidFill>
              </a:rPr>
              <a:t>Nov. 15</a:t>
            </a:r>
          </a:p>
        </p:txBody>
      </p:sp>
      <p:graphicFrame>
        <p:nvGraphicFramePr>
          <p:cNvPr id="11" name="Content Placeholder 10">
            <a:extLst>
              <a:ext uri="{FF2B5EF4-FFF2-40B4-BE49-F238E27FC236}">
                <a16:creationId xmlns:a16="http://schemas.microsoft.com/office/drawing/2014/main" id="{AFC4C75A-BB06-6C36-EA81-0E061AA048E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37402334"/>
              </p:ext>
            </p:extLst>
          </p:nvPr>
        </p:nvGraphicFramePr>
        <p:xfrm>
          <a:off x="409247" y="2095434"/>
          <a:ext cx="11056790" cy="1091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56AFACC-E2BA-D270-72EF-26780837EB08}"/>
              </a:ext>
            </a:extLst>
          </p:cNvPr>
          <p:cNvSpPr txBox="1"/>
          <p:nvPr/>
        </p:nvSpPr>
        <p:spPr>
          <a:xfrm>
            <a:off x="399391" y="3187323"/>
            <a:ext cx="4738215" cy="1569660"/>
          </a:xfrm>
          <a:prstGeom prst="rect">
            <a:avLst/>
          </a:prstGeom>
          <a:noFill/>
        </p:spPr>
        <p:txBody>
          <a:bodyPr wrap="square" rtlCol="0">
            <a:spAutoFit/>
          </a:bodyPr>
          <a:lstStyle/>
          <a:p>
            <a:pPr marL="285750" indent="-285750">
              <a:buFont typeface="Arial" panose="020B0604020202020204" pitchFamily="34" charset="0"/>
              <a:buChar char="•"/>
            </a:pPr>
            <a:r>
              <a:rPr lang="en-US" sz="2400"/>
              <a:t>Report generated within the Portal if errors</a:t>
            </a:r>
          </a:p>
          <a:p>
            <a:pPr marL="285750" indent="-285750">
              <a:buFont typeface="Arial" panose="020B0604020202020204" pitchFamily="34" charset="0"/>
              <a:buChar char="•"/>
            </a:pPr>
            <a:r>
              <a:rPr lang="en-US" sz="2400"/>
              <a:t>Contact TTU with questions</a:t>
            </a:r>
          </a:p>
          <a:p>
            <a:pPr marL="285750" indent="-285750">
              <a:buFont typeface="Arial" panose="020B0604020202020204" pitchFamily="34" charset="0"/>
              <a:buChar char="•"/>
            </a:pPr>
            <a:r>
              <a:rPr lang="en-US" sz="2400"/>
              <a:t>Correct all technical errors</a:t>
            </a:r>
            <a:endParaRPr lang="en-US" sz="2400" b="1"/>
          </a:p>
        </p:txBody>
      </p:sp>
      <p:sp>
        <p:nvSpPr>
          <p:cNvPr id="4" name="TextBox 3">
            <a:extLst>
              <a:ext uri="{FF2B5EF4-FFF2-40B4-BE49-F238E27FC236}">
                <a16:creationId xmlns:a16="http://schemas.microsoft.com/office/drawing/2014/main" id="{A7B1426C-5422-5992-252A-718960668510}"/>
              </a:ext>
            </a:extLst>
          </p:cNvPr>
          <p:cNvSpPr txBox="1"/>
          <p:nvPr/>
        </p:nvSpPr>
        <p:spPr>
          <a:xfrm>
            <a:off x="6727821" y="3187323"/>
            <a:ext cx="5054932"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a:t>After file passes technical review</a:t>
            </a:r>
            <a:r>
              <a:rPr lang="en-US" sz="2400"/>
              <a:t>, TIA Team checks the file aligns with approved system</a:t>
            </a:r>
          </a:p>
          <a:p>
            <a:pPr marL="285750" indent="-285750">
              <a:buFont typeface="Arial" panose="020B0604020202020204" pitchFamily="34" charset="0"/>
              <a:buChar char="•"/>
            </a:pPr>
            <a:r>
              <a:rPr lang="en-US" sz="2400"/>
              <a:t>Expected teaching categories included, all expected teachers included</a:t>
            </a:r>
          </a:p>
          <a:p>
            <a:pPr marL="285750" indent="-285750">
              <a:buFont typeface="Arial" panose="020B0604020202020204" pitchFamily="34" charset="0"/>
              <a:buChar char="•"/>
            </a:pPr>
            <a:r>
              <a:rPr lang="en-US" sz="2400" i="1"/>
              <a:t>Note: Districts may need to respond to issues on a quick turnaround</a:t>
            </a:r>
          </a:p>
        </p:txBody>
      </p:sp>
      <p:cxnSp>
        <p:nvCxnSpPr>
          <p:cNvPr id="9" name="Straight Arrow Connector 8">
            <a:extLst>
              <a:ext uri="{FF2B5EF4-FFF2-40B4-BE49-F238E27FC236}">
                <a16:creationId xmlns:a16="http://schemas.microsoft.com/office/drawing/2014/main" id="{823CE3E7-7030-7A06-8C94-9CE756D983C0}"/>
              </a:ext>
              <a:ext uri="{C183D7F6-B498-43B3-948B-1728B52AA6E4}">
                <adec:decorative xmlns:adec="http://schemas.microsoft.com/office/drawing/2017/decorative" val="1"/>
              </a:ext>
            </a:extLst>
          </p:cNvPr>
          <p:cNvCxnSpPr>
            <a:cxnSpLocks/>
          </p:cNvCxnSpPr>
          <p:nvPr/>
        </p:nvCxnSpPr>
        <p:spPr>
          <a:xfrm>
            <a:off x="2130842" y="1926082"/>
            <a:ext cx="130743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8C0B064-473D-FFEA-2922-AAC420696E9A}"/>
              </a:ext>
              <a:ext uri="{C183D7F6-B498-43B3-948B-1728B52AA6E4}">
                <adec:decorative xmlns:adec="http://schemas.microsoft.com/office/drawing/2017/decorative" val="1"/>
              </a:ext>
            </a:extLst>
          </p:cNvPr>
          <p:cNvCxnSpPr>
            <a:cxnSpLocks/>
          </p:cNvCxnSpPr>
          <p:nvPr/>
        </p:nvCxnSpPr>
        <p:spPr>
          <a:xfrm>
            <a:off x="8570505" y="1926071"/>
            <a:ext cx="16384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98079"/>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636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SharedWithUsers xmlns="4780d0d2-c080-455e-bee8-5b3382ef325a">
      <UserInfo>
        <DisplayName>LaBounty, Steven</DisplayName>
        <AccountId>4485</AccountId>
        <AccountType/>
      </UserInfo>
      <UserInfo>
        <DisplayName>Holzgrafe, Matthew</DisplayName>
        <AccountId>3630</AccountId>
        <AccountType/>
      </UserInfo>
    </SharedWithUsers>
  </documentManagement>
</p:properties>
</file>

<file path=customXml/itemProps1.xml><?xml version="1.0" encoding="utf-8"?>
<ds:datastoreItem xmlns:ds="http://schemas.openxmlformats.org/officeDocument/2006/customXml" ds:itemID="{549FCA70-7672-4525-8E58-BB9C7C287001}">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3.xml><?xml version="1.0" encoding="utf-8"?>
<ds:datastoreItem xmlns:ds="http://schemas.openxmlformats.org/officeDocument/2006/customXml" ds:itemID="{87471A95-C5BC-4FBB-9C8E-B99B67470492}">
  <ds:schemaRefs>
    <ds:schemaRef ds:uri="http://purl.org/dc/elements/1.1/"/>
    <ds:schemaRef ds:uri="http://schemas.microsoft.com/office/2006/metadata/properties"/>
    <ds:schemaRef ds:uri="http://schemas.openxmlformats.org/package/2006/metadata/core-properties"/>
    <ds:schemaRef ds:uri="4780d0d2-c080-455e-bee8-5b3382ef325a"/>
    <ds:schemaRef ds:uri="7509388a-dc3d-42e0-ad02-1f88cc25c44c"/>
    <ds:schemaRef ds:uri="http://purl.org/dc/terms/"/>
    <ds:schemaRef ds:uri="55ad0659-6a5d-4092-b991-df82805f26a4"/>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TotalTime>
  <Words>3287</Words>
  <Application>Microsoft Office PowerPoint</Application>
  <PresentationFormat>Widescreen</PresentationFormat>
  <Paragraphs>477</Paragraphs>
  <Slides>49</Slides>
  <Notes>39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49</vt:i4>
      </vt:variant>
    </vt:vector>
  </HeadingPairs>
  <TitlesOfParts>
    <vt:vector size="59" baseType="lpstr">
      <vt:lpstr>-apple-system</vt:lpstr>
      <vt:lpstr>Arial</vt:lpstr>
      <vt:lpstr>Calibri</vt:lpstr>
      <vt:lpstr>Cambria</vt:lpstr>
      <vt:lpstr>Open Sans</vt:lpstr>
      <vt:lpstr>Symbol</vt:lpstr>
      <vt:lpstr>Title Slides</vt:lpstr>
      <vt:lpstr>Content Layouts</vt:lpstr>
      <vt:lpstr>Divider and Other Slides</vt:lpstr>
      <vt:lpstr>Content Layouts</vt:lpstr>
      <vt:lpstr>Data Submission and Validation</vt:lpstr>
      <vt:lpstr>Agenda</vt:lpstr>
      <vt:lpstr>Objectives</vt:lpstr>
      <vt:lpstr>Data Submission Timeline and Review Process</vt:lpstr>
      <vt:lpstr>District Approval Process</vt:lpstr>
      <vt:lpstr>Data Submission Timeline 2023</vt:lpstr>
      <vt:lpstr>Data Submission Office Hours</vt:lpstr>
      <vt:lpstr>TIA Data Submission Deadline</vt:lpstr>
      <vt:lpstr>Data Submission Review Process </vt:lpstr>
      <vt:lpstr>Resources</vt:lpstr>
      <vt:lpstr>Data Submission File</vt:lpstr>
      <vt:lpstr>Data Submission File</vt:lpstr>
      <vt:lpstr>District Info Tab</vt:lpstr>
      <vt:lpstr>Weighting Tab</vt:lpstr>
      <vt:lpstr>Weighting Tab: Changes</vt:lpstr>
      <vt:lpstr>Data Entry Tab</vt:lpstr>
      <vt:lpstr>TIA Data Submission Portal</vt:lpstr>
      <vt:lpstr>Portal</vt:lpstr>
      <vt:lpstr>Portal Error Report</vt:lpstr>
      <vt:lpstr>Portal Update: Reference Files tab</vt:lpstr>
      <vt:lpstr>Resources</vt:lpstr>
      <vt:lpstr>FAQ #1</vt:lpstr>
      <vt:lpstr>FAQ #2</vt:lpstr>
      <vt:lpstr>FAQ #3</vt:lpstr>
      <vt:lpstr>Break</vt:lpstr>
      <vt:lpstr>Data Validation</vt:lpstr>
      <vt:lpstr>Data Validation Approvals </vt:lpstr>
      <vt:lpstr>Data Validation Changes</vt:lpstr>
      <vt:lpstr>Data Validation Changes Continued</vt:lpstr>
      <vt:lpstr>Overview of TTU Data Validation Process</vt:lpstr>
      <vt:lpstr>TTU Data Validation Summary</vt:lpstr>
      <vt:lpstr>Domain A: Check 1</vt:lpstr>
      <vt:lpstr>What Determines Designations?</vt:lpstr>
      <vt:lpstr>Domain B: Checks 2-3</vt:lpstr>
      <vt:lpstr>Domain B: Check 2</vt:lpstr>
      <vt:lpstr>Domain B: Check 2 Explained</vt:lpstr>
      <vt:lpstr>Domain B: Check 3</vt:lpstr>
      <vt:lpstr>Domain B: Check 3 Explained </vt:lpstr>
      <vt:lpstr>Domain C: Check 4-7</vt:lpstr>
      <vt:lpstr>Domain C: Checks 4-7 Explained </vt:lpstr>
      <vt:lpstr>Domain D: Check 8-9</vt:lpstr>
      <vt:lpstr>Domain D: Checks 8-9 Explained </vt:lpstr>
      <vt:lpstr>Domain E: Supplemental Check 10</vt:lpstr>
      <vt:lpstr>Domain E: Supplemental Check 11</vt:lpstr>
      <vt:lpstr>Domain E: Supplemental Check 12-13</vt:lpstr>
      <vt:lpstr>TTU Data Validation Summary (Repeat)</vt:lpstr>
      <vt:lpstr>Transition Tables FAQ</vt:lpstr>
      <vt:lpstr>Data Submission Supports and Timeline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2</cp:revision>
  <dcterms:created xsi:type="dcterms:W3CDTF">2022-02-16T22:06:39Z</dcterms:created>
  <dcterms:modified xsi:type="dcterms:W3CDTF">2023-08-09T18:47:29Z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