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60" r:id="rId6"/>
    <p:sldMasterId id="2147483688" r:id="rId7"/>
  </p:sldMasterIdLst>
  <p:notesMasterIdLst>
    <p:notesMasterId r:id="rId66"/>
  </p:notesMasterIdLst>
  <p:handoutMasterIdLst>
    <p:handoutMasterId r:id="rId67"/>
  </p:handoutMasterIdLst>
  <p:sldIdLst>
    <p:sldId id="262" r:id="rId8"/>
    <p:sldId id="270" r:id="rId9"/>
    <p:sldId id="274" r:id="rId10"/>
    <p:sldId id="5225" r:id="rId11"/>
    <p:sldId id="2496" r:id="rId12"/>
    <p:sldId id="2482" r:id="rId13"/>
    <p:sldId id="5247" r:id="rId14"/>
    <p:sldId id="2464" r:id="rId15"/>
    <p:sldId id="271" r:id="rId16"/>
    <p:sldId id="5248" r:id="rId17"/>
    <p:sldId id="5232" r:id="rId18"/>
    <p:sldId id="5240" r:id="rId19"/>
    <p:sldId id="5241" r:id="rId20"/>
    <p:sldId id="2497" r:id="rId21"/>
    <p:sldId id="2461" r:id="rId22"/>
    <p:sldId id="2502" r:id="rId23"/>
    <p:sldId id="2480" r:id="rId24"/>
    <p:sldId id="5254" r:id="rId25"/>
    <p:sldId id="5255" r:id="rId26"/>
    <p:sldId id="2501" r:id="rId27"/>
    <p:sldId id="2503" r:id="rId28"/>
    <p:sldId id="5227" r:id="rId29"/>
    <p:sldId id="5233" r:id="rId30"/>
    <p:sldId id="2504" r:id="rId31"/>
    <p:sldId id="5235" r:id="rId32"/>
    <p:sldId id="2505" r:id="rId33"/>
    <p:sldId id="2506" r:id="rId34"/>
    <p:sldId id="2507" r:id="rId35"/>
    <p:sldId id="2508" r:id="rId36"/>
    <p:sldId id="2509" r:id="rId37"/>
    <p:sldId id="2510" r:id="rId38"/>
    <p:sldId id="2511" r:id="rId39"/>
    <p:sldId id="2512" r:id="rId40"/>
    <p:sldId id="5251" r:id="rId41"/>
    <p:sldId id="2513" r:id="rId42"/>
    <p:sldId id="2514" r:id="rId43"/>
    <p:sldId id="5242" r:id="rId44"/>
    <p:sldId id="2516" r:id="rId45"/>
    <p:sldId id="2517" r:id="rId46"/>
    <p:sldId id="2518" r:id="rId47"/>
    <p:sldId id="2519" r:id="rId48"/>
    <p:sldId id="5252" r:id="rId49"/>
    <p:sldId id="5243" r:id="rId50"/>
    <p:sldId id="5234" r:id="rId51"/>
    <p:sldId id="5249" r:id="rId52"/>
    <p:sldId id="2524" r:id="rId53"/>
    <p:sldId id="5250" r:id="rId54"/>
    <p:sldId id="2521" r:id="rId55"/>
    <p:sldId id="2529" r:id="rId56"/>
    <p:sldId id="2527" r:id="rId57"/>
    <p:sldId id="2530" r:id="rId58"/>
    <p:sldId id="5253" r:id="rId59"/>
    <p:sldId id="2532" r:id="rId60"/>
    <p:sldId id="2528" r:id="rId61"/>
    <p:sldId id="2531" r:id="rId62"/>
    <p:sldId id="2454" r:id="rId63"/>
    <p:sldId id="5244" r:id="rId64"/>
    <p:sldId id="253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B65D33-B738-48E5-D09A-0D2E01F3AD96}" name="Swinney, Lyra" initials="SL" userId="S::lyra.swinney@tea.texas.gov::93cce18f-029b-4896-a7f2-cab2c7a36b90" providerId="AD"/>
  <p188:author id="{73879439-FD5F-6B34-2A3B-6FACF770DBBB}" name="Ghafoor, Frank" initials="GF" userId="S::frank.ghafoor@tea.texas.gov::ba81bdaf-bb8a-42d7-ae64-2cae49e78c7b" providerId="AD"/>
  <p188:author id="{E5B28A4A-3ECB-1C16-9836-A93ED5BA285F}" name="Holzgrafe, Matthew" initials="HM" userId="S::matthew.holzgrafe@tea.texas.gov::278c5a48-1743-446c-bb24-d65465d6aadb" providerId="AD"/>
  <p188:author id="{33DD794B-36E1-2C34-0A7B-5D83DFFD1095}" name="Bethany, Torrie" initials="BT" userId="S::torrie.bethany@tea.texas.gov::ab5716a5-b46d-4d08-9e07-c23e2d663b6f" providerId="AD"/>
  <p188:author id="{83CB147A-33F7-F084-A2A2-A41BAEDF84B2}" name="Swinney, Lyra" initials="SL" userId="S::Lyra.Swinney@tea.texas.gov::93cce18f-029b-4896-a7f2-cab2c7a36b90" providerId="AD"/>
  <p188:author id="{1DEBC781-A279-364B-8D89-2CD8A60D83BC}" name="Pariseau, Sara" initials="PS" userId="S::sara.pariseau@tea.texas.gov::2fcd2a50-e485-4f49-9913-b601f1f14a40" providerId="AD"/>
  <p188:author id="{83630687-2B0A-D77E-91FF-3508920AE586}" name="Richie, Amy" initials="RA" userId="S::Amy.Richie@tea.texas.gov::81f3b60b-737f-45a9-a055-eebb99fdddb1" providerId="AD"/>
  <p188:author id="{537BD997-AFCE-739B-F550-505F5CC617C2}" name="Brown, Cody" initials="BC" userId="S::cody.brown@tea.texas.gov::2edf2639-e9e8-4979-8714-43e686c0a899" providerId="AD"/>
  <p188:author id="{A9232899-364A-04B8-DBC8-C2A7986355D6}" name="Richie, Amy" initials="RA" userId="S::amy.richie@tea.texas.gov::81f3b60b-737f-45a9-a055-eebb99fdddb1" providerId="AD"/>
  <p188:author id="{507F60C1-5D1A-603D-8804-DF0A296C9F57}" name="Wu, Grace" initials="WG" userId="S::grace.wu@tea.texas.gov::1b27f835-14b0-4426-86b7-e9874ce7d0d5" providerId="AD"/>
  <p188:author id="{08C5CAC9-E8EC-DDAA-26BC-B28BC495BF4B}" name="Holzgrafe, Matthew" initials="HM" userId="S::Matthew.Holzgrafe@tea.texas.gov::278c5a48-1743-446c-bb24-d65465d6aadb" providerId="AD"/>
  <p188:author id="{87C289D8-3B7B-0EB9-3915-D974AA7A0BE2}" name="McCorquodale, Theresa" initials="MT" userId="S::Theresa.McCorquodale@tea.texas.gov::037d1548-3d91-4cff-b8fb-b2d2a702fd97" providerId="AD"/>
  <p188:author id="{68CE6CDF-8BBB-6172-405B-0B3432469809}" name="Brown, Cody" initials="BC" userId="S::Cody.Brown@tea.texas.gov::2edf2639-e9e8-4979-8714-43e686c0a89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7C54A"/>
    <a:srgbClr val="00A69B"/>
    <a:srgbClr val="F8CC2B"/>
    <a:srgbClr val="689D33"/>
    <a:srgbClr val="73AE38"/>
    <a:srgbClr val="80C13F"/>
    <a:srgbClr val="007971"/>
    <a:srgbClr val="ABFBE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65197F-8006-4331-BF74-1243FF549EFD}" v="226" dt="2023-06-20T19:29:26.578"/>
    <p1510:client id="{C2600BB2-E640-478D-8399-54401F6130B7}" v="9" dt="2023-06-20T19:47:35.5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296" y="7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notesMaster" Target="notesMasters/notesMaster1.xml"/><Relationship Id="rId7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wn, Cody" userId="2edf2639-e9e8-4979-8714-43e686c0a899" providerId="ADAL" clId="{2E74C80A-7295-4086-B91B-44AD9D42B24B}"/>
    <pc:docChg chg="undo custSel modSld">
      <pc:chgData name="Brown, Cody" userId="2edf2639-e9e8-4979-8714-43e686c0a899" providerId="ADAL" clId="{2E74C80A-7295-4086-B91B-44AD9D42B24B}" dt="2023-06-20T20:11:39.183" v="50" actId="20577"/>
      <pc:docMkLst>
        <pc:docMk/>
      </pc:docMkLst>
      <pc:sldChg chg="modSp mod">
        <pc:chgData name="Brown, Cody" userId="2edf2639-e9e8-4979-8714-43e686c0a899" providerId="ADAL" clId="{2E74C80A-7295-4086-B91B-44AD9D42B24B}" dt="2023-06-20T20:11:39.183" v="50" actId="20577"/>
        <pc:sldMkLst>
          <pc:docMk/>
          <pc:sldMk cId="3514674225" sldId="2497"/>
        </pc:sldMkLst>
        <pc:spChg chg="mod">
          <ac:chgData name="Brown, Cody" userId="2edf2639-e9e8-4979-8714-43e686c0a899" providerId="ADAL" clId="{2E74C80A-7295-4086-B91B-44AD9D42B24B}" dt="2023-06-20T20:11:23.312" v="21" actId="20577"/>
          <ac:spMkLst>
            <pc:docMk/>
            <pc:sldMk cId="3514674225" sldId="2497"/>
            <ac:spMk id="4" creationId="{56587B53-EE05-4E39-B907-A3E009351C16}"/>
          </ac:spMkLst>
        </pc:spChg>
        <pc:spChg chg="mod">
          <ac:chgData name="Brown, Cody" userId="2edf2639-e9e8-4979-8714-43e686c0a899" providerId="ADAL" clId="{2E74C80A-7295-4086-B91B-44AD9D42B24B}" dt="2023-06-20T20:11:39.183" v="50" actId="20577"/>
          <ac:spMkLst>
            <pc:docMk/>
            <pc:sldMk cId="3514674225" sldId="2497"/>
            <ac:spMk id="6" creationId="{3974ED59-89EA-4572-8EFF-765AFC14D609}"/>
          </ac:spMkLst>
        </pc:spChg>
      </pc:sldChg>
    </pc:docChg>
  </pc:docChgLst>
  <pc:docChgLst>
    <pc:chgData name="Richie, Amy" userId="81f3b60b-737f-45a9-a055-eebb99fdddb1" providerId="ADAL" clId="{A0475D59-4C5D-4A87-B762-3821D2B9A4B3}"/>
    <pc:docChg chg="undo custSel modSld sldOrd">
      <pc:chgData name="Richie, Amy" userId="81f3b60b-737f-45a9-a055-eebb99fdddb1" providerId="ADAL" clId="{A0475D59-4C5D-4A87-B762-3821D2B9A4B3}" dt="2022-07-26T17:38:31.595" v="154"/>
      <pc:docMkLst>
        <pc:docMk/>
      </pc:docMkLst>
      <pc:sldChg chg="addSp delSp modSp mod modClrScheme chgLayout">
        <pc:chgData name="Richie, Amy" userId="81f3b60b-737f-45a9-a055-eebb99fdddb1" providerId="ADAL" clId="{A0475D59-4C5D-4A87-B762-3821D2B9A4B3}" dt="2022-07-19T20:13:25.067" v="38" actId="20577"/>
        <pc:sldMkLst>
          <pc:docMk/>
          <pc:sldMk cId="2580985666" sldId="268"/>
        </pc:sldMkLst>
        <pc:spChg chg="mod ord">
          <ac:chgData name="Richie, Amy" userId="81f3b60b-737f-45a9-a055-eebb99fdddb1" providerId="ADAL" clId="{A0475D59-4C5D-4A87-B762-3821D2B9A4B3}" dt="2022-07-19T20:12:09.381" v="8" actId="700"/>
          <ac:spMkLst>
            <pc:docMk/>
            <pc:sldMk cId="2580985666" sldId="268"/>
            <ac:spMk id="2" creationId="{7DD35257-FA9B-495B-935D-A4FD596A534F}"/>
          </ac:spMkLst>
        </pc:spChg>
        <pc:spChg chg="del mod">
          <ac:chgData name="Richie, Amy" userId="81f3b60b-737f-45a9-a055-eebb99fdddb1" providerId="ADAL" clId="{A0475D59-4C5D-4A87-B762-3821D2B9A4B3}" dt="2022-07-19T20:12:21.451" v="11" actId="478"/>
          <ac:spMkLst>
            <pc:docMk/>
            <pc:sldMk cId="2580985666" sldId="268"/>
            <ac:spMk id="3" creationId="{CBA45D98-6F5F-F78E-79B2-22EC9B97E2EC}"/>
          </ac:spMkLst>
        </pc:spChg>
        <pc:spChg chg="add mod ord">
          <ac:chgData name="Richie, Amy" userId="81f3b60b-737f-45a9-a055-eebb99fdddb1" providerId="ADAL" clId="{A0475D59-4C5D-4A87-B762-3821D2B9A4B3}" dt="2022-07-19T20:13:25.067" v="38" actId="20577"/>
          <ac:spMkLst>
            <pc:docMk/>
            <pc:sldMk cId="2580985666" sldId="268"/>
            <ac:spMk id="4" creationId="{9E1FFD2A-64A3-BAE6-9EF3-3D40CE626BFB}"/>
          </ac:spMkLst>
        </pc:spChg>
      </pc:sldChg>
      <pc:sldChg chg="modSp mod delCm modCm chgLayout">
        <pc:chgData name="Richie, Amy" userId="81f3b60b-737f-45a9-a055-eebb99fdddb1" providerId="ADAL" clId="{A0475D59-4C5D-4A87-B762-3821D2B9A4B3}" dt="2022-07-26T17:38:26.944" v="153"/>
        <pc:sldMkLst>
          <pc:docMk/>
          <pc:sldMk cId="3899851231" sldId="277"/>
        </pc:sldMkLst>
        <pc:spChg chg="mod ord">
          <ac:chgData name="Richie, Amy" userId="81f3b60b-737f-45a9-a055-eebb99fdddb1" providerId="ADAL" clId="{A0475D59-4C5D-4A87-B762-3821D2B9A4B3}" dt="2022-07-19T20:14:54.056" v="45" actId="700"/>
          <ac:spMkLst>
            <pc:docMk/>
            <pc:sldMk cId="3899851231" sldId="277"/>
            <ac:spMk id="2" creationId="{1F52DB62-F84B-4DFD-8914-DB7A39F599C0}"/>
          </ac:spMkLst>
        </pc:spChg>
        <pc:spChg chg="mod ord">
          <ac:chgData name="Richie, Amy" userId="81f3b60b-737f-45a9-a055-eebb99fdddb1" providerId="ADAL" clId="{A0475D59-4C5D-4A87-B762-3821D2B9A4B3}" dt="2022-07-22T13:48:19.911" v="122" actId="3626"/>
          <ac:spMkLst>
            <pc:docMk/>
            <pc:sldMk cId="3899851231" sldId="277"/>
            <ac:spMk id="3" creationId="{DBA3CC4D-EEC3-44AC-A198-2F936D71E0B7}"/>
          </ac:spMkLst>
        </pc:spChg>
      </pc:sldChg>
      <pc:sldChg chg="delCm modCm">
        <pc:chgData name="Richie, Amy" userId="81f3b60b-737f-45a9-a055-eebb99fdddb1" providerId="ADAL" clId="{A0475D59-4C5D-4A87-B762-3821D2B9A4B3}" dt="2022-07-26T17:38:31.595" v="154"/>
        <pc:sldMkLst>
          <pc:docMk/>
          <pc:sldMk cId="3214743009" sldId="2480"/>
        </pc:sldMkLst>
      </pc:sldChg>
      <pc:sldChg chg="modSp mod ord chgLayout">
        <pc:chgData name="Richie, Amy" userId="81f3b60b-737f-45a9-a055-eebb99fdddb1" providerId="ADAL" clId="{A0475D59-4C5D-4A87-B762-3821D2B9A4B3}" dt="2022-07-19T20:13:52.348" v="43" actId="20577"/>
        <pc:sldMkLst>
          <pc:docMk/>
          <pc:sldMk cId="3514674225" sldId="2497"/>
        </pc:sldMkLst>
        <pc:spChg chg="mod ord">
          <ac:chgData name="Richie, Amy" userId="81f3b60b-737f-45a9-a055-eebb99fdddb1" providerId="ADAL" clId="{A0475D59-4C5D-4A87-B762-3821D2B9A4B3}" dt="2022-07-19T20:07:39.224" v="2" actId="700"/>
          <ac:spMkLst>
            <pc:docMk/>
            <pc:sldMk cId="3514674225" sldId="2497"/>
            <ac:spMk id="2" creationId="{3B5C4AE6-DE59-4E20-A32B-93D6C221C491}"/>
          </ac:spMkLst>
        </pc:spChg>
        <pc:spChg chg="mod ord">
          <ac:chgData name="Richie, Amy" userId="81f3b60b-737f-45a9-a055-eebb99fdddb1" providerId="ADAL" clId="{A0475D59-4C5D-4A87-B762-3821D2B9A4B3}" dt="2022-07-19T20:07:39.224" v="2" actId="700"/>
          <ac:spMkLst>
            <pc:docMk/>
            <pc:sldMk cId="3514674225" sldId="2497"/>
            <ac:spMk id="3" creationId="{96F53AE2-3271-4F18-95D3-54F73568DDC9}"/>
          </ac:spMkLst>
        </pc:spChg>
        <pc:spChg chg="mod ord">
          <ac:chgData name="Richie, Amy" userId="81f3b60b-737f-45a9-a055-eebb99fdddb1" providerId="ADAL" clId="{A0475D59-4C5D-4A87-B762-3821D2B9A4B3}" dt="2022-07-19T20:13:49.108" v="41" actId="20577"/>
          <ac:spMkLst>
            <pc:docMk/>
            <pc:sldMk cId="3514674225" sldId="2497"/>
            <ac:spMk id="4" creationId="{56587B53-EE05-4E39-B907-A3E009351C16}"/>
          </ac:spMkLst>
        </pc:spChg>
        <pc:spChg chg="mod ord">
          <ac:chgData name="Richie, Amy" userId="81f3b60b-737f-45a9-a055-eebb99fdddb1" providerId="ADAL" clId="{A0475D59-4C5D-4A87-B762-3821D2B9A4B3}" dt="2022-07-19T20:07:39.224" v="2" actId="700"/>
          <ac:spMkLst>
            <pc:docMk/>
            <pc:sldMk cId="3514674225" sldId="2497"/>
            <ac:spMk id="5" creationId="{7A4FE169-F45B-4BA1-8841-EC1EC82B8440}"/>
          </ac:spMkLst>
        </pc:spChg>
        <pc:spChg chg="mod ord">
          <ac:chgData name="Richie, Amy" userId="81f3b60b-737f-45a9-a055-eebb99fdddb1" providerId="ADAL" clId="{A0475D59-4C5D-4A87-B762-3821D2B9A4B3}" dt="2022-07-19T20:13:52.348" v="43" actId="20577"/>
          <ac:spMkLst>
            <pc:docMk/>
            <pc:sldMk cId="3514674225" sldId="2497"/>
            <ac:spMk id="6" creationId="{3974ED59-89EA-4572-8EFF-765AFC14D609}"/>
          </ac:spMkLst>
        </pc:spChg>
      </pc:sldChg>
      <pc:sldChg chg="modSp mod delCm modCm chgLayout">
        <pc:chgData name="Richie, Amy" userId="81f3b60b-737f-45a9-a055-eebb99fdddb1" providerId="ADAL" clId="{A0475D59-4C5D-4A87-B762-3821D2B9A4B3}" dt="2022-07-26T17:38:03.267" v="151" actId="27636"/>
        <pc:sldMkLst>
          <pc:docMk/>
          <pc:sldMk cId="397311498" sldId="2502"/>
        </pc:sldMkLst>
        <pc:spChg chg="mod ord">
          <ac:chgData name="Richie, Amy" userId="81f3b60b-737f-45a9-a055-eebb99fdddb1" providerId="ADAL" clId="{A0475D59-4C5D-4A87-B762-3821D2B9A4B3}" dt="2022-07-19T20:14:04.654" v="44" actId="700"/>
          <ac:spMkLst>
            <pc:docMk/>
            <pc:sldMk cId="397311498" sldId="2502"/>
            <ac:spMk id="2" creationId="{1F52DB62-F84B-4DFD-8914-DB7A39F599C0}"/>
          </ac:spMkLst>
        </pc:spChg>
        <pc:spChg chg="mod ord">
          <ac:chgData name="Richie, Amy" userId="81f3b60b-737f-45a9-a055-eebb99fdddb1" providerId="ADAL" clId="{A0475D59-4C5D-4A87-B762-3821D2B9A4B3}" dt="2022-07-26T17:38:03.267" v="151" actId="27636"/>
          <ac:spMkLst>
            <pc:docMk/>
            <pc:sldMk cId="397311498" sldId="2502"/>
            <ac:spMk id="3" creationId="{DBA3CC4D-EEC3-44AC-A198-2F936D71E0B7}"/>
          </ac:spMkLst>
        </pc:spChg>
      </pc:sldChg>
      <pc:sldChg chg="modSp mod chgLayout">
        <pc:chgData name="Richie, Amy" userId="81f3b60b-737f-45a9-a055-eebb99fdddb1" providerId="ADAL" clId="{A0475D59-4C5D-4A87-B762-3821D2B9A4B3}" dt="2022-07-19T20:16:57.507" v="49" actId="700"/>
        <pc:sldMkLst>
          <pc:docMk/>
          <pc:sldMk cId="3047287" sldId="2520"/>
        </pc:sldMkLst>
        <pc:spChg chg="mod ord">
          <ac:chgData name="Richie, Amy" userId="81f3b60b-737f-45a9-a055-eebb99fdddb1" providerId="ADAL" clId="{A0475D59-4C5D-4A87-B762-3821D2B9A4B3}" dt="2022-07-19T20:16:57.507" v="49" actId="700"/>
          <ac:spMkLst>
            <pc:docMk/>
            <pc:sldMk cId="3047287" sldId="2520"/>
            <ac:spMk id="2" creationId="{1F52DB62-F84B-4DFD-8914-DB7A39F599C0}"/>
          </ac:spMkLst>
        </pc:spChg>
        <pc:spChg chg="mod ord">
          <ac:chgData name="Richie, Amy" userId="81f3b60b-737f-45a9-a055-eebb99fdddb1" providerId="ADAL" clId="{A0475D59-4C5D-4A87-B762-3821D2B9A4B3}" dt="2022-07-19T20:16:57.507" v="49" actId="700"/>
          <ac:spMkLst>
            <pc:docMk/>
            <pc:sldMk cId="3047287" sldId="2520"/>
            <ac:spMk id="3" creationId="{719D2AFE-6676-9AC8-2254-44860C0EB95E}"/>
          </ac:spMkLst>
        </pc:spChg>
      </pc:sldChg>
      <pc:sldChg chg="modSp mod chgLayout">
        <pc:chgData name="Richie, Amy" userId="81f3b60b-737f-45a9-a055-eebb99fdddb1" providerId="ADAL" clId="{A0475D59-4C5D-4A87-B762-3821D2B9A4B3}" dt="2022-07-19T20:18:02.442" v="68" actId="700"/>
        <pc:sldMkLst>
          <pc:docMk/>
          <pc:sldMk cId="3232859137" sldId="2521"/>
        </pc:sldMkLst>
        <pc:spChg chg="mod ord">
          <ac:chgData name="Richie, Amy" userId="81f3b60b-737f-45a9-a055-eebb99fdddb1" providerId="ADAL" clId="{A0475D59-4C5D-4A87-B762-3821D2B9A4B3}" dt="2022-07-19T20:18:02.442" v="68" actId="700"/>
          <ac:spMkLst>
            <pc:docMk/>
            <pc:sldMk cId="3232859137" sldId="2521"/>
            <ac:spMk id="2" creationId="{1F52DB62-F84B-4DFD-8914-DB7A39F599C0}"/>
          </ac:spMkLst>
        </pc:spChg>
        <pc:spChg chg="mod ord">
          <ac:chgData name="Richie, Amy" userId="81f3b60b-737f-45a9-a055-eebb99fdddb1" providerId="ADAL" clId="{A0475D59-4C5D-4A87-B762-3821D2B9A4B3}" dt="2022-07-19T20:18:02.442" v="68" actId="700"/>
          <ac:spMkLst>
            <pc:docMk/>
            <pc:sldMk cId="3232859137" sldId="2521"/>
            <ac:spMk id="3" creationId="{C6F1A2B8-EB17-0D5D-C200-DE90ECEDFD08}"/>
          </ac:spMkLst>
        </pc:spChg>
      </pc:sldChg>
      <pc:sldChg chg="addSp delSp modSp mod modClrScheme chgLayout">
        <pc:chgData name="Richie, Amy" userId="81f3b60b-737f-45a9-a055-eebb99fdddb1" providerId="ADAL" clId="{A0475D59-4C5D-4A87-B762-3821D2B9A4B3}" dt="2022-07-19T20:17:23.800" v="58" actId="478"/>
        <pc:sldMkLst>
          <pc:docMk/>
          <pc:sldMk cId="706000125" sldId="2522"/>
        </pc:sldMkLst>
        <pc:spChg chg="mod ord">
          <ac:chgData name="Richie, Amy" userId="81f3b60b-737f-45a9-a055-eebb99fdddb1" providerId="ADAL" clId="{A0475D59-4C5D-4A87-B762-3821D2B9A4B3}" dt="2022-07-19T20:17:02.326" v="50" actId="700"/>
          <ac:spMkLst>
            <pc:docMk/>
            <pc:sldMk cId="706000125" sldId="2522"/>
            <ac:spMk id="2" creationId="{1F52DB62-F84B-4DFD-8914-DB7A39F599C0}"/>
          </ac:spMkLst>
        </pc:spChg>
        <pc:spChg chg="add mod ord">
          <ac:chgData name="Richie, Amy" userId="81f3b60b-737f-45a9-a055-eebb99fdddb1" providerId="ADAL" clId="{A0475D59-4C5D-4A87-B762-3821D2B9A4B3}" dt="2022-07-19T20:17:18.111" v="57" actId="20577"/>
          <ac:spMkLst>
            <pc:docMk/>
            <pc:sldMk cId="706000125" sldId="2522"/>
            <ac:spMk id="3" creationId="{F9EC52AE-9626-4DE4-BAF8-831CE2E3C20A}"/>
          </ac:spMkLst>
        </pc:spChg>
        <pc:spChg chg="add del mod ord">
          <ac:chgData name="Richie, Amy" userId="81f3b60b-737f-45a9-a055-eebb99fdddb1" providerId="ADAL" clId="{A0475D59-4C5D-4A87-B762-3821D2B9A4B3}" dt="2022-07-19T20:17:23.800" v="58" actId="478"/>
          <ac:spMkLst>
            <pc:docMk/>
            <pc:sldMk cId="706000125" sldId="2522"/>
            <ac:spMk id="5" creationId="{B53EF6E7-8CD2-D2A1-4BB7-A6543D36E05F}"/>
          </ac:spMkLst>
        </pc:spChg>
        <pc:spChg chg="del mod">
          <ac:chgData name="Richie, Amy" userId="81f3b60b-737f-45a9-a055-eebb99fdddb1" providerId="ADAL" clId="{A0475D59-4C5D-4A87-B762-3821D2B9A4B3}" dt="2022-07-19T20:17:13.330" v="52" actId="478"/>
          <ac:spMkLst>
            <pc:docMk/>
            <pc:sldMk cId="706000125" sldId="2522"/>
            <ac:spMk id="6" creationId="{153F4653-3C0D-B2C0-B54C-01B477B2CB77}"/>
          </ac:spMkLst>
        </pc:spChg>
      </pc:sldChg>
      <pc:sldChg chg="modSp mod chgLayout">
        <pc:chgData name="Richie, Amy" userId="81f3b60b-737f-45a9-a055-eebb99fdddb1" providerId="ADAL" clId="{A0475D59-4C5D-4A87-B762-3821D2B9A4B3}" dt="2022-07-19T20:17:29.824" v="59" actId="700"/>
        <pc:sldMkLst>
          <pc:docMk/>
          <pc:sldMk cId="3449965162" sldId="2523"/>
        </pc:sldMkLst>
        <pc:spChg chg="mod ord">
          <ac:chgData name="Richie, Amy" userId="81f3b60b-737f-45a9-a055-eebb99fdddb1" providerId="ADAL" clId="{A0475D59-4C5D-4A87-B762-3821D2B9A4B3}" dt="2022-07-19T20:17:29.824" v="59" actId="700"/>
          <ac:spMkLst>
            <pc:docMk/>
            <pc:sldMk cId="3449965162" sldId="2523"/>
            <ac:spMk id="2" creationId="{1F52DB62-F84B-4DFD-8914-DB7A39F599C0}"/>
          </ac:spMkLst>
        </pc:spChg>
        <pc:spChg chg="mod ord">
          <ac:chgData name="Richie, Amy" userId="81f3b60b-737f-45a9-a055-eebb99fdddb1" providerId="ADAL" clId="{A0475D59-4C5D-4A87-B762-3821D2B9A4B3}" dt="2022-07-19T20:17:29.824" v="59" actId="700"/>
          <ac:spMkLst>
            <pc:docMk/>
            <pc:sldMk cId="3449965162" sldId="2523"/>
            <ac:spMk id="3" creationId="{169B764C-B031-B4F9-031A-DE5BFB983D56}"/>
          </ac:spMkLst>
        </pc:spChg>
      </pc:sldChg>
      <pc:sldChg chg="addSp delSp modSp mod chgLayout">
        <pc:chgData name="Richie, Amy" userId="81f3b60b-737f-45a9-a055-eebb99fdddb1" providerId="ADAL" clId="{A0475D59-4C5D-4A87-B762-3821D2B9A4B3}" dt="2022-07-19T20:17:52.717" v="67" actId="1076"/>
        <pc:sldMkLst>
          <pc:docMk/>
          <pc:sldMk cId="2013233077" sldId="2525"/>
        </pc:sldMkLst>
        <pc:spChg chg="mod ord">
          <ac:chgData name="Richie, Amy" userId="81f3b60b-737f-45a9-a055-eebb99fdddb1" providerId="ADAL" clId="{A0475D59-4C5D-4A87-B762-3821D2B9A4B3}" dt="2022-07-19T20:17:35.008" v="60" actId="700"/>
          <ac:spMkLst>
            <pc:docMk/>
            <pc:sldMk cId="2013233077" sldId="2525"/>
            <ac:spMk id="2" creationId="{1F52DB62-F84B-4DFD-8914-DB7A39F599C0}"/>
          </ac:spMkLst>
        </pc:spChg>
        <pc:spChg chg="add mod ord">
          <ac:chgData name="Richie, Amy" userId="81f3b60b-737f-45a9-a055-eebb99fdddb1" providerId="ADAL" clId="{A0475D59-4C5D-4A87-B762-3821D2B9A4B3}" dt="2022-07-19T20:17:49.335" v="66" actId="14100"/>
          <ac:spMkLst>
            <pc:docMk/>
            <pc:sldMk cId="2013233077" sldId="2525"/>
            <ac:spMk id="3" creationId="{2B29E71C-EB79-CA12-FE06-6D22AF8CDB44}"/>
          </ac:spMkLst>
        </pc:spChg>
        <pc:spChg chg="del mod">
          <ac:chgData name="Richie, Amy" userId="81f3b60b-737f-45a9-a055-eebb99fdddb1" providerId="ADAL" clId="{A0475D59-4C5D-4A87-B762-3821D2B9A4B3}" dt="2022-07-19T20:17:39.586" v="62" actId="478"/>
          <ac:spMkLst>
            <pc:docMk/>
            <pc:sldMk cId="2013233077" sldId="2525"/>
            <ac:spMk id="6" creationId="{153F4653-3C0D-B2C0-B54C-01B477B2CB77}"/>
          </ac:spMkLst>
        </pc:spChg>
        <pc:grpChg chg="mod">
          <ac:chgData name="Richie, Amy" userId="81f3b60b-737f-45a9-a055-eebb99fdddb1" providerId="ADAL" clId="{A0475D59-4C5D-4A87-B762-3821D2B9A4B3}" dt="2022-07-19T20:17:52.717" v="67" actId="1076"/>
          <ac:grpSpMkLst>
            <pc:docMk/>
            <pc:sldMk cId="2013233077" sldId="2525"/>
            <ac:grpSpMk id="12" creationId="{EAD08D63-42AB-0966-AC95-78D4283B66B6}"/>
          </ac:grpSpMkLst>
        </pc:grpChg>
        <pc:picChg chg="mod">
          <ac:chgData name="Richie, Amy" userId="81f3b60b-737f-45a9-a055-eebb99fdddb1" providerId="ADAL" clId="{A0475D59-4C5D-4A87-B762-3821D2B9A4B3}" dt="2022-07-19T20:17:52.717" v="67" actId="1076"/>
          <ac:picMkLst>
            <pc:docMk/>
            <pc:sldMk cId="2013233077" sldId="2525"/>
            <ac:picMk id="4" creationId="{D400BB9D-3A93-11F8-F32D-08F2328A8BAF}"/>
          </ac:picMkLst>
        </pc:picChg>
      </pc:sldChg>
      <pc:sldChg chg="modSp mod">
        <pc:chgData name="Richie, Amy" userId="81f3b60b-737f-45a9-a055-eebb99fdddb1" providerId="ADAL" clId="{A0475D59-4C5D-4A87-B762-3821D2B9A4B3}" dt="2022-07-19T20:18:34.748" v="70" actId="207"/>
        <pc:sldMkLst>
          <pc:docMk/>
          <pc:sldMk cId="4284802909" sldId="2528"/>
        </pc:sldMkLst>
        <pc:spChg chg="mod">
          <ac:chgData name="Richie, Amy" userId="81f3b60b-737f-45a9-a055-eebb99fdddb1" providerId="ADAL" clId="{A0475D59-4C5D-4A87-B762-3821D2B9A4B3}" dt="2022-07-19T20:18:34.748" v="70" actId="207"/>
          <ac:spMkLst>
            <pc:docMk/>
            <pc:sldMk cId="4284802909" sldId="2528"/>
            <ac:spMk id="3" creationId="{DBA3CC4D-EEC3-44AC-A198-2F936D71E0B7}"/>
          </ac:spMkLst>
        </pc:spChg>
      </pc:sldChg>
      <pc:sldChg chg="modSp mod">
        <pc:chgData name="Richie, Amy" userId="81f3b60b-737f-45a9-a055-eebb99fdddb1" providerId="ADAL" clId="{A0475D59-4C5D-4A87-B762-3821D2B9A4B3}" dt="2022-07-19T20:18:43.214" v="72" actId="207"/>
        <pc:sldMkLst>
          <pc:docMk/>
          <pc:sldMk cId="2034371553" sldId="2531"/>
        </pc:sldMkLst>
        <pc:spChg chg="mod">
          <ac:chgData name="Richie, Amy" userId="81f3b60b-737f-45a9-a055-eebb99fdddb1" providerId="ADAL" clId="{A0475D59-4C5D-4A87-B762-3821D2B9A4B3}" dt="2022-07-19T20:18:43.214" v="72" actId="207"/>
          <ac:spMkLst>
            <pc:docMk/>
            <pc:sldMk cId="2034371553" sldId="2531"/>
            <ac:spMk id="3" creationId="{DBA3CC4D-EEC3-44AC-A198-2F936D71E0B7}"/>
          </ac:spMkLst>
        </pc:spChg>
      </pc:sldChg>
      <pc:sldChg chg="addSp delSp modSp mod">
        <pc:chgData name="Richie, Amy" userId="81f3b60b-737f-45a9-a055-eebb99fdddb1" providerId="ADAL" clId="{A0475D59-4C5D-4A87-B762-3821D2B9A4B3}" dt="2022-07-19T20:22:42.153" v="93" actId="962"/>
        <pc:sldMkLst>
          <pc:docMk/>
          <pc:sldMk cId="221160096" sldId="5233"/>
        </pc:sldMkLst>
        <pc:spChg chg="mod">
          <ac:chgData name="Richie, Amy" userId="81f3b60b-737f-45a9-a055-eebb99fdddb1" providerId="ADAL" clId="{A0475D59-4C5D-4A87-B762-3821D2B9A4B3}" dt="2022-07-19T20:21:55.018" v="88" actId="962"/>
          <ac:spMkLst>
            <pc:docMk/>
            <pc:sldMk cId="221160096" sldId="5233"/>
            <ac:spMk id="4" creationId="{64FF8B9D-7AF5-4584-F061-9995032D2BEE}"/>
          </ac:spMkLst>
        </pc:spChg>
        <pc:spChg chg="mod topLvl">
          <ac:chgData name="Richie, Amy" userId="81f3b60b-737f-45a9-a055-eebb99fdddb1" providerId="ADAL" clId="{A0475D59-4C5D-4A87-B762-3821D2B9A4B3}" dt="2022-07-19T20:21:17.502" v="82" actId="338"/>
          <ac:spMkLst>
            <pc:docMk/>
            <pc:sldMk cId="221160096" sldId="5233"/>
            <ac:spMk id="5" creationId="{8DA14834-30C4-E377-69CA-26529CD220AD}"/>
          </ac:spMkLst>
        </pc:spChg>
        <pc:spChg chg="mod topLvl">
          <ac:chgData name="Richie, Amy" userId="81f3b60b-737f-45a9-a055-eebb99fdddb1" providerId="ADAL" clId="{A0475D59-4C5D-4A87-B762-3821D2B9A4B3}" dt="2022-07-19T20:21:17.502" v="82" actId="338"/>
          <ac:spMkLst>
            <pc:docMk/>
            <pc:sldMk cId="221160096" sldId="5233"/>
            <ac:spMk id="8" creationId="{92908D85-3CD7-749F-3FD8-0876F7BD25E8}"/>
          </ac:spMkLst>
        </pc:spChg>
        <pc:spChg chg="mod">
          <ac:chgData name="Richie, Amy" userId="81f3b60b-737f-45a9-a055-eebb99fdddb1" providerId="ADAL" clId="{A0475D59-4C5D-4A87-B762-3821D2B9A4B3}" dt="2022-07-19T20:22:05.114" v="89" actId="164"/>
          <ac:spMkLst>
            <pc:docMk/>
            <pc:sldMk cId="221160096" sldId="5233"/>
            <ac:spMk id="11" creationId="{E883F063-28BA-44EB-2DF7-4D709EBA62B1}"/>
          </ac:spMkLst>
        </pc:spChg>
        <pc:spChg chg="mod">
          <ac:chgData name="Richie, Amy" userId="81f3b60b-737f-45a9-a055-eebb99fdddb1" providerId="ADAL" clId="{A0475D59-4C5D-4A87-B762-3821D2B9A4B3}" dt="2022-07-19T20:22:24.610" v="91" actId="164"/>
          <ac:spMkLst>
            <pc:docMk/>
            <pc:sldMk cId="221160096" sldId="5233"/>
            <ac:spMk id="12" creationId="{9C4A049B-7506-1D52-8E23-859711F79794}"/>
          </ac:spMkLst>
        </pc:spChg>
        <pc:spChg chg="mod">
          <ac:chgData name="Richie, Amy" userId="81f3b60b-737f-45a9-a055-eebb99fdddb1" providerId="ADAL" clId="{A0475D59-4C5D-4A87-B762-3821D2B9A4B3}" dt="2022-07-19T20:22:05.114" v="89" actId="164"/>
          <ac:spMkLst>
            <pc:docMk/>
            <pc:sldMk cId="221160096" sldId="5233"/>
            <ac:spMk id="26" creationId="{86929C25-31A2-1101-2C46-E0C5916D10D8}"/>
          </ac:spMkLst>
        </pc:spChg>
        <pc:spChg chg="mod">
          <ac:chgData name="Richie, Amy" userId="81f3b60b-737f-45a9-a055-eebb99fdddb1" providerId="ADAL" clId="{A0475D59-4C5D-4A87-B762-3821D2B9A4B3}" dt="2022-07-19T20:22:24.610" v="91" actId="164"/>
          <ac:spMkLst>
            <pc:docMk/>
            <pc:sldMk cId="221160096" sldId="5233"/>
            <ac:spMk id="29" creationId="{325A69D0-009F-62EB-DD64-B9DEF4BA5FB9}"/>
          </ac:spMkLst>
        </pc:spChg>
        <pc:grpChg chg="add mod">
          <ac:chgData name="Richie, Amy" userId="81f3b60b-737f-45a9-a055-eebb99fdddb1" providerId="ADAL" clId="{A0475D59-4C5D-4A87-B762-3821D2B9A4B3}" dt="2022-07-19T20:21:46.977" v="84" actId="962"/>
          <ac:grpSpMkLst>
            <pc:docMk/>
            <pc:sldMk cId="221160096" sldId="5233"/>
            <ac:grpSpMk id="2" creationId="{F307A0F1-0C41-F76E-5F47-4451C6AC2AD7}"/>
          </ac:grpSpMkLst>
        </pc:grpChg>
        <pc:grpChg chg="add mod">
          <ac:chgData name="Richie, Amy" userId="81f3b60b-737f-45a9-a055-eebb99fdddb1" providerId="ADAL" clId="{A0475D59-4C5D-4A87-B762-3821D2B9A4B3}" dt="2022-07-19T20:22:17.756" v="90" actId="962"/>
          <ac:grpSpMkLst>
            <pc:docMk/>
            <pc:sldMk cId="221160096" sldId="5233"/>
            <ac:grpSpMk id="13" creationId="{E6812128-E137-339C-D892-C972724DAEF2}"/>
          </ac:grpSpMkLst>
        </pc:grpChg>
        <pc:grpChg chg="add mod">
          <ac:chgData name="Richie, Amy" userId="81f3b60b-737f-45a9-a055-eebb99fdddb1" providerId="ADAL" clId="{A0475D59-4C5D-4A87-B762-3821D2B9A4B3}" dt="2022-07-19T20:22:42.153" v="93" actId="962"/>
          <ac:grpSpMkLst>
            <pc:docMk/>
            <pc:sldMk cId="221160096" sldId="5233"/>
            <ac:grpSpMk id="15" creationId="{35B383AA-7AE6-81EF-D915-B534BB14CF8F}"/>
          </ac:grpSpMkLst>
        </pc:grpChg>
        <pc:grpChg chg="del mod">
          <ac:chgData name="Richie, Amy" userId="81f3b60b-737f-45a9-a055-eebb99fdddb1" providerId="ADAL" clId="{A0475D59-4C5D-4A87-B762-3821D2B9A4B3}" dt="2022-07-19T20:21:07.005" v="81" actId="165"/>
          <ac:grpSpMkLst>
            <pc:docMk/>
            <pc:sldMk cId="221160096" sldId="5233"/>
            <ac:grpSpMk id="17" creationId="{14F2248B-5116-D950-1341-42138E953EAF}"/>
          </ac:grpSpMkLst>
        </pc:grpChg>
        <pc:grpChg chg="mod">
          <ac:chgData name="Richie, Amy" userId="81f3b60b-737f-45a9-a055-eebb99fdddb1" providerId="ADAL" clId="{A0475D59-4C5D-4A87-B762-3821D2B9A4B3}" dt="2022-07-19T20:22:05.114" v="89" actId="164"/>
          <ac:grpSpMkLst>
            <pc:docMk/>
            <pc:sldMk cId="221160096" sldId="5233"/>
            <ac:grpSpMk id="18" creationId="{5C0996E3-2D4B-1B26-B555-1426B65F8B5C}"/>
          </ac:grpSpMkLst>
        </pc:grpChg>
        <pc:grpChg chg="mod">
          <ac:chgData name="Richie, Amy" userId="81f3b60b-737f-45a9-a055-eebb99fdddb1" providerId="ADAL" clId="{A0475D59-4C5D-4A87-B762-3821D2B9A4B3}" dt="2022-07-19T20:22:24.610" v="91" actId="164"/>
          <ac:grpSpMkLst>
            <pc:docMk/>
            <pc:sldMk cId="221160096" sldId="5233"/>
            <ac:grpSpMk id="19" creationId="{A2D64C93-0ED1-C45C-391D-1F4CDFAF8130}"/>
          </ac:grpSpMkLst>
        </pc:grpChg>
        <pc:cxnChg chg="mod">
          <ac:chgData name="Richie, Amy" userId="81f3b60b-737f-45a9-a055-eebb99fdddb1" providerId="ADAL" clId="{A0475D59-4C5D-4A87-B762-3821D2B9A4B3}" dt="2022-07-19T20:19:07.123" v="73" actId="962"/>
          <ac:cxnSpMkLst>
            <pc:docMk/>
            <pc:sldMk cId="221160096" sldId="5233"/>
            <ac:cxnSpMk id="14" creationId="{4973F07D-E2F8-A400-927E-52C1FC9EC7DC}"/>
          </ac:cxnSpMkLst>
        </pc:cxnChg>
        <pc:cxnChg chg="mod">
          <ac:chgData name="Richie, Amy" userId="81f3b60b-737f-45a9-a055-eebb99fdddb1" providerId="ADAL" clId="{A0475D59-4C5D-4A87-B762-3821D2B9A4B3}" dt="2022-07-19T20:22:05.114" v="89" actId="164"/>
          <ac:cxnSpMkLst>
            <pc:docMk/>
            <pc:sldMk cId="221160096" sldId="5233"/>
            <ac:cxnSpMk id="23" creationId="{6BA54598-F858-DE11-BA72-34885547D0E7}"/>
          </ac:cxnSpMkLst>
        </pc:cxnChg>
        <pc:cxnChg chg="mod">
          <ac:chgData name="Richie, Amy" userId="81f3b60b-737f-45a9-a055-eebb99fdddb1" providerId="ADAL" clId="{A0475D59-4C5D-4A87-B762-3821D2B9A4B3}" dt="2022-07-19T20:22:24.610" v="91" actId="164"/>
          <ac:cxnSpMkLst>
            <pc:docMk/>
            <pc:sldMk cId="221160096" sldId="5233"/>
            <ac:cxnSpMk id="28" creationId="{F74580E4-4A25-A8B6-1904-356AC721710C}"/>
          </ac:cxnSpMkLst>
        </pc:cxnChg>
        <pc:cxnChg chg="mod">
          <ac:chgData name="Richie, Amy" userId="81f3b60b-737f-45a9-a055-eebb99fdddb1" providerId="ADAL" clId="{A0475D59-4C5D-4A87-B762-3821D2B9A4B3}" dt="2022-07-19T20:22:05.114" v="89" actId="164"/>
          <ac:cxnSpMkLst>
            <pc:docMk/>
            <pc:sldMk cId="221160096" sldId="5233"/>
            <ac:cxnSpMk id="42" creationId="{DD15CAEF-5C2D-FB08-ADAA-4789D97317BC}"/>
          </ac:cxnSpMkLst>
        </pc:cxnChg>
        <pc:cxnChg chg="mod">
          <ac:chgData name="Richie, Amy" userId="81f3b60b-737f-45a9-a055-eebb99fdddb1" providerId="ADAL" clId="{A0475D59-4C5D-4A87-B762-3821D2B9A4B3}" dt="2022-07-19T20:22:24.610" v="91" actId="164"/>
          <ac:cxnSpMkLst>
            <pc:docMk/>
            <pc:sldMk cId="221160096" sldId="5233"/>
            <ac:cxnSpMk id="44" creationId="{F393670D-3F1D-3C80-A888-B431A9506DEA}"/>
          </ac:cxnSpMkLst>
        </pc:cxnChg>
      </pc:sldChg>
      <pc:sldChg chg="modSp mod chgLayout">
        <pc:chgData name="Richie, Amy" userId="81f3b60b-737f-45a9-a055-eebb99fdddb1" providerId="ADAL" clId="{A0475D59-4C5D-4A87-B762-3821D2B9A4B3}" dt="2022-07-19T20:15:58.752" v="48" actId="1076"/>
        <pc:sldMkLst>
          <pc:docMk/>
          <pc:sldMk cId="3251795343" sldId="5235"/>
        </pc:sldMkLst>
        <pc:spChg chg="mod ord">
          <ac:chgData name="Richie, Amy" userId="81f3b60b-737f-45a9-a055-eebb99fdddb1" providerId="ADAL" clId="{A0475D59-4C5D-4A87-B762-3821D2B9A4B3}" dt="2022-07-19T20:15:55.799" v="47" actId="700"/>
          <ac:spMkLst>
            <pc:docMk/>
            <pc:sldMk cId="3251795343" sldId="5235"/>
            <ac:spMk id="2" creationId="{1F52DB62-F84B-4DFD-8914-DB7A39F599C0}"/>
          </ac:spMkLst>
        </pc:spChg>
        <pc:spChg chg="mod">
          <ac:chgData name="Richie, Amy" userId="81f3b60b-737f-45a9-a055-eebb99fdddb1" providerId="ADAL" clId="{A0475D59-4C5D-4A87-B762-3821D2B9A4B3}" dt="2022-07-19T20:15:58.752" v="48" actId="1076"/>
          <ac:spMkLst>
            <pc:docMk/>
            <pc:sldMk cId="3251795343" sldId="5235"/>
            <ac:spMk id="6" creationId="{153F4653-3C0D-B2C0-B54C-01B477B2CB77}"/>
          </ac:spMkLst>
        </pc:spChg>
        <pc:picChg chg="mod ord">
          <ac:chgData name="Richie, Amy" userId="81f3b60b-737f-45a9-a055-eebb99fdddb1" providerId="ADAL" clId="{A0475D59-4C5D-4A87-B762-3821D2B9A4B3}" dt="2022-07-19T20:15:55.799" v="47" actId="700"/>
          <ac:picMkLst>
            <pc:docMk/>
            <pc:sldMk cId="3251795343" sldId="5235"/>
            <ac:picMk id="7" creationId="{F5650E3D-4B19-4829-744C-53519BF2A534}"/>
          </ac:picMkLst>
        </pc:picChg>
      </pc:sldChg>
      <pc:sldChg chg="addSp delSp modSp mod">
        <pc:chgData name="Richie, Amy" userId="81f3b60b-737f-45a9-a055-eebb99fdddb1" providerId="ADAL" clId="{A0475D59-4C5D-4A87-B762-3821D2B9A4B3}" dt="2022-07-19T20:24:58.856" v="115" actId="962"/>
        <pc:sldMkLst>
          <pc:docMk/>
          <pc:sldMk cId="3807161103" sldId="5238"/>
        </pc:sldMkLst>
        <pc:spChg chg="mod">
          <ac:chgData name="Richie, Amy" userId="81f3b60b-737f-45a9-a055-eebb99fdddb1" providerId="ADAL" clId="{A0475D59-4C5D-4A87-B762-3821D2B9A4B3}" dt="2022-07-19T20:23:09.848" v="99" actId="1076"/>
          <ac:spMkLst>
            <pc:docMk/>
            <pc:sldMk cId="3807161103" sldId="5238"/>
            <ac:spMk id="3" creationId="{35CC1033-53BC-B2B6-CF58-5284F9EB276C}"/>
          </ac:spMkLst>
        </pc:spChg>
        <pc:spChg chg="mod">
          <ac:chgData name="Richie, Amy" userId="81f3b60b-737f-45a9-a055-eebb99fdddb1" providerId="ADAL" clId="{A0475D59-4C5D-4A87-B762-3821D2B9A4B3}" dt="2022-07-19T20:23:27.293" v="102" actId="1076"/>
          <ac:spMkLst>
            <pc:docMk/>
            <pc:sldMk cId="3807161103" sldId="5238"/>
            <ac:spMk id="4" creationId="{64FF8B9D-7AF5-4584-F061-9995032D2BEE}"/>
          </ac:spMkLst>
        </pc:spChg>
        <pc:spChg chg="mod topLvl">
          <ac:chgData name="Richie, Amy" userId="81f3b60b-737f-45a9-a055-eebb99fdddb1" providerId="ADAL" clId="{A0475D59-4C5D-4A87-B762-3821D2B9A4B3}" dt="2022-07-19T20:22:53.931" v="95" actId="164"/>
          <ac:spMkLst>
            <pc:docMk/>
            <pc:sldMk cId="3807161103" sldId="5238"/>
            <ac:spMk id="5" creationId="{8DA14834-30C4-E377-69CA-26529CD220AD}"/>
          </ac:spMkLst>
        </pc:spChg>
        <pc:spChg chg="mod topLvl">
          <ac:chgData name="Richie, Amy" userId="81f3b60b-737f-45a9-a055-eebb99fdddb1" providerId="ADAL" clId="{A0475D59-4C5D-4A87-B762-3821D2B9A4B3}" dt="2022-07-19T20:22:53.931" v="95" actId="164"/>
          <ac:spMkLst>
            <pc:docMk/>
            <pc:sldMk cId="3807161103" sldId="5238"/>
            <ac:spMk id="8" creationId="{92908D85-3CD7-749F-3FD8-0876F7BD25E8}"/>
          </ac:spMkLst>
        </pc:spChg>
        <pc:spChg chg="mod">
          <ac:chgData name="Richie, Amy" userId="81f3b60b-737f-45a9-a055-eebb99fdddb1" providerId="ADAL" clId="{A0475D59-4C5D-4A87-B762-3821D2B9A4B3}" dt="2022-07-19T20:23:50.882" v="103" actId="164"/>
          <ac:spMkLst>
            <pc:docMk/>
            <pc:sldMk cId="3807161103" sldId="5238"/>
            <ac:spMk id="11" creationId="{E883F063-28BA-44EB-2DF7-4D709EBA62B1}"/>
          </ac:spMkLst>
        </pc:spChg>
        <pc:spChg chg="mod">
          <ac:chgData name="Richie, Amy" userId="81f3b60b-737f-45a9-a055-eebb99fdddb1" providerId="ADAL" clId="{A0475D59-4C5D-4A87-B762-3821D2B9A4B3}" dt="2022-07-19T20:24:30.520" v="107" actId="164"/>
          <ac:spMkLst>
            <pc:docMk/>
            <pc:sldMk cId="3807161103" sldId="5238"/>
            <ac:spMk id="12" creationId="{9C4A049B-7506-1D52-8E23-859711F79794}"/>
          </ac:spMkLst>
        </pc:spChg>
        <pc:spChg chg="mod">
          <ac:chgData name="Richie, Amy" userId="81f3b60b-737f-45a9-a055-eebb99fdddb1" providerId="ADAL" clId="{A0475D59-4C5D-4A87-B762-3821D2B9A4B3}" dt="2022-07-19T20:23:23.540" v="100" actId="962"/>
          <ac:spMkLst>
            <pc:docMk/>
            <pc:sldMk cId="3807161103" sldId="5238"/>
            <ac:spMk id="16" creationId="{30B2185B-B3F6-9E59-73F4-8D4CA7D1F0A7}"/>
          </ac:spMkLst>
        </pc:spChg>
        <pc:spChg chg="mod">
          <ac:chgData name="Richie, Amy" userId="81f3b60b-737f-45a9-a055-eebb99fdddb1" providerId="ADAL" clId="{A0475D59-4C5D-4A87-B762-3821D2B9A4B3}" dt="2022-07-19T20:24:47.429" v="114" actId="14100"/>
          <ac:spMkLst>
            <pc:docMk/>
            <pc:sldMk cId="3807161103" sldId="5238"/>
            <ac:spMk id="26" creationId="{86929C25-31A2-1101-2C46-E0C5916D10D8}"/>
          </ac:spMkLst>
        </pc:spChg>
        <pc:spChg chg="mod">
          <ac:chgData name="Richie, Amy" userId="81f3b60b-737f-45a9-a055-eebb99fdddb1" providerId="ADAL" clId="{A0475D59-4C5D-4A87-B762-3821D2B9A4B3}" dt="2022-07-19T20:24:30.520" v="107" actId="164"/>
          <ac:spMkLst>
            <pc:docMk/>
            <pc:sldMk cId="3807161103" sldId="5238"/>
            <ac:spMk id="29" creationId="{325A69D0-009F-62EB-DD64-B9DEF4BA5FB9}"/>
          </ac:spMkLst>
        </pc:spChg>
        <pc:grpChg chg="add mod">
          <ac:chgData name="Richie, Amy" userId="81f3b60b-737f-45a9-a055-eebb99fdddb1" providerId="ADAL" clId="{A0475D59-4C5D-4A87-B762-3821D2B9A4B3}" dt="2022-07-19T20:23:23.540" v="100" actId="962"/>
          <ac:grpSpMkLst>
            <pc:docMk/>
            <pc:sldMk cId="3807161103" sldId="5238"/>
            <ac:grpSpMk id="2" creationId="{31031973-F51F-1818-D1DB-712986B60D13}"/>
          </ac:grpSpMkLst>
        </pc:grpChg>
        <pc:grpChg chg="add mod">
          <ac:chgData name="Richie, Amy" userId="81f3b60b-737f-45a9-a055-eebb99fdddb1" providerId="ADAL" clId="{A0475D59-4C5D-4A87-B762-3821D2B9A4B3}" dt="2022-07-19T20:24:17.037" v="106" actId="1076"/>
          <ac:grpSpMkLst>
            <pc:docMk/>
            <pc:sldMk cId="3807161103" sldId="5238"/>
            <ac:grpSpMk id="13" creationId="{41EF1EC2-6662-02E3-92BB-8203BBDB74A5}"/>
          </ac:grpSpMkLst>
        </pc:grpChg>
        <pc:grpChg chg="add mod">
          <ac:chgData name="Richie, Amy" userId="81f3b60b-737f-45a9-a055-eebb99fdddb1" providerId="ADAL" clId="{A0475D59-4C5D-4A87-B762-3821D2B9A4B3}" dt="2022-07-19T20:24:58.856" v="115" actId="962"/>
          <ac:grpSpMkLst>
            <pc:docMk/>
            <pc:sldMk cId="3807161103" sldId="5238"/>
            <ac:grpSpMk id="15" creationId="{F9CD7E48-C87E-815E-337E-58D14E97135B}"/>
          </ac:grpSpMkLst>
        </pc:grpChg>
        <pc:grpChg chg="del">
          <ac:chgData name="Richie, Amy" userId="81f3b60b-737f-45a9-a055-eebb99fdddb1" providerId="ADAL" clId="{A0475D59-4C5D-4A87-B762-3821D2B9A4B3}" dt="2022-07-19T20:22:51.376" v="94" actId="165"/>
          <ac:grpSpMkLst>
            <pc:docMk/>
            <pc:sldMk cId="3807161103" sldId="5238"/>
            <ac:grpSpMk id="17" creationId="{14F2248B-5116-D950-1341-42138E953EAF}"/>
          </ac:grpSpMkLst>
        </pc:grpChg>
        <pc:grpChg chg="mod">
          <ac:chgData name="Richie, Amy" userId="81f3b60b-737f-45a9-a055-eebb99fdddb1" providerId="ADAL" clId="{A0475D59-4C5D-4A87-B762-3821D2B9A4B3}" dt="2022-07-19T20:23:50.882" v="103" actId="164"/>
          <ac:grpSpMkLst>
            <pc:docMk/>
            <pc:sldMk cId="3807161103" sldId="5238"/>
            <ac:grpSpMk id="18" creationId="{5C0996E3-2D4B-1B26-B555-1426B65F8B5C}"/>
          </ac:grpSpMkLst>
        </pc:grpChg>
        <pc:grpChg chg="mod">
          <ac:chgData name="Richie, Amy" userId="81f3b60b-737f-45a9-a055-eebb99fdddb1" providerId="ADAL" clId="{A0475D59-4C5D-4A87-B762-3821D2B9A4B3}" dt="2022-07-19T20:24:30.520" v="107" actId="164"/>
          <ac:grpSpMkLst>
            <pc:docMk/>
            <pc:sldMk cId="3807161103" sldId="5238"/>
            <ac:grpSpMk id="19" creationId="{A2D64C93-0ED1-C45C-391D-1F4CDFAF8130}"/>
          </ac:grpSpMkLst>
        </pc:grpChg>
        <pc:cxnChg chg="mod">
          <ac:chgData name="Richie, Amy" userId="81f3b60b-737f-45a9-a055-eebb99fdddb1" providerId="ADAL" clId="{A0475D59-4C5D-4A87-B762-3821D2B9A4B3}" dt="2022-07-19T20:23:23.540" v="100" actId="962"/>
          <ac:cxnSpMkLst>
            <pc:docMk/>
            <pc:sldMk cId="3807161103" sldId="5238"/>
            <ac:cxnSpMk id="14" creationId="{4973F07D-E2F8-A400-927E-52C1FC9EC7DC}"/>
          </ac:cxnSpMkLst>
        </pc:cxnChg>
        <pc:cxnChg chg="mod">
          <ac:chgData name="Richie, Amy" userId="81f3b60b-737f-45a9-a055-eebb99fdddb1" providerId="ADAL" clId="{A0475D59-4C5D-4A87-B762-3821D2B9A4B3}" dt="2022-07-19T20:24:47.429" v="114" actId="14100"/>
          <ac:cxnSpMkLst>
            <pc:docMk/>
            <pc:sldMk cId="3807161103" sldId="5238"/>
            <ac:cxnSpMk id="23" creationId="{6BA54598-F858-DE11-BA72-34885547D0E7}"/>
          </ac:cxnSpMkLst>
        </pc:cxnChg>
        <pc:cxnChg chg="mod">
          <ac:chgData name="Richie, Amy" userId="81f3b60b-737f-45a9-a055-eebb99fdddb1" providerId="ADAL" clId="{A0475D59-4C5D-4A87-B762-3821D2B9A4B3}" dt="2022-07-19T20:24:30.520" v="107" actId="164"/>
          <ac:cxnSpMkLst>
            <pc:docMk/>
            <pc:sldMk cId="3807161103" sldId="5238"/>
            <ac:cxnSpMk id="28" creationId="{F74580E4-4A25-A8B6-1904-356AC721710C}"/>
          </ac:cxnSpMkLst>
        </pc:cxnChg>
        <pc:cxnChg chg="mod">
          <ac:chgData name="Richie, Amy" userId="81f3b60b-737f-45a9-a055-eebb99fdddb1" providerId="ADAL" clId="{A0475D59-4C5D-4A87-B762-3821D2B9A4B3}" dt="2022-07-19T20:23:23.540" v="100" actId="962"/>
          <ac:cxnSpMkLst>
            <pc:docMk/>
            <pc:sldMk cId="3807161103" sldId="5238"/>
            <ac:cxnSpMk id="40" creationId="{32C38AD6-410C-6B54-DBED-7D90743B436C}"/>
          </ac:cxnSpMkLst>
        </pc:cxnChg>
        <pc:cxnChg chg="mod">
          <ac:chgData name="Richie, Amy" userId="81f3b60b-737f-45a9-a055-eebb99fdddb1" providerId="ADAL" clId="{A0475D59-4C5D-4A87-B762-3821D2B9A4B3}" dt="2022-07-19T20:24:43.404" v="113" actId="1038"/>
          <ac:cxnSpMkLst>
            <pc:docMk/>
            <pc:sldMk cId="3807161103" sldId="5238"/>
            <ac:cxnSpMk id="42" creationId="{DD15CAEF-5C2D-FB08-ADAA-4789D97317BC}"/>
          </ac:cxnSpMkLst>
        </pc:cxnChg>
        <pc:cxnChg chg="mod">
          <ac:chgData name="Richie, Amy" userId="81f3b60b-737f-45a9-a055-eebb99fdddb1" providerId="ADAL" clId="{A0475D59-4C5D-4A87-B762-3821D2B9A4B3}" dt="2022-07-19T20:24:30.520" v="107" actId="164"/>
          <ac:cxnSpMkLst>
            <pc:docMk/>
            <pc:sldMk cId="3807161103" sldId="5238"/>
            <ac:cxnSpMk id="44" creationId="{F393670D-3F1D-3C80-A888-B431A9506DEA}"/>
          </ac:cxnSpMkLst>
        </pc:cxnChg>
      </pc:sldChg>
    </pc:docChg>
  </pc:docChgLst>
  <pc:docChgLst>
    <pc:chgData name="McCorquodale, Theresa" userId="037d1548-3d91-4cff-b8fb-b2d2a702fd97" providerId="ADAL" clId="{416A4613-CF62-4460-8A41-DF74B2AE8C12}"/>
    <pc:docChg chg="custSel modSld">
      <pc:chgData name="McCorquodale, Theresa" userId="037d1548-3d91-4cff-b8fb-b2d2a702fd97" providerId="ADAL" clId="{416A4613-CF62-4460-8A41-DF74B2AE8C12}" dt="2022-06-28T20:35:45.501" v="30"/>
      <pc:docMkLst>
        <pc:docMk/>
      </pc:docMkLst>
      <pc:sldChg chg="modSp mod addCm">
        <pc:chgData name="McCorquodale, Theresa" userId="037d1548-3d91-4cff-b8fb-b2d2a702fd97" providerId="ADAL" clId="{416A4613-CF62-4460-8A41-DF74B2AE8C12}" dt="2022-06-28T20:21:45.622" v="2"/>
        <pc:sldMkLst>
          <pc:docMk/>
          <pc:sldMk cId="2580985666" sldId="268"/>
        </pc:sldMkLst>
        <pc:spChg chg="mod">
          <ac:chgData name="McCorquodale, Theresa" userId="037d1548-3d91-4cff-b8fb-b2d2a702fd97" providerId="ADAL" clId="{416A4613-CF62-4460-8A41-DF74B2AE8C12}" dt="2022-06-28T20:20:34.327" v="1" actId="313"/>
          <ac:spMkLst>
            <pc:docMk/>
            <pc:sldMk cId="2580985666" sldId="268"/>
            <ac:spMk id="3" creationId="{CBA45D98-6F5F-F78E-79B2-22EC9B97E2EC}"/>
          </ac:spMkLst>
        </pc:spChg>
      </pc:sldChg>
      <pc:sldChg chg="modSp mod addCm">
        <pc:chgData name="McCorquodale, Theresa" userId="037d1548-3d91-4cff-b8fb-b2d2a702fd97" providerId="ADAL" clId="{416A4613-CF62-4460-8A41-DF74B2AE8C12}" dt="2022-06-28T20:22:55.683" v="5"/>
        <pc:sldMkLst>
          <pc:docMk/>
          <pc:sldMk cId="3514674225" sldId="2497"/>
        </pc:sldMkLst>
        <pc:spChg chg="mod">
          <ac:chgData name="McCorquodale, Theresa" userId="037d1548-3d91-4cff-b8fb-b2d2a702fd97" providerId="ADAL" clId="{416A4613-CF62-4460-8A41-DF74B2AE8C12}" dt="2022-06-28T20:22:13.675" v="4" actId="313"/>
          <ac:spMkLst>
            <pc:docMk/>
            <pc:sldMk cId="3514674225" sldId="2497"/>
            <ac:spMk id="4" creationId="{56587B53-EE05-4E39-B907-A3E009351C16}"/>
          </ac:spMkLst>
        </pc:spChg>
      </pc:sldChg>
      <pc:sldChg chg="modSp mod">
        <pc:chgData name="McCorquodale, Theresa" userId="037d1548-3d91-4cff-b8fb-b2d2a702fd97" providerId="ADAL" clId="{416A4613-CF62-4460-8A41-DF74B2AE8C12}" dt="2022-06-28T20:24:14.074" v="6" actId="20577"/>
        <pc:sldMkLst>
          <pc:docMk/>
          <pc:sldMk cId="522824894" sldId="2498"/>
        </pc:sldMkLst>
        <pc:spChg chg="mod">
          <ac:chgData name="McCorquodale, Theresa" userId="037d1548-3d91-4cff-b8fb-b2d2a702fd97" providerId="ADAL" clId="{416A4613-CF62-4460-8A41-DF74B2AE8C12}" dt="2022-06-28T20:24:14.074" v="6" actId="20577"/>
          <ac:spMkLst>
            <pc:docMk/>
            <pc:sldMk cId="522824894" sldId="2498"/>
            <ac:spMk id="3" creationId="{DBA3CC4D-EEC3-44AC-A198-2F936D71E0B7}"/>
          </ac:spMkLst>
        </pc:spChg>
      </pc:sldChg>
      <pc:sldChg chg="modSp mod addCm modCm">
        <pc:chgData name="McCorquodale, Theresa" userId="037d1548-3d91-4cff-b8fb-b2d2a702fd97" providerId="ADAL" clId="{416A4613-CF62-4460-8A41-DF74B2AE8C12}" dt="2022-06-28T20:27:32.655" v="25"/>
        <pc:sldMkLst>
          <pc:docMk/>
          <pc:sldMk cId="620743942" sldId="2499"/>
        </pc:sldMkLst>
        <pc:spChg chg="mod">
          <ac:chgData name="McCorquodale, Theresa" userId="037d1548-3d91-4cff-b8fb-b2d2a702fd97" providerId="ADAL" clId="{416A4613-CF62-4460-8A41-DF74B2AE8C12}" dt="2022-06-28T20:24:38.299" v="13" actId="20577"/>
          <ac:spMkLst>
            <pc:docMk/>
            <pc:sldMk cId="620743942" sldId="2499"/>
            <ac:spMk id="3" creationId="{DBA3CC4D-EEC3-44AC-A198-2F936D71E0B7}"/>
          </ac:spMkLst>
        </pc:spChg>
        <pc:spChg chg="mod">
          <ac:chgData name="McCorquodale, Theresa" userId="037d1548-3d91-4cff-b8fb-b2d2a702fd97" providerId="ADAL" clId="{416A4613-CF62-4460-8A41-DF74B2AE8C12}" dt="2022-06-28T20:25:15.092" v="22" actId="20577"/>
          <ac:spMkLst>
            <pc:docMk/>
            <pc:sldMk cId="620743942" sldId="2499"/>
            <ac:spMk id="6" creationId="{19FF3DD5-93E5-F7D9-3374-F16DEE333C83}"/>
          </ac:spMkLst>
        </pc:spChg>
      </pc:sldChg>
      <pc:sldChg chg="addCm">
        <pc:chgData name="McCorquodale, Theresa" userId="037d1548-3d91-4cff-b8fb-b2d2a702fd97" providerId="ADAL" clId="{416A4613-CF62-4460-8A41-DF74B2AE8C12}" dt="2022-06-28T20:29:33.916" v="26"/>
        <pc:sldMkLst>
          <pc:docMk/>
          <pc:sldMk cId="3333885679" sldId="2500"/>
        </pc:sldMkLst>
      </pc:sldChg>
      <pc:sldChg chg="addCm">
        <pc:chgData name="McCorquodale, Theresa" userId="037d1548-3d91-4cff-b8fb-b2d2a702fd97" providerId="ADAL" clId="{416A4613-CF62-4460-8A41-DF74B2AE8C12}" dt="2022-06-28T20:30:19.357" v="27"/>
        <pc:sldMkLst>
          <pc:docMk/>
          <pc:sldMk cId="4108548033" sldId="2501"/>
        </pc:sldMkLst>
      </pc:sldChg>
      <pc:sldChg chg="addCm">
        <pc:chgData name="McCorquodale, Theresa" userId="037d1548-3d91-4cff-b8fb-b2d2a702fd97" providerId="ADAL" clId="{416A4613-CF62-4460-8A41-DF74B2AE8C12}" dt="2022-06-28T20:32:00.421" v="29"/>
        <pc:sldMkLst>
          <pc:docMk/>
          <pc:sldMk cId="3275264055" sldId="2505"/>
        </pc:sldMkLst>
      </pc:sldChg>
      <pc:sldChg chg="addCm">
        <pc:chgData name="McCorquodale, Theresa" userId="037d1548-3d91-4cff-b8fb-b2d2a702fd97" providerId="ADAL" clId="{416A4613-CF62-4460-8A41-DF74B2AE8C12}" dt="2022-06-28T20:35:45.501" v="30"/>
        <pc:sldMkLst>
          <pc:docMk/>
          <pc:sldMk cId="2957678386" sldId="2511"/>
        </pc:sldMkLst>
      </pc:sldChg>
      <pc:sldChg chg="addCm">
        <pc:chgData name="McCorquodale, Theresa" userId="037d1548-3d91-4cff-b8fb-b2d2a702fd97" providerId="ADAL" clId="{416A4613-CF62-4460-8A41-DF74B2AE8C12}" dt="2022-06-28T20:31:21.664" v="28"/>
        <pc:sldMkLst>
          <pc:docMk/>
          <pc:sldMk cId="1127936240" sldId="5229"/>
        </pc:sldMkLst>
      </pc:sldChg>
    </pc:docChg>
  </pc:docChgLst>
  <pc:docChgLst>
    <pc:chgData name="Reyes, Paula" userId="8670069f-6663-4521-b159-af63eb992134" providerId="ADAL" clId="{5520E570-622F-4990-815D-32E10ECB6DDC}"/>
    <pc:docChg chg="modSld sldOrd">
      <pc:chgData name="Reyes, Paula" userId="8670069f-6663-4521-b159-af63eb992134" providerId="ADAL" clId="{5520E570-622F-4990-815D-32E10ECB6DDC}" dt="2022-06-27T19:40:56.578" v="1"/>
      <pc:docMkLst>
        <pc:docMk/>
      </pc:docMkLst>
      <pc:sldChg chg="ord">
        <pc:chgData name="Reyes, Paula" userId="8670069f-6663-4521-b159-af63eb992134" providerId="ADAL" clId="{5520E570-622F-4990-815D-32E10ECB6DDC}" dt="2022-06-27T19:40:56.578" v="1"/>
        <pc:sldMkLst>
          <pc:docMk/>
          <pc:sldMk cId="3514674225" sldId="2497"/>
        </pc:sldMkLst>
      </pc:sldChg>
    </pc:docChg>
  </pc:docChgLst>
  <pc:docChgLst>
    <pc:chgData name="Brown, Cody" userId="2edf2639-e9e8-4979-8714-43e686c0a899" providerId="ADAL" clId="{C2600BB2-E640-478D-8399-54401F6130B7}"/>
    <pc:docChg chg="custSel delSld modSld">
      <pc:chgData name="Brown, Cody" userId="2edf2639-e9e8-4979-8714-43e686c0a899" providerId="ADAL" clId="{C2600BB2-E640-478D-8399-54401F6130B7}" dt="2023-06-20T19:47:35.541" v="39" actId="20577"/>
      <pc:docMkLst>
        <pc:docMk/>
      </pc:docMkLst>
      <pc:sldChg chg="modSp mod">
        <pc:chgData name="Brown, Cody" userId="2edf2639-e9e8-4979-8714-43e686c0a899" providerId="ADAL" clId="{C2600BB2-E640-478D-8399-54401F6130B7}" dt="2023-06-20T19:38:27.309" v="2" actId="14100"/>
        <pc:sldMkLst>
          <pc:docMk/>
          <pc:sldMk cId="3929767673" sldId="2454"/>
        </pc:sldMkLst>
        <pc:spChg chg="mod">
          <ac:chgData name="Brown, Cody" userId="2edf2639-e9e8-4979-8714-43e686c0a899" providerId="ADAL" clId="{C2600BB2-E640-478D-8399-54401F6130B7}" dt="2023-06-20T19:38:27.309" v="2" actId="14100"/>
          <ac:spMkLst>
            <pc:docMk/>
            <pc:sldMk cId="3929767673" sldId="2454"/>
            <ac:spMk id="3" creationId="{98F887A7-7DA0-49EE-826C-9AB2DA27DD48}"/>
          </ac:spMkLst>
        </pc:spChg>
      </pc:sldChg>
      <pc:sldChg chg="modSp mod">
        <pc:chgData name="Brown, Cody" userId="2edf2639-e9e8-4979-8714-43e686c0a899" providerId="ADAL" clId="{C2600BB2-E640-478D-8399-54401F6130B7}" dt="2023-06-20T19:46:01.970" v="30" actId="207"/>
        <pc:sldMkLst>
          <pc:docMk/>
          <pc:sldMk cId="3122510570" sldId="2464"/>
        </pc:sldMkLst>
        <pc:graphicFrameChg chg="modGraphic">
          <ac:chgData name="Brown, Cody" userId="2edf2639-e9e8-4979-8714-43e686c0a899" providerId="ADAL" clId="{C2600BB2-E640-478D-8399-54401F6130B7}" dt="2023-06-20T19:46:01.970" v="30" actId="207"/>
          <ac:graphicFrameMkLst>
            <pc:docMk/>
            <pc:sldMk cId="3122510570" sldId="2464"/>
            <ac:graphicFrameMk id="4" creationId="{07C05F34-4F3D-4772-A310-6AECDBD90236}"/>
          </ac:graphicFrameMkLst>
        </pc:graphicFrameChg>
      </pc:sldChg>
      <pc:sldChg chg="modSp mod">
        <pc:chgData name="Brown, Cody" userId="2edf2639-e9e8-4979-8714-43e686c0a899" providerId="ADAL" clId="{C2600BB2-E640-478D-8399-54401F6130B7}" dt="2023-06-20T19:39:04.934" v="21" actId="5793"/>
        <pc:sldMkLst>
          <pc:docMk/>
          <pc:sldMk cId="364555873" sldId="2532"/>
        </pc:sldMkLst>
        <pc:spChg chg="mod">
          <ac:chgData name="Brown, Cody" userId="2edf2639-e9e8-4979-8714-43e686c0a899" providerId="ADAL" clId="{C2600BB2-E640-478D-8399-54401F6130B7}" dt="2023-06-20T19:39:04.934" v="21" actId="5793"/>
          <ac:spMkLst>
            <pc:docMk/>
            <pc:sldMk cId="364555873" sldId="2532"/>
            <ac:spMk id="3" creationId="{DBA3CC4D-EEC3-44AC-A198-2F936D71E0B7}"/>
          </ac:spMkLst>
        </pc:spChg>
      </pc:sldChg>
      <pc:sldChg chg="del">
        <pc:chgData name="Brown, Cody" userId="2edf2639-e9e8-4979-8714-43e686c0a899" providerId="ADAL" clId="{C2600BB2-E640-478D-8399-54401F6130B7}" dt="2023-06-20T19:38:12.683" v="0" actId="47"/>
        <pc:sldMkLst>
          <pc:docMk/>
          <pc:sldMk cId="780411523" sldId="2558"/>
        </pc:sldMkLst>
      </pc:sldChg>
      <pc:sldChg chg="del">
        <pc:chgData name="Brown, Cody" userId="2edf2639-e9e8-4979-8714-43e686c0a899" providerId="ADAL" clId="{C2600BB2-E640-478D-8399-54401F6130B7}" dt="2023-06-20T19:38:12.683" v="0" actId="47"/>
        <pc:sldMkLst>
          <pc:docMk/>
          <pc:sldMk cId="1406066322" sldId="2559"/>
        </pc:sldMkLst>
      </pc:sldChg>
      <pc:sldChg chg="del">
        <pc:chgData name="Brown, Cody" userId="2edf2639-e9e8-4979-8714-43e686c0a899" providerId="ADAL" clId="{C2600BB2-E640-478D-8399-54401F6130B7}" dt="2023-06-20T19:38:12.683" v="0" actId="47"/>
        <pc:sldMkLst>
          <pc:docMk/>
          <pc:sldMk cId="2393521472" sldId="2560"/>
        </pc:sldMkLst>
      </pc:sldChg>
      <pc:sldChg chg="del">
        <pc:chgData name="Brown, Cody" userId="2edf2639-e9e8-4979-8714-43e686c0a899" providerId="ADAL" clId="{C2600BB2-E640-478D-8399-54401F6130B7}" dt="2023-06-20T19:38:12.683" v="0" actId="47"/>
        <pc:sldMkLst>
          <pc:docMk/>
          <pc:sldMk cId="3584184726" sldId="2561"/>
        </pc:sldMkLst>
      </pc:sldChg>
      <pc:sldChg chg="del">
        <pc:chgData name="Brown, Cody" userId="2edf2639-e9e8-4979-8714-43e686c0a899" providerId="ADAL" clId="{C2600BB2-E640-478D-8399-54401F6130B7}" dt="2023-06-20T19:38:12.683" v="0" actId="47"/>
        <pc:sldMkLst>
          <pc:docMk/>
          <pc:sldMk cId="4286565400" sldId="2562"/>
        </pc:sldMkLst>
      </pc:sldChg>
      <pc:sldChg chg="del">
        <pc:chgData name="Brown, Cody" userId="2edf2639-e9e8-4979-8714-43e686c0a899" providerId="ADAL" clId="{C2600BB2-E640-478D-8399-54401F6130B7}" dt="2023-06-20T19:38:12.683" v="0" actId="47"/>
        <pc:sldMkLst>
          <pc:docMk/>
          <pc:sldMk cId="1814801820" sldId="2563"/>
        </pc:sldMkLst>
      </pc:sldChg>
      <pc:sldChg chg="del">
        <pc:chgData name="Brown, Cody" userId="2edf2639-e9e8-4979-8714-43e686c0a899" providerId="ADAL" clId="{C2600BB2-E640-478D-8399-54401F6130B7}" dt="2023-06-20T19:38:12.683" v="0" actId="47"/>
        <pc:sldMkLst>
          <pc:docMk/>
          <pc:sldMk cId="315721787" sldId="2564"/>
        </pc:sldMkLst>
      </pc:sldChg>
      <pc:sldChg chg="modSp">
        <pc:chgData name="Brown, Cody" userId="2edf2639-e9e8-4979-8714-43e686c0a899" providerId="ADAL" clId="{C2600BB2-E640-478D-8399-54401F6130B7}" dt="2023-06-20T19:47:35.541" v="39" actId="20577"/>
        <pc:sldMkLst>
          <pc:docMk/>
          <pc:sldMk cId="158659834" sldId="5240"/>
        </pc:sldMkLst>
        <pc:graphicFrameChg chg="mod">
          <ac:chgData name="Brown, Cody" userId="2edf2639-e9e8-4979-8714-43e686c0a899" providerId="ADAL" clId="{C2600BB2-E640-478D-8399-54401F6130B7}" dt="2023-06-20T19:47:35.541" v="39" actId="20577"/>
          <ac:graphicFrameMkLst>
            <pc:docMk/>
            <pc:sldMk cId="158659834" sldId="5240"/>
            <ac:graphicFrameMk id="5" creationId="{787A3FDE-8EC9-3446-41AF-D8E7AA25EC50}"/>
          </ac:graphicFrameMkLst>
        </pc:graphicFrameChg>
      </pc:sldChg>
      <pc:sldChg chg="del">
        <pc:chgData name="Brown, Cody" userId="2edf2639-e9e8-4979-8714-43e686c0a899" providerId="ADAL" clId="{C2600BB2-E640-478D-8399-54401F6130B7}" dt="2023-06-20T19:38:12.683" v="0" actId="47"/>
        <pc:sldMkLst>
          <pc:docMk/>
          <pc:sldMk cId="2719129498" sldId="5246"/>
        </pc:sldMkLst>
      </pc:sldChg>
    </pc:docChg>
  </pc:docChgLst>
  <pc:docChgLst>
    <pc:chgData name="Richie, Amy" userId="81f3b60b-737f-45a9-a055-eebb99fdddb1" providerId="ADAL" clId="{01B2894E-4E55-41CE-B4C4-40DEC33B6045}"/>
    <pc:docChg chg="sldOrd">
      <pc:chgData name="Richie, Amy" userId="81f3b60b-737f-45a9-a055-eebb99fdddb1" providerId="ADAL" clId="{01B2894E-4E55-41CE-B4C4-40DEC33B6045}" dt="2022-10-13T22:31:18.503" v="0" actId="20578"/>
      <pc:docMkLst>
        <pc:docMk/>
      </pc:docMkLst>
      <pc:sldChg chg="ord">
        <pc:chgData name="Richie, Amy" userId="81f3b60b-737f-45a9-a055-eebb99fdddb1" providerId="ADAL" clId="{01B2894E-4E55-41CE-B4C4-40DEC33B6045}" dt="2022-10-13T22:31:18.503" v="0" actId="20578"/>
        <pc:sldMkLst>
          <pc:docMk/>
          <pc:sldMk cId="3251795343" sldId="5235"/>
        </pc:sldMkLst>
      </pc:sldChg>
    </pc:docChg>
  </pc:docChgLst>
  <pc:docChgLst>
    <pc:chgData name="Amy Richie" userId="81f3b60b-737f-45a9-a055-eebb99fdddb1" providerId="ADAL" clId="{E6FAAB3A-FCAB-41E5-8C59-0DBD9B43E73D}"/>
    <pc:docChg chg="undo custSel addSld delSld modSld">
      <pc:chgData name="Amy Richie" userId="81f3b60b-737f-45a9-a055-eebb99fdddb1" providerId="ADAL" clId="{E6FAAB3A-FCAB-41E5-8C59-0DBD9B43E73D}" dt="2022-07-01T17:24:38.977" v="911"/>
      <pc:docMkLst>
        <pc:docMk/>
      </pc:docMkLst>
      <pc:sldChg chg="modSp mod addCm">
        <pc:chgData name="Amy Richie" userId="81f3b60b-737f-45a9-a055-eebb99fdddb1" providerId="ADAL" clId="{E6FAAB3A-FCAB-41E5-8C59-0DBD9B43E73D}" dt="2022-07-01T14:45:21.849" v="128"/>
        <pc:sldMkLst>
          <pc:docMk/>
          <pc:sldMk cId="2580985666" sldId="268"/>
        </pc:sldMkLst>
        <pc:spChg chg="mod">
          <ac:chgData name="Amy Richie" userId="81f3b60b-737f-45a9-a055-eebb99fdddb1" providerId="ADAL" clId="{E6FAAB3A-FCAB-41E5-8C59-0DBD9B43E73D}" dt="2022-07-01T14:44:33.079" v="126" actId="13926"/>
          <ac:spMkLst>
            <pc:docMk/>
            <pc:sldMk cId="2580985666" sldId="268"/>
            <ac:spMk id="3" creationId="{CBA45D98-6F5F-F78E-79B2-22EC9B97E2EC}"/>
          </ac:spMkLst>
        </pc:spChg>
      </pc:sldChg>
      <pc:sldChg chg="modSp mod addCm modCm chgLayout">
        <pc:chgData name="Amy Richie" userId="81f3b60b-737f-45a9-a055-eebb99fdddb1" providerId="ADAL" clId="{E6FAAB3A-FCAB-41E5-8C59-0DBD9B43E73D}" dt="2022-07-01T14:58:19.869" v="152"/>
        <pc:sldMkLst>
          <pc:docMk/>
          <pc:sldMk cId="3899851231" sldId="277"/>
        </pc:sldMkLst>
        <pc:spChg chg="mod ord">
          <ac:chgData name="Amy Richie" userId="81f3b60b-737f-45a9-a055-eebb99fdddb1" providerId="ADAL" clId="{E6FAAB3A-FCAB-41E5-8C59-0DBD9B43E73D}" dt="2022-07-01T14:48:43.183" v="133" actId="700"/>
          <ac:spMkLst>
            <pc:docMk/>
            <pc:sldMk cId="3899851231" sldId="277"/>
            <ac:spMk id="2" creationId="{1F52DB62-F84B-4DFD-8914-DB7A39F599C0}"/>
          </ac:spMkLst>
        </pc:spChg>
        <pc:spChg chg="mod ord">
          <ac:chgData name="Amy Richie" userId="81f3b60b-737f-45a9-a055-eebb99fdddb1" providerId="ADAL" clId="{E6FAAB3A-FCAB-41E5-8C59-0DBD9B43E73D}" dt="2022-07-01T14:49:50.087" v="138" actId="12"/>
          <ac:spMkLst>
            <pc:docMk/>
            <pc:sldMk cId="3899851231" sldId="277"/>
            <ac:spMk id="3" creationId="{DBA3CC4D-EEC3-44AC-A198-2F936D71E0B7}"/>
          </ac:spMkLst>
        </pc:spChg>
      </pc:sldChg>
      <pc:sldChg chg="modSp add mod">
        <pc:chgData name="Amy Richie" userId="81f3b60b-737f-45a9-a055-eebb99fdddb1" providerId="ADAL" clId="{E6FAAB3A-FCAB-41E5-8C59-0DBD9B43E73D}" dt="2022-07-01T14:38:58.585" v="108" actId="20577"/>
        <pc:sldMkLst>
          <pc:docMk/>
          <pc:sldMk cId="3122510570" sldId="2464"/>
        </pc:sldMkLst>
        <pc:spChg chg="mod">
          <ac:chgData name="Amy Richie" userId="81f3b60b-737f-45a9-a055-eebb99fdddb1" providerId="ADAL" clId="{E6FAAB3A-FCAB-41E5-8C59-0DBD9B43E73D}" dt="2022-07-01T14:36:21.341" v="45" actId="20577"/>
          <ac:spMkLst>
            <pc:docMk/>
            <pc:sldMk cId="3122510570" sldId="2464"/>
            <ac:spMk id="2" creationId="{70A97806-1610-48F9-A3CD-1959B3428728}"/>
          </ac:spMkLst>
        </pc:spChg>
        <pc:graphicFrameChg chg="mod modGraphic">
          <ac:chgData name="Amy Richie" userId="81f3b60b-737f-45a9-a055-eebb99fdddb1" providerId="ADAL" clId="{E6FAAB3A-FCAB-41E5-8C59-0DBD9B43E73D}" dt="2022-07-01T14:38:58.585" v="108" actId="20577"/>
          <ac:graphicFrameMkLst>
            <pc:docMk/>
            <pc:sldMk cId="3122510570" sldId="2464"/>
            <ac:graphicFrameMk id="4" creationId="{07C05F34-4F3D-4772-A310-6AECDBD90236}"/>
          </ac:graphicFrameMkLst>
        </pc:graphicFrameChg>
      </pc:sldChg>
      <pc:sldChg chg="addCm modCm">
        <pc:chgData name="Amy Richie" userId="81f3b60b-737f-45a9-a055-eebb99fdddb1" providerId="ADAL" clId="{E6FAAB3A-FCAB-41E5-8C59-0DBD9B43E73D}" dt="2022-07-01T14:52:43.556" v="143"/>
        <pc:sldMkLst>
          <pc:docMk/>
          <pc:sldMk cId="555080741" sldId="2475"/>
        </pc:sldMkLst>
      </pc:sldChg>
      <pc:sldChg chg="modSp add mod addCm">
        <pc:chgData name="Amy Richie" userId="81f3b60b-737f-45a9-a055-eebb99fdddb1" providerId="ADAL" clId="{E6FAAB3A-FCAB-41E5-8C59-0DBD9B43E73D}" dt="2022-07-01T15:20:03.197" v="301" actId="14826"/>
        <pc:sldMkLst>
          <pc:docMk/>
          <pc:sldMk cId="3214743009" sldId="2480"/>
        </pc:sldMkLst>
        <pc:spChg chg="mod">
          <ac:chgData name="Amy Richie" userId="81f3b60b-737f-45a9-a055-eebb99fdddb1" providerId="ADAL" clId="{E6FAAB3A-FCAB-41E5-8C59-0DBD9B43E73D}" dt="2022-07-01T15:15:44.542" v="290" actId="14100"/>
          <ac:spMkLst>
            <pc:docMk/>
            <pc:sldMk cId="3214743009" sldId="2480"/>
            <ac:spMk id="2" creationId="{2F08AD1C-AD7E-BFBC-6A1D-86B1C6ADEBDD}"/>
          </ac:spMkLst>
        </pc:spChg>
        <pc:spChg chg="mod">
          <ac:chgData name="Amy Richie" userId="81f3b60b-737f-45a9-a055-eebb99fdddb1" providerId="ADAL" clId="{E6FAAB3A-FCAB-41E5-8C59-0DBD9B43E73D}" dt="2022-07-01T15:10:34.541" v="202" actId="255"/>
          <ac:spMkLst>
            <pc:docMk/>
            <pc:sldMk cId="3214743009" sldId="2480"/>
            <ac:spMk id="23" creationId="{BB579A09-2891-E335-52AC-58442C1E17BE}"/>
          </ac:spMkLst>
        </pc:spChg>
        <pc:spChg chg="mod">
          <ac:chgData name="Amy Richie" userId="81f3b60b-737f-45a9-a055-eebb99fdddb1" providerId="ADAL" clId="{E6FAAB3A-FCAB-41E5-8C59-0DBD9B43E73D}" dt="2022-07-01T15:10:45.567" v="204" actId="255"/>
          <ac:spMkLst>
            <pc:docMk/>
            <pc:sldMk cId="3214743009" sldId="2480"/>
            <ac:spMk id="24" creationId="{BA43C893-FF58-CC26-7330-597B9A6C7E60}"/>
          </ac:spMkLst>
        </pc:spChg>
        <pc:spChg chg="mod">
          <ac:chgData name="Amy Richie" userId="81f3b60b-737f-45a9-a055-eebb99fdddb1" providerId="ADAL" clId="{E6FAAB3A-FCAB-41E5-8C59-0DBD9B43E73D}" dt="2022-07-01T15:10:59.269" v="208" actId="255"/>
          <ac:spMkLst>
            <pc:docMk/>
            <pc:sldMk cId="3214743009" sldId="2480"/>
            <ac:spMk id="25" creationId="{66E7173B-7BAE-5424-A2DA-5850BD4645E4}"/>
          </ac:spMkLst>
        </pc:spChg>
        <pc:spChg chg="mod">
          <ac:chgData name="Amy Richie" userId="81f3b60b-737f-45a9-a055-eebb99fdddb1" providerId="ADAL" clId="{E6FAAB3A-FCAB-41E5-8C59-0DBD9B43E73D}" dt="2022-07-01T15:11:32.277" v="218" actId="1076"/>
          <ac:spMkLst>
            <pc:docMk/>
            <pc:sldMk cId="3214743009" sldId="2480"/>
            <ac:spMk id="26" creationId="{D4396493-01B4-E0A4-51A4-17F14DE46A13}"/>
          </ac:spMkLst>
        </pc:spChg>
        <pc:spChg chg="mod">
          <ac:chgData name="Amy Richie" userId="81f3b60b-737f-45a9-a055-eebb99fdddb1" providerId="ADAL" clId="{E6FAAB3A-FCAB-41E5-8C59-0DBD9B43E73D}" dt="2022-07-01T15:16:03.920" v="294" actId="20577"/>
          <ac:spMkLst>
            <pc:docMk/>
            <pc:sldMk cId="3214743009" sldId="2480"/>
            <ac:spMk id="27" creationId="{61BB9AA5-3362-3BFC-5962-D1871DA57FFD}"/>
          </ac:spMkLst>
        </pc:spChg>
        <pc:spChg chg="mod">
          <ac:chgData name="Amy Richie" userId="81f3b60b-737f-45a9-a055-eebb99fdddb1" providerId="ADAL" clId="{E6FAAB3A-FCAB-41E5-8C59-0DBD9B43E73D}" dt="2022-07-01T15:16:57.570" v="298" actId="1036"/>
          <ac:spMkLst>
            <pc:docMk/>
            <pc:sldMk cId="3214743009" sldId="2480"/>
            <ac:spMk id="28" creationId="{E8C7F84B-42BC-0530-84E0-499E638C02BB}"/>
          </ac:spMkLst>
        </pc:spChg>
        <pc:spChg chg="mod">
          <ac:chgData name="Amy Richie" userId="81f3b60b-737f-45a9-a055-eebb99fdddb1" providerId="ADAL" clId="{E6FAAB3A-FCAB-41E5-8C59-0DBD9B43E73D}" dt="2022-07-01T15:13:07.478" v="231" actId="20577"/>
          <ac:spMkLst>
            <pc:docMk/>
            <pc:sldMk cId="3214743009" sldId="2480"/>
            <ac:spMk id="29" creationId="{A2EC9931-A538-B963-ED67-B42362CC2F00}"/>
          </ac:spMkLst>
        </pc:spChg>
        <pc:spChg chg="mod">
          <ac:chgData name="Amy Richie" userId="81f3b60b-737f-45a9-a055-eebb99fdddb1" providerId="ADAL" clId="{E6FAAB3A-FCAB-41E5-8C59-0DBD9B43E73D}" dt="2022-07-01T15:14:36.991" v="245" actId="14100"/>
          <ac:spMkLst>
            <pc:docMk/>
            <pc:sldMk cId="3214743009" sldId="2480"/>
            <ac:spMk id="30" creationId="{A950554E-BF88-CAD7-6930-86E5952D1E2C}"/>
          </ac:spMkLst>
        </pc:spChg>
        <pc:spChg chg="mod">
          <ac:chgData name="Amy Richie" userId="81f3b60b-737f-45a9-a055-eebb99fdddb1" providerId="ADAL" clId="{E6FAAB3A-FCAB-41E5-8C59-0DBD9B43E73D}" dt="2022-07-01T15:10:11.270" v="199" actId="14100"/>
          <ac:spMkLst>
            <pc:docMk/>
            <pc:sldMk cId="3214743009" sldId="2480"/>
            <ac:spMk id="40" creationId="{10AD160B-2B2C-F35F-CF33-39B9C4EBF87A}"/>
          </ac:spMkLst>
        </pc:spChg>
        <pc:spChg chg="mod">
          <ac:chgData name="Amy Richie" userId="81f3b60b-737f-45a9-a055-eebb99fdddb1" providerId="ADAL" clId="{E6FAAB3A-FCAB-41E5-8C59-0DBD9B43E73D}" dt="2022-07-01T15:10:49.864" v="205" actId="14100"/>
          <ac:spMkLst>
            <pc:docMk/>
            <pc:sldMk cId="3214743009" sldId="2480"/>
            <ac:spMk id="41" creationId="{CA23BACA-CC88-E85E-0AF0-C2B505AE47D1}"/>
          </ac:spMkLst>
        </pc:spChg>
        <pc:spChg chg="mod">
          <ac:chgData name="Amy Richie" userId="81f3b60b-737f-45a9-a055-eebb99fdddb1" providerId="ADAL" clId="{E6FAAB3A-FCAB-41E5-8C59-0DBD9B43E73D}" dt="2022-07-01T15:10:53.511" v="206" actId="14100"/>
          <ac:spMkLst>
            <pc:docMk/>
            <pc:sldMk cId="3214743009" sldId="2480"/>
            <ac:spMk id="42" creationId="{7D84D80B-BB46-B5DB-5CD6-C329C0ADBDC3}"/>
          </ac:spMkLst>
        </pc:spChg>
        <pc:spChg chg="mod">
          <ac:chgData name="Amy Richie" userId="81f3b60b-737f-45a9-a055-eebb99fdddb1" providerId="ADAL" clId="{E6FAAB3A-FCAB-41E5-8C59-0DBD9B43E73D}" dt="2022-07-01T15:11:04.650" v="210" actId="14100"/>
          <ac:spMkLst>
            <pc:docMk/>
            <pc:sldMk cId="3214743009" sldId="2480"/>
            <ac:spMk id="43" creationId="{8FFFF4A9-D5B8-5C0E-99DD-C9693AA5A230}"/>
          </ac:spMkLst>
        </pc:spChg>
        <pc:picChg chg="mod">
          <ac:chgData name="Amy Richie" userId="81f3b60b-737f-45a9-a055-eebb99fdddb1" providerId="ADAL" clId="{E6FAAB3A-FCAB-41E5-8C59-0DBD9B43E73D}" dt="2022-07-01T15:20:03.197" v="301" actId="14826"/>
          <ac:picMkLst>
            <pc:docMk/>
            <pc:sldMk cId="3214743009" sldId="2480"/>
            <ac:picMk id="32" creationId="{FC0D3469-70BC-8DA6-89B7-D1EFEC3F87E4}"/>
          </ac:picMkLst>
        </pc:picChg>
        <pc:picChg chg="mod">
          <ac:chgData name="Amy Richie" userId="81f3b60b-737f-45a9-a055-eebb99fdddb1" providerId="ADAL" clId="{E6FAAB3A-FCAB-41E5-8C59-0DBD9B43E73D}" dt="2022-07-01T15:18:56.582" v="300" actId="14826"/>
          <ac:picMkLst>
            <pc:docMk/>
            <pc:sldMk cId="3214743009" sldId="2480"/>
            <ac:picMk id="34" creationId="{16574BD8-E330-0C95-3E78-9CB7E3A0FD0C}"/>
          </ac:picMkLst>
        </pc:picChg>
        <pc:picChg chg="mod">
          <ac:chgData name="Amy Richie" userId="81f3b60b-737f-45a9-a055-eebb99fdddb1" providerId="ADAL" clId="{E6FAAB3A-FCAB-41E5-8C59-0DBD9B43E73D}" dt="2022-07-01T15:17:22.933" v="299" actId="14826"/>
          <ac:picMkLst>
            <pc:docMk/>
            <pc:sldMk cId="3214743009" sldId="2480"/>
            <ac:picMk id="36" creationId="{78BC10FD-956C-FBFD-4605-8DD12201C41E}"/>
          </ac:picMkLst>
        </pc:picChg>
        <pc:picChg chg="mod">
          <ac:chgData name="Amy Richie" userId="81f3b60b-737f-45a9-a055-eebb99fdddb1" providerId="ADAL" clId="{E6FAAB3A-FCAB-41E5-8C59-0DBD9B43E73D}" dt="2022-07-01T15:16:42.950" v="295" actId="14826"/>
          <ac:picMkLst>
            <pc:docMk/>
            <pc:sldMk cId="3214743009" sldId="2480"/>
            <ac:picMk id="38" creationId="{33AC0A0A-2C88-877F-4335-93307B414160}"/>
          </ac:picMkLst>
        </pc:picChg>
      </pc:sldChg>
      <pc:sldChg chg="add">
        <pc:chgData name="Amy Richie" userId="81f3b60b-737f-45a9-a055-eebb99fdddb1" providerId="ADAL" clId="{E6FAAB3A-FCAB-41E5-8C59-0DBD9B43E73D}" dt="2022-07-01T14:35:08.677" v="19"/>
        <pc:sldMkLst>
          <pc:docMk/>
          <pc:sldMk cId="21629413" sldId="2482"/>
        </pc:sldMkLst>
      </pc:sldChg>
      <pc:sldChg chg="add">
        <pc:chgData name="Amy Richie" userId="81f3b60b-737f-45a9-a055-eebb99fdddb1" providerId="ADAL" clId="{E6FAAB3A-FCAB-41E5-8C59-0DBD9B43E73D}" dt="2022-07-01T14:32:56.257" v="16"/>
        <pc:sldMkLst>
          <pc:docMk/>
          <pc:sldMk cId="2667514872" sldId="2496"/>
        </pc:sldMkLst>
      </pc:sldChg>
      <pc:sldChg chg="addCm">
        <pc:chgData name="Amy Richie" userId="81f3b60b-737f-45a9-a055-eebb99fdddb1" providerId="ADAL" clId="{E6FAAB3A-FCAB-41E5-8C59-0DBD9B43E73D}" dt="2022-07-01T14:46:46.147" v="129"/>
        <pc:sldMkLst>
          <pc:docMk/>
          <pc:sldMk cId="3514674225" sldId="2497"/>
        </pc:sldMkLst>
      </pc:sldChg>
      <pc:sldChg chg="modSp mod addCm chgLayout">
        <pc:chgData name="Amy Richie" userId="81f3b60b-737f-45a9-a055-eebb99fdddb1" providerId="ADAL" clId="{E6FAAB3A-FCAB-41E5-8C59-0DBD9B43E73D}" dt="2022-07-01T14:58:56.431" v="153"/>
        <pc:sldMkLst>
          <pc:docMk/>
          <pc:sldMk cId="522824894" sldId="2498"/>
        </pc:sldMkLst>
        <pc:spChg chg="mod ord">
          <ac:chgData name="Amy Richie" userId="81f3b60b-737f-45a9-a055-eebb99fdddb1" providerId="ADAL" clId="{E6FAAB3A-FCAB-41E5-8C59-0DBD9B43E73D}" dt="2022-07-01T14:50:44.443" v="141" actId="700"/>
          <ac:spMkLst>
            <pc:docMk/>
            <pc:sldMk cId="522824894" sldId="2498"/>
            <ac:spMk id="2" creationId="{1F52DB62-F84B-4DFD-8914-DB7A39F599C0}"/>
          </ac:spMkLst>
        </pc:spChg>
        <pc:spChg chg="mod ord">
          <ac:chgData name="Amy Richie" userId="81f3b60b-737f-45a9-a055-eebb99fdddb1" providerId="ADAL" clId="{E6FAAB3A-FCAB-41E5-8C59-0DBD9B43E73D}" dt="2022-07-01T14:50:44.443" v="141" actId="700"/>
          <ac:spMkLst>
            <pc:docMk/>
            <pc:sldMk cId="522824894" sldId="2498"/>
            <ac:spMk id="3" creationId="{DBA3CC4D-EEC3-44AC-A198-2F936D71E0B7}"/>
          </ac:spMkLst>
        </pc:spChg>
        <pc:spChg chg="mod">
          <ac:chgData name="Amy Richie" userId="81f3b60b-737f-45a9-a055-eebb99fdddb1" providerId="ADAL" clId="{E6FAAB3A-FCAB-41E5-8C59-0DBD9B43E73D}" dt="2022-07-01T14:53:51.166" v="148" actId="14100"/>
          <ac:spMkLst>
            <pc:docMk/>
            <pc:sldMk cId="522824894" sldId="2498"/>
            <ac:spMk id="5" creationId="{EAD05B96-7F52-A040-47EC-F2FB646DDEA7}"/>
          </ac:spMkLst>
        </pc:spChg>
        <pc:spChg chg="mod">
          <ac:chgData name="Amy Richie" userId="81f3b60b-737f-45a9-a055-eebb99fdddb1" providerId="ADAL" clId="{E6FAAB3A-FCAB-41E5-8C59-0DBD9B43E73D}" dt="2022-07-01T14:53:52.516" v="150" actId="255"/>
          <ac:spMkLst>
            <pc:docMk/>
            <pc:sldMk cId="522824894" sldId="2498"/>
            <ac:spMk id="6" creationId="{FF28E627-CB48-BD16-0B28-BC9A12592B47}"/>
          </ac:spMkLst>
        </pc:spChg>
      </pc:sldChg>
      <pc:sldChg chg="modSp mod addCm chgLayout">
        <pc:chgData name="Amy Richie" userId="81f3b60b-737f-45a9-a055-eebb99fdddb1" providerId="ADAL" clId="{E6FAAB3A-FCAB-41E5-8C59-0DBD9B43E73D}" dt="2022-07-01T15:06:43.609" v="157"/>
        <pc:sldMkLst>
          <pc:docMk/>
          <pc:sldMk cId="620743942" sldId="2499"/>
        </pc:sldMkLst>
        <pc:spChg chg="mod ord">
          <ac:chgData name="Amy Richie" userId="81f3b60b-737f-45a9-a055-eebb99fdddb1" providerId="ADAL" clId="{E6FAAB3A-FCAB-41E5-8C59-0DBD9B43E73D}" dt="2022-07-01T14:59:53.787" v="155" actId="700"/>
          <ac:spMkLst>
            <pc:docMk/>
            <pc:sldMk cId="620743942" sldId="2499"/>
            <ac:spMk id="2" creationId="{1F52DB62-F84B-4DFD-8914-DB7A39F599C0}"/>
          </ac:spMkLst>
        </pc:spChg>
        <pc:spChg chg="mod ord">
          <ac:chgData name="Amy Richie" userId="81f3b60b-737f-45a9-a055-eebb99fdddb1" providerId="ADAL" clId="{E6FAAB3A-FCAB-41E5-8C59-0DBD9B43E73D}" dt="2022-07-01T14:59:53.787" v="155" actId="700"/>
          <ac:spMkLst>
            <pc:docMk/>
            <pc:sldMk cId="620743942" sldId="2499"/>
            <ac:spMk id="3" creationId="{DBA3CC4D-EEC3-44AC-A198-2F936D71E0B7}"/>
          </ac:spMkLst>
        </pc:spChg>
      </pc:sldChg>
      <pc:sldChg chg="addCm modCm">
        <pc:chgData name="Amy Richie" userId="81f3b60b-737f-45a9-a055-eebb99fdddb1" providerId="ADAL" clId="{E6FAAB3A-FCAB-41E5-8C59-0DBD9B43E73D}" dt="2022-07-01T15:27:55.522" v="315"/>
        <pc:sldMkLst>
          <pc:docMk/>
          <pc:sldMk cId="3333885679" sldId="2500"/>
        </pc:sldMkLst>
      </pc:sldChg>
      <pc:sldChg chg="modSp mod addCm">
        <pc:chgData name="Amy Richie" userId="81f3b60b-737f-45a9-a055-eebb99fdddb1" providerId="ADAL" clId="{E6FAAB3A-FCAB-41E5-8C59-0DBD9B43E73D}" dt="2022-07-01T15:21:25.582" v="304"/>
        <pc:sldMkLst>
          <pc:docMk/>
          <pc:sldMk cId="4108548033" sldId="2501"/>
        </pc:sldMkLst>
        <pc:spChg chg="mod">
          <ac:chgData name="Amy Richie" userId="81f3b60b-737f-45a9-a055-eebb99fdddb1" providerId="ADAL" clId="{E6FAAB3A-FCAB-41E5-8C59-0DBD9B43E73D}" dt="2022-07-01T15:21:02.177" v="303" actId="255"/>
          <ac:spMkLst>
            <pc:docMk/>
            <pc:sldMk cId="4108548033" sldId="2501"/>
            <ac:spMk id="2" creationId="{1F52DB62-F84B-4DFD-8914-DB7A39F599C0}"/>
          </ac:spMkLst>
        </pc:spChg>
      </pc:sldChg>
      <pc:sldChg chg="modSp mod addCm chgLayout">
        <pc:chgData name="Amy Richie" userId="81f3b60b-737f-45a9-a055-eebb99fdddb1" providerId="ADAL" clId="{E6FAAB3A-FCAB-41E5-8C59-0DBD9B43E73D}" dt="2022-07-01T14:51:16.325" v="142"/>
        <pc:sldMkLst>
          <pc:docMk/>
          <pc:sldMk cId="397311498" sldId="2502"/>
        </pc:sldMkLst>
        <pc:spChg chg="mod ord">
          <ac:chgData name="Amy Richie" userId="81f3b60b-737f-45a9-a055-eebb99fdddb1" providerId="ADAL" clId="{E6FAAB3A-FCAB-41E5-8C59-0DBD9B43E73D}" dt="2022-07-01T14:47:51.688" v="130" actId="700"/>
          <ac:spMkLst>
            <pc:docMk/>
            <pc:sldMk cId="397311498" sldId="2502"/>
            <ac:spMk id="2" creationId="{1F52DB62-F84B-4DFD-8914-DB7A39F599C0}"/>
          </ac:spMkLst>
        </pc:spChg>
        <pc:spChg chg="mod ord">
          <ac:chgData name="Amy Richie" userId="81f3b60b-737f-45a9-a055-eebb99fdddb1" providerId="ADAL" clId="{E6FAAB3A-FCAB-41E5-8C59-0DBD9B43E73D}" dt="2022-07-01T14:47:51.716" v="131" actId="27636"/>
          <ac:spMkLst>
            <pc:docMk/>
            <pc:sldMk cId="397311498" sldId="2502"/>
            <ac:spMk id="3" creationId="{DBA3CC4D-EEC3-44AC-A198-2F936D71E0B7}"/>
          </ac:spMkLst>
        </pc:spChg>
      </pc:sldChg>
      <pc:sldChg chg="modSp mod addCm">
        <pc:chgData name="Amy Richie" userId="81f3b60b-737f-45a9-a055-eebb99fdddb1" providerId="ADAL" clId="{E6FAAB3A-FCAB-41E5-8C59-0DBD9B43E73D}" dt="2022-07-01T15:22:48.297" v="306"/>
        <pc:sldMkLst>
          <pc:docMk/>
          <pc:sldMk cId="1198858194" sldId="2503"/>
        </pc:sldMkLst>
        <pc:spChg chg="mod">
          <ac:chgData name="Amy Richie" userId="81f3b60b-737f-45a9-a055-eebb99fdddb1" providerId="ADAL" clId="{E6FAAB3A-FCAB-41E5-8C59-0DBD9B43E73D}" dt="2022-07-01T15:21:58.981" v="305" actId="255"/>
          <ac:spMkLst>
            <pc:docMk/>
            <pc:sldMk cId="1198858194" sldId="2503"/>
            <ac:spMk id="2" creationId="{1F52DB62-F84B-4DFD-8914-DB7A39F599C0}"/>
          </ac:spMkLst>
        </pc:spChg>
      </pc:sldChg>
      <pc:sldChg chg="modSp mod chgLayout">
        <pc:chgData name="Amy Richie" userId="81f3b60b-737f-45a9-a055-eebb99fdddb1" providerId="ADAL" clId="{E6FAAB3A-FCAB-41E5-8C59-0DBD9B43E73D}" dt="2022-07-01T16:48:27.908" v="648" actId="1076"/>
        <pc:sldMkLst>
          <pc:docMk/>
          <pc:sldMk cId="3275264055" sldId="2505"/>
        </pc:sldMkLst>
        <pc:spChg chg="mod ord">
          <ac:chgData name="Amy Richie" userId="81f3b60b-737f-45a9-a055-eebb99fdddb1" providerId="ADAL" clId="{E6FAAB3A-FCAB-41E5-8C59-0DBD9B43E73D}" dt="2022-07-01T16:48:22.169" v="647" actId="255"/>
          <ac:spMkLst>
            <pc:docMk/>
            <pc:sldMk cId="3275264055" sldId="2505"/>
            <ac:spMk id="2" creationId="{1F52DB62-F84B-4DFD-8914-DB7A39F599C0}"/>
          </ac:spMkLst>
        </pc:spChg>
        <pc:picChg chg="mod ord">
          <ac:chgData name="Amy Richie" userId="81f3b60b-737f-45a9-a055-eebb99fdddb1" providerId="ADAL" clId="{E6FAAB3A-FCAB-41E5-8C59-0DBD9B43E73D}" dt="2022-07-01T16:48:27.908" v="648" actId="1076"/>
          <ac:picMkLst>
            <pc:docMk/>
            <pc:sldMk cId="3275264055" sldId="2505"/>
            <ac:picMk id="5" creationId="{4DBC098A-A53B-BA4E-36A2-E3FD2A95E198}"/>
          </ac:picMkLst>
        </pc:picChg>
      </pc:sldChg>
      <pc:sldChg chg="addSp delSp modSp mod modClrScheme addCm modCm chgLayout">
        <pc:chgData name="Amy Richie" userId="81f3b60b-737f-45a9-a055-eebb99fdddb1" providerId="ADAL" clId="{E6FAAB3A-FCAB-41E5-8C59-0DBD9B43E73D}" dt="2022-07-01T16:53:10.194" v="669"/>
        <pc:sldMkLst>
          <pc:docMk/>
          <pc:sldMk cId="4212800633" sldId="2506"/>
        </pc:sldMkLst>
        <pc:spChg chg="mod ord">
          <ac:chgData name="Amy Richie" userId="81f3b60b-737f-45a9-a055-eebb99fdddb1" providerId="ADAL" clId="{E6FAAB3A-FCAB-41E5-8C59-0DBD9B43E73D}" dt="2022-07-01T16:51:37.815" v="660" actId="700"/>
          <ac:spMkLst>
            <pc:docMk/>
            <pc:sldMk cId="4212800633" sldId="2506"/>
            <ac:spMk id="2" creationId="{1F52DB62-F84B-4DFD-8914-DB7A39F599C0}"/>
          </ac:spMkLst>
        </pc:spChg>
        <pc:spChg chg="add del mod ord">
          <ac:chgData name="Amy Richie" userId="81f3b60b-737f-45a9-a055-eebb99fdddb1" providerId="ADAL" clId="{E6FAAB3A-FCAB-41E5-8C59-0DBD9B43E73D}" dt="2022-07-01T16:50:34.542" v="651" actId="700"/>
          <ac:spMkLst>
            <pc:docMk/>
            <pc:sldMk cId="4212800633" sldId="2506"/>
            <ac:spMk id="3" creationId="{4D7C8EF9-1916-5BA7-B3BE-E1F7AB432045}"/>
          </ac:spMkLst>
        </pc:spChg>
        <pc:spChg chg="add del mod ord">
          <ac:chgData name="Amy Richie" userId="81f3b60b-737f-45a9-a055-eebb99fdddb1" providerId="ADAL" clId="{E6FAAB3A-FCAB-41E5-8C59-0DBD9B43E73D}" dt="2022-07-01T16:50:34.542" v="651" actId="700"/>
          <ac:spMkLst>
            <pc:docMk/>
            <pc:sldMk cId="4212800633" sldId="2506"/>
            <ac:spMk id="4" creationId="{E70351E3-E366-D93D-2943-3643D7D09B92}"/>
          </ac:spMkLst>
        </pc:spChg>
        <pc:spChg chg="add mod ord">
          <ac:chgData name="Amy Richie" userId="81f3b60b-737f-45a9-a055-eebb99fdddb1" providerId="ADAL" clId="{E6FAAB3A-FCAB-41E5-8C59-0DBD9B43E73D}" dt="2022-07-01T16:51:53.984" v="666" actId="20577"/>
          <ac:spMkLst>
            <pc:docMk/>
            <pc:sldMk cId="4212800633" sldId="2506"/>
            <ac:spMk id="5" creationId="{22962E91-5F6D-A0D2-CD9D-0BEA0FBCB881}"/>
          </ac:spMkLst>
        </pc:spChg>
        <pc:spChg chg="mod">
          <ac:chgData name="Amy Richie" userId="81f3b60b-737f-45a9-a055-eebb99fdddb1" providerId="ADAL" clId="{E6FAAB3A-FCAB-41E5-8C59-0DBD9B43E73D}" dt="2022-07-01T16:50:48.111" v="654" actId="27636"/>
          <ac:spMkLst>
            <pc:docMk/>
            <pc:sldMk cId="4212800633" sldId="2506"/>
            <ac:spMk id="6" creationId="{153F4653-3C0D-B2C0-B54C-01B477B2CB77}"/>
          </ac:spMkLst>
        </pc:spChg>
        <pc:spChg chg="add del mod ord">
          <ac:chgData name="Amy Richie" userId="81f3b60b-737f-45a9-a055-eebb99fdddb1" providerId="ADAL" clId="{E6FAAB3A-FCAB-41E5-8C59-0DBD9B43E73D}" dt="2022-07-01T16:51:32.617" v="659" actId="700"/>
          <ac:spMkLst>
            <pc:docMk/>
            <pc:sldMk cId="4212800633" sldId="2506"/>
            <ac:spMk id="7" creationId="{2A9C7520-3047-7E72-CCDF-1555B82AAC90}"/>
          </ac:spMkLst>
        </pc:spChg>
        <pc:spChg chg="add del mod ord">
          <ac:chgData name="Amy Richie" userId="81f3b60b-737f-45a9-a055-eebb99fdddb1" providerId="ADAL" clId="{E6FAAB3A-FCAB-41E5-8C59-0DBD9B43E73D}" dt="2022-07-01T16:51:43.461" v="663"/>
          <ac:spMkLst>
            <pc:docMk/>
            <pc:sldMk cId="4212800633" sldId="2506"/>
            <ac:spMk id="10" creationId="{6AAA0841-222E-6F82-D528-0FCFAD17E0A7}"/>
          </ac:spMkLst>
        </pc:spChg>
        <pc:picChg chg="del mod">
          <ac:chgData name="Amy Richie" userId="81f3b60b-737f-45a9-a055-eebb99fdddb1" providerId="ADAL" clId="{E6FAAB3A-FCAB-41E5-8C59-0DBD9B43E73D}" dt="2022-07-01T16:51:42.156" v="662" actId="21"/>
          <ac:picMkLst>
            <pc:docMk/>
            <pc:sldMk cId="4212800633" sldId="2506"/>
            <ac:picMk id="8" creationId="{673A5AF9-3836-91DE-94E6-381D849D1F73}"/>
          </ac:picMkLst>
        </pc:picChg>
        <pc:picChg chg="mod">
          <ac:chgData name="Amy Richie" userId="81f3b60b-737f-45a9-a055-eebb99fdddb1" providerId="ADAL" clId="{E6FAAB3A-FCAB-41E5-8C59-0DBD9B43E73D}" dt="2022-07-01T16:52:00.187" v="667" actId="1076"/>
          <ac:picMkLst>
            <pc:docMk/>
            <pc:sldMk cId="4212800633" sldId="2506"/>
            <ac:picMk id="9" creationId="{A2CCD964-845A-BE7B-D83B-970012159549}"/>
          </ac:picMkLst>
        </pc:picChg>
        <pc:picChg chg="add mod">
          <ac:chgData name="Amy Richie" userId="81f3b60b-737f-45a9-a055-eebb99fdddb1" providerId="ADAL" clId="{E6FAAB3A-FCAB-41E5-8C59-0DBD9B43E73D}" dt="2022-07-01T16:51:43.461" v="663"/>
          <ac:picMkLst>
            <pc:docMk/>
            <pc:sldMk cId="4212800633" sldId="2506"/>
            <ac:picMk id="11" creationId="{C8556835-AC65-A014-610D-55E83E3A2B6F}"/>
          </ac:picMkLst>
        </pc:picChg>
      </pc:sldChg>
      <pc:sldChg chg="addSp delSp modSp mod modClrScheme chgLayout">
        <pc:chgData name="Amy Richie" userId="81f3b60b-737f-45a9-a055-eebb99fdddb1" providerId="ADAL" clId="{E6FAAB3A-FCAB-41E5-8C59-0DBD9B43E73D}" dt="2022-07-01T16:54:06.135" v="682" actId="1076"/>
        <pc:sldMkLst>
          <pc:docMk/>
          <pc:sldMk cId="3040104267" sldId="2507"/>
        </pc:sldMkLst>
        <pc:spChg chg="mod ord">
          <ac:chgData name="Amy Richie" userId="81f3b60b-737f-45a9-a055-eebb99fdddb1" providerId="ADAL" clId="{E6FAAB3A-FCAB-41E5-8C59-0DBD9B43E73D}" dt="2022-07-01T16:53:31.053" v="671" actId="255"/>
          <ac:spMkLst>
            <pc:docMk/>
            <pc:sldMk cId="3040104267" sldId="2507"/>
            <ac:spMk id="2" creationId="{1F52DB62-F84B-4DFD-8914-DB7A39F599C0}"/>
          </ac:spMkLst>
        </pc:spChg>
        <pc:spChg chg="add mod ord">
          <ac:chgData name="Amy Richie" userId="81f3b60b-737f-45a9-a055-eebb99fdddb1" providerId="ADAL" clId="{E6FAAB3A-FCAB-41E5-8C59-0DBD9B43E73D}" dt="2022-07-01T16:53:56.373" v="679" actId="14100"/>
          <ac:spMkLst>
            <pc:docMk/>
            <pc:sldMk cId="3040104267" sldId="2507"/>
            <ac:spMk id="3" creationId="{FFB5E744-19D8-E62B-FA26-22A16B67355E}"/>
          </ac:spMkLst>
        </pc:spChg>
        <pc:spChg chg="add del mod ord">
          <ac:chgData name="Amy Richie" userId="81f3b60b-737f-45a9-a055-eebb99fdddb1" providerId="ADAL" clId="{E6FAAB3A-FCAB-41E5-8C59-0DBD9B43E73D}" dt="2022-07-01T16:53:45.682" v="677"/>
          <ac:spMkLst>
            <pc:docMk/>
            <pc:sldMk cId="3040104267" sldId="2507"/>
            <ac:spMk id="4" creationId="{7146B74E-B640-6D04-A1D4-2935522867AB}"/>
          </ac:spMkLst>
        </pc:spChg>
        <pc:spChg chg="del mod">
          <ac:chgData name="Amy Richie" userId="81f3b60b-737f-45a9-a055-eebb99fdddb1" providerId="ADAL" clId="{E6FAAB3A-FCAB-41E5-8C59-0DBD9B43E73D}" dt="2022-07-01T16:53:37.306" v="673" actId="478"/>
          <ac:spMkLst>
            <pc:docMk/>
            <pc:sldMk cId="3040104267" sldId="2507"/>
            <ac:spMk id="6" creationId="{153F4653-3C0D-B2C0-B54C-01B477B2CB77}"/>
          </ac:spMkLst>
        </pc:spChg>
        <pc:picChg chg="add mod">
          <ac:chgData name="Amy Richie" userId="81f3b60b-737f-45a9-a055-eebb99fdddb1" providerId="ADAL" clId="{E6FAAB3A-FCAB-41E5-8C59-0DBD9B43E73D}" dt="2022-07-01T16:54:06.135" v="682" actId="1076"/>
          <ac:picMkLst>
            <pc:docMk/>
            <pc:sldMk cId="3040104267" sldId="2507"/>
            <ac:picMk id="7" creationId="{71F8D847-B023-AFAA-B59F-2F33301AE66C}"/>
          </ac:picMkLst>
        </pc:picChg>
        <pc:picChg chg="del">
          <ac:chgData name="Amy Richie" userId="81f3b60b-737f-45a9-a055-eebb99fdddb1" providerId="ADAL" clId="{E6FAAB3A-FCAB-41E5-8C59-0DBD9B43E73D}" dt="2022-07-01T16:53:43.448" v="676" actId="21"/>
          <ac:picMkLst>
            <pc:docMk/>
            <pc:sldMk cId="3040104267" sldId="2507"/>
            <ac:picMk id="8" creationId="{69973091-5AD5-A2FA-728F-9BACA121F03A}"/>
          </ac:picMkLst>
        </pc:picChg>
      </pc:sldChg>
      <pc:sldChg chg="addSp delSp modSp mod addCm chgLayout">
        <pc:chgData name="Amy Richie" userId="81f3b60b-737f-45a9-a055-eebb99fdddb1" providerId="ADAL" clId="{E6FAAB3A-FCAB-41E5-8C59-0DBD9B43E73D}" dt="2022-07-01T16:56:05.584" v="695"/>
        <pc:sldMkLst>
          <pc:docMk/>
          <pc:sldMk cId="3743864739" sldId="2508"/>
        </pc:sldMkLst>
        <pc:spChg chg="mod ord">
          <ac:chgData name="Amy Richie" userId="81f3b60b-737f-45a9-a055-eebb99fdddb1" providerId="ADAL" clId="{E6FAAB3A-FCAB-41E5-8C59-0DBD9B43E73D}" dt="2022-07-01T16:54:28.098" v="684" actId="700"/>
          <ac:spMkLst>
            <pc:docMk/>
            <pc:sldMk cId="3743864739" sldId="2508"/>
            <ac:spMk id="2" creationId="{1F52DB62-F84B-4DFD-8914-DB7A39F599C0}"/>
          </ac:spMkLst>
        </pc:spChg>
        <pc:spChg chg="add mod ord">
          <ac:chgData name="Amy Richie" userId="81f3b60b-737f-45a9-a055-eebb99fdddb1" providerId="ADAL" clId="{E6FAAB3A-FCAB-41E5-8C59-0DBD9B43E73D}" dt="2022-07-01T16:54:41.163" v="690" actId="12"/>
          <ac:spMkLst>
            <pc:docMk/>
            <pc:sldMk cId="3743864739" sldId="2508"/>
            <ac:spMk id="3" creationId="{C4E21D95-F96A-13BA-C3F8-33B61DDE0625}"/>
          </ac:spMkLst>
        </pc:spChg>
        <pc:spChg chg="del mod">
          <ac:chgData name="Amy Richie" userId="81f3b60b-737f-45a9-a055-eebb99fdddb1" providerId="ADAL" clId="{E6FAAB3A-FCAB-41E5-8C59-0DBD9B43E73D}" dt="2022-07-01T16:54:33.755" v="686" actId="478"/>
          <ac:spMkLst>
            <pc:docMk/>
            <pc:sldMk cId="3743864739" sldId="2508"/>
            <ac:spMk id="6" creationId="{153F4653-3C0D-B2C0-B54C-01B477B2CB77}"/>
          </ac:spMkLst>
        </pc:spChg>
        <pc:picChg chg="mod">
          <ac:chgData name="Amy Richie" userId="81f3b60b-737f-45a9-a055-eebb99fdddb1" providerId="ADAL" clId="{E6FAAB3A-FCAB-41E5-8C59-0DBD9B43E73D}" dt="2022-07-01T16:55:46.322" v="694" actId="12788"/>
          <ac:picMkLst>
            <pc:docMk/>
            <pc:sldMk cId="3743864739" sldId="2508"/>
            <ac:picMk id="4" creationId="{FD69E8A6-099B-BED7-8398-3917676C4725}"/>
          </ac:picMkLst>
        </pc:picChg>
      </pc:sldChg>
      <pc:sldChg chg="addSp modSp mod modClrScheme addCm modCm chgLayout">
        <pc:chgData name="Amy Richie" userId="81f3b60b-737f-45a9-a055-eebb99fdddb1" providerId="ADAL" clId="{E6FAAB3A-FCAB-41E5-8C59-0DBD9B43E73D}" dt="2022-07-01T16:58:18.811" v="742" actId="255"/>
        <pc:sldMkLst>
          <pc:docMk/>
          <pc:sldMk cId="2957678386" sldId="2511"/>
        </pc:sldMkLst>
        <pc:spChg chg="mod ord">
          <ac:chgData name="Amy Richie" userId="81f3b60b-737f-45a9-a055-eebb99fdddb1" providerId="ADAL" clId="{E6FAAB3A-FCAB-41E5-8C59-0DBD9B43E73D}" dt="2022-07-01T16:58:18.811" v="742" actId="255"/>
          <ac:spMkLst>
            <pc:docMk/>
            <pc:sldMk cId="2957678386" sldId="2511"/>
            <ac:spMk id="2" creationId="{1F52DB62-F84B-4DFD-8914-DB7A39F599C0}"/>
          </ac:spMkLst>
        </pc:spChg>
        <pc:spChg chg="mod ord">
          <ac:chgData name="Amy Richie" userId="81f3b60b-737f-45a9-a055-eebb99fdddb1" providerId="ADAL" clId="{E6FAAB3A-FCAB-41E5-8C59-0DBD9B43E73D}" dt="2022-07-01T16:57:20.294" v="739" actId="20577"/>
          <ac:spMkLst>
            <pc:docMk/>
            <pc:sldMk cId="2957678386" sldId="2511"/>
            <ac:spMk id="3" creationId="{DBA3CC4D-EEC3-44AC-A198-2F936D71E0B7}"/>
          </ac:spMkLst>
        </pc:spChg>
        <pc:spChg chg="add mod ord">
          <ac:chgData name="Amy Richie" userId="81f3b60b-737f-45a9-a055-eebb99fdddb1" providerId="ADAL" clId="{E6FAAB3A-FCAB-41E5-8C59-0DBD9B43E73D}" dt="2022-07-01T16:58:16.408" v="741" actId="20577"/>
          <ac:spMkLst>
            <pc:docMk/>
            <pc:sldMk cId="2957678386" sldId="2511"/>
            <ac:spMk id="4" creationId="{FDA37025-404B-C3E8-9448-ED44F7DC9751}"/>
          </ac:spMkLst>
        </pc:spChg>
        <pc:spChg chg="add mod ord">
          <ac:chgData name="Amy Richie" userId="81f3b60b-737f-45a9-a055-eebb99fdddb1" providerId="ADAL" clId="{E6FAAB3A-FCAB-41E5-8C59-0DBD9B43E73D}" dt="2022-07-01T16:57:10.675" v="730" actId="20577"/>
          <ac:spMkLst>
            <pc:docMk/>
            <pc:sldMk cId="2957678386" sldId="2511"/>
            <ac:spMk id="5" creationId="{81457405-DE4A-B2C9-F672-F583FBEC962B}"/>
          </ac:spMkLst>
        </pc:spChg>
        <pc:spChg chg="add mod ord">
          <ac:chgData name="Amy Richie" userId="81f3b60b-737f-45a9-a055-eebb99fdddb1" providerId="ADAL" clId="{E6FAAB3A-FCAB-41E5-8C59-0DBD9B43E73D}" dt="2022-07-01T16:57:18.408" v="736" actId="27636"/>
          <ac:spMkLst>
            <pc:docMk/>
            <pc:sldMk cId="2957678386" sldId="2511"/>
            <ac:spMk id="6" creationId="{1AA10716-C193-BB5C-3A25-163B2F3519E4}"/>
          </ac:spMkLst>
        </pc:spChg>
      </pc:sldChg>
      <pc:sldChg chg="modSp mod addCm chgLayout">
        <pc:chgData name="Amy Richie" userId="81f3b60b-737f-45a9-a055-eebb99fdddb1" providerId="ADAL" clId="{E6FAAB3A-FCAB-41E5-8C59-0DBD9B43E73D}" dt="2022-07-01T16:59:38.813" v="745" actId="1076"/>
        <pc:sldMkLst>
          <pc:docMk/>
          <pc:sldMk cId="482633738" sldId="2513"/>
        </pc:sldMkLst>
        <pc:spChg chg="mod ord">
          <ac:chgData name="Amy Richie" userId="81f3b60b-737f-45a9-a055-eebb99fdddb1" providerId="ADAL" clId="{E6FAAB3A-FCAB-41E5-8C59-0DBD9B43E73D}" dt="2022-07-01T16:59:35.097" v="744" actId="700"/>
          <ac:spMkLst>
            <pc:docMk/>
            <pc:sldMk cId="482633738" sldId="2513"/>
            <ac:spMk id="2" creationId="{1F52DB62-F84B-4DFD-8914-DB7A39F599C0}"/>
          </ac:spMkLst>
        </pc:spChg>
        <pc:picChg chg="mod ord">
          <ac:chgData name="Amy Richie" userId="81f3b60b-737f-45a9-a055-eebb99fdddb1" providerId="ADAL" clId="{E6FAAB3A-FCAB-41E5-8C59-0DBD9B43E73D}" dt="2022-07-01T16:59:38.813" v="745" actId="1076"/>
          <ac:picMkLst>
            <pc:docMk/>
            <pc:sldMk cId="482633738" sldId="2513"/>
            <ac:picMk id="8" creationId="{CACDB342-C962-1E69-50CF-37AF4778E291}"/>
          </ac:picMkLst>
        </pc:picChg>
      </pc:sldChg>
      <pc:sldChg chg="addSp delSp modSp mod addCm">
        <pc:chgData name="Amy Richie" userId="81f3b60b-737f-45a9-a055-eebb99fdddb1" providerId="ADAL" clId="{E6FAAB3A-FCAB-41E5-8C59-0DBD9B43E73D}" dt="2022-07-01T17:03:15.029" v="796" actId="478"/>
        <pc:sldMkLst>
          <pc:docMk/>
          <pc:sldMk cId="1960212034" sldId="2514"/>
        </pc:sldMkLst>
        <pc:spChg chg="add del mod">
          <ac:chgData name="Amy Richie" userId="81f3b60b-737f-45a9-a055-eebb99fdddb1" providerId="ADAL" clId="{E6FAAB3A-FCAB-41E5-8C59-0DBD9B43E73D}" dt="2022-07-01T17:03:15.029" v="796" actId="478"/>
          <ac:spMkLst>
            <pc:docMk/>
            <pc:sldMk cId="1960212034" sldId="2514"/>
            <ac:spMk id="5" creationId="{F21E405A-92A6-8CE4-16D3-43A56F847660}"/>
          </ac:spMkLst>
        </pc:spChg>
        <pc:spChg chg="del">
          <ac:chgData name="Amy Richie" userId="81f3b60b-737f-45a9-a055-eebb99fdddb1" providerId="ADAL" clId="{E6FAAB3A-FCAB-41E5-8C59-0DBD9B43E73D}" dt="2022-07-01T17:01:08.054" v="747" actId="478"/>
          <ac:spMkLst>
            <pc:docMk/>
            <pc:sldMk cId="1960212034" sldId="2514"/>
            <ac:spMk id="9" creationId="{F7B8631B-E8D7-527F-4E09-5995813C92FC}"/>
          </ac:spMkLst>
        </pc:spChg>
        <pc:spChg chg="del">
          <ac:chgData name="Amy Richie" userId="81f3b60b-737f-45a9-a055-eebb99fdddb1" providerId="ADAL" clId="{E6FAAB3A-FCAB-41E5-8C59-0DBD9B43E73D}" dt="2022-07-01T17:01:37.921" v="752" actId="478"/>
          <ac:spMkLst>
            <pc:docMk/>
            <pc:sldMk cId="1960212034" sldId="2514"/>
            <ac:spMk id="11" creationId="{EA01052E-180A-36EA-FA81-B3C37982A7A4}"/>
          </ac:spMkLst>
        </pc:spChg>
        <pc:picChg chg="add mod">
          <ac:chgData name="Amy Richie" userId="81f3b60b-737f-45a9-a055-eebb99fdddb1" providerId="ADAL" clId="{E6FAAB3A-FCAB-41E5-8C59-0DBD9B43E73D}" dt="2022-07-01T17:01:36.238" v="751" actId="207"/>
          <ac:picMkLst>
            <pc:docMk/>
            <pc:sldMk cId="1960212034" sldId="2514"/>
            <ac:picMk id="4" creationId="{D8745BD8-60E3-966A-1EAE-78DB36D8B6AA}"/>
          </ac:picMkLst>
        </pc:picChg>
      </pc:sldChg>
      <pc:sldChg chg="addSp delSp modSp mod modClrScheme addCm chgLayout">
        <pc:chgData name="Amy Richie" userId="81f3b60b-737f-45a9-a055-eebb99fdddb1" providerId="ADAL" clId="{E6FAAB3A-FCAB-41E5-8C59-0DBD9B43E73D}" dt="2022-07-01T17:05:04.389" v="806"/>
        <pc:sldMkLst>
          <pc:docMk/>
          <pc:sldMk cId="2793017224" sldId="2515"/>
        </pc:sldMkLst>
        <pc:spChg chg="mod ord">
          <ac:chgData name="Amy Richie" userId="81f3b60b-737f-45a9-a055-eebb99fdddb1" providerId="ADAL" clId="{E6FAAB3A-FCAB-41E5-8C59-0DBD9B43E73D}" dt="2022-07-01T17:03:58.123" v="802" actId="700"/>
          <ac:spMkLst>
            <pc:docMk/>
            <pc:sldMk cId="2793017224" sldId="2515"/>
            <ac:spMk id="2" creationId="{1F52DB62-F84B-4DFD-8914-DB7A39F599C0}"/>
          </ac:spMkLst>
        </pc:spChg>
        <pc:spChg chg="add del mod ord">
          <ac:chgData name="Amy Richie" userId="81f3b60b-737f-45a9-a055-eebb99fdddb1" providerId="ADAL" clId="{E6FAAB3A-FCAB-41E5-8C59-0DBD9B43E73D}" dt="2022-07-01T17:03:33.948" v="799" actId="700"/>
          <ac:spMkLst>
            <pc:docMk/>
            <pc:sldMk cId="2793017224" sldId="2515"/>
            <ac:spMk id="3" creationId="{AC2C8255-9488-DB0E-4702-EC2CF5D5EEA9}"/>
          </ac:spMkLst>
        </pc:spChg>
        <pc:spChg chg="add del mod ord">
          <ac:chgData name="Amy Richie" userId="81f3b60b-737f-45a9-a055-eebb99fdddb1" providerId="ADAL" clId="{E6FAAB3A-FCAB-41E5-8C59-0DBD9B43E73D}" dt="2022-07-01T17:03:40.217" v="800" actId="700"/>
          <ac:spMkLst>
            <pc:docMk/>
            <pc:sldMk cId="2793017224" sldId="2515"/>
            <ac:spMk id="4" creationId="{1F62C92C-A2E6-B9EB-41E7-ED121583A053}"/>
          </ac:spMkLst>
        </pc:spChg>
        <pc:spChg chg="mod">
          <ac:chgData name="Amy Richie" userId="81f3b60b-737f-45a9-a055-eebb99fdddb1" providerId="ADAL" clId="{E6FAAB3A-FCAB-41E5-8C59-0DBD9B43E73D}" dt="2022-07-01T17:04:26.586" v="805" actId="27636"/>
          <ac:spMkLst>
            <pc:docMk/>
            <pc:sldMk cId="2793017224" sldId="2515"/>
            <ac:spMk id="10" creationId="{DF907EFB-553C-14B7-1E58-0B2FE477429E}"/>
          </ac:spMkLst>
        </pc:spChg>
        <pc:picChg chg="mod ord">
          <ac:chgData name="Amy Richie" userId="81f3b60b-737f-45a9-a055-eebb99fdddb1" providerId="ADAL" clId="{E6FAAB3A-FCAB-41E5-8C59-0DBD9B43E73D}" dt="2022-07-01T17:04:01.777" v="803" actId="1076"/>
          <ac:picMkLst>
            <pc:docMk/>
            <pc:sldMk cId="2793017224" sldId="2515"/>
            <ac:picMk id="6" creationId="{C2E6AE05-483B-FEBA-23D6-B07D737F97BE}"/>
          </ac:picMkLst>
        </pc:picChg>
      </pc:sldChg>
      <pc:sldChg chg="addSp modSp mod modClrScheme chgLayout">
        <pc:chgData name="Amy Richie" userId="81f3b60b-737f-45a9-a055-eebb99fdddb1" providerId="ADAL" clId="{E6FAAB3A-FCAB-41E5-8C59-0DBD9B43E73D}" dt="2022-07-01T17:06:07.678" v="853" actId="20577"/>
        <pc:sldMkLst>
          <pc:docMk/>
          <pc:sldMk cId="2854863416" sldId="2517"/>
        </pc:sldMkLst>
        <pc:spChg chg="mod ord">
          <ac:chgData name="Amy Richie" userId="81f3b60b-737f-45a9-a055-eebb99fdddb1" providerId="ADAL" clId="{E6FAAB3A-FCAB-41E5-8C59-0DBD9B43E73D}" dt="2022-07-01T17:05:48.680" v="807" actId="700"/>
          <ac:spMkLst>
            <pc:docMk/>
            <pc:sldMk cId="2854863416" sldId="2517"/>
            <ac:spMk id="2" creationId="{1F52DB62-F84B-4DFD-8914-DB7A39F599C0}"/>
          </ac:spMkLst>
        </pc:spChg>
        <pc:spChg chg="mod ord">
          <ac:chgData name="Amy Richie" userId="81f3b60b-737f-45a9-a055-eebb99fdddb1" providerId="ADAL" clId="{E6FAAB3A-FCAB-41E5-8C59-0DBD9B43E73D}" dt="2022-07-01T17:06:07.678" v="853" actId="20577"/>
          <ac:spMkLst>
            <pc:docMk/>
            <pc:sldMk cId="2854863416" sldId="2517"/>
            <ac:spMk id="3" creationId="{DBA3CC4D-EEC3-44AC-A198-2F936D71E0B7}"/>
          </ac:spMkLst>
        </pc:spChg>
        <pc:spChg chg="add mod ord">
          <ac:chgData name="Amy Richie" userId="81f3b60b-737f-45a9-a055-eebb99fdddb1" providerId="ADAL" clId="{E6FAAB3A-FCAB-41E5-8C59-0DBD9B43E73D}" dt="2022-07-01T17:05:52.519" v="825" actId="20577"/>
          <ac:spMkLst>
            <pc:docMk/>
            <pc:sldMk cId="2854863416" sldId="2517"/>
            <ac:spMk id="4" creationId="{E07183A1-4535-DC9B-92BE-F8FF8F9714E8}"/>
          </ac:spMkLst>
        </pc:spChg>
        <pc:spChg chg="add mod ord">
          <ac:chgData name="Amy Richie" userId="81f3b60b-737f-45a9-a055-eebb99fdddb1" providerId="ADAL" clId="{E6FAAB3A-FCAB-41E5-8C59-0DBD9B43E73D}" dt="2022-07-01T17:05:57.192" v="844" actId="20577"/>
          <ac:spMkLst>
            <pc:docMk/>
            <pc:sldMk cId="2854863416" sldId="2517"/>
            <ac:spMk id="5" creationId="{BA7045B7-AE7F-9011-BD63-616EDD80DC75}"/>
          </ac:spMkLst>
        </pc:spChg>
        <pc:spChg chg="add mod ord">
          <ac:chgData name="Amy Richie" userId="81f3b60b-737f-45a9-a055-eebb99fdddb1" providerId="ADAL" clId="{E6FAAB3A-FCAB-41E5-8C59-0DBD9B43E73D}" dt="2022-07-01T17:06:04.064" v="849"/>
          <ac:spMkLst>
            <pc:docMk/>
            <pc:sldMk cId="2854863416" sldId="2517"/>
            <ac:spMk id="6" creationId="{2C208772-D0BA-FE7D-4CC2-9F2D09697DD9}"/>
          </ac:spMkLst>
        </pc:spChg>
      </pc:sldChg>
      <pc:sldChg chg="addSp delSp modSp mod addCm chgLayout">
        <pc:chgData name="Amy Richie" userId="81f3b60b-737f-45a9-a055-eebb99fdddb1" providerId="ADAL" clId="{E6FAAB3A-FCAB-41E5-8C59-0DBD9B43E73D}" dt="2022-07-01T17:11:31.588" v="880"/>
        <pc:sldMkLst>
          <pc:docMk/>
          <pc:sldMk cId="3047287" sldId="2520"/>
        </pc:sldMkLst>
        <pc:spChg chg="mod ord">
          <ac:chgData name="Amy Richie" userId="81f3b60b-737f-45a9-a055-eebb99fdddb1" providerId="ADAL" clId="{E6FAAB3A-FCAB-41E5-8C59-0DBD9B43E73D}" dt="2022-07-01T17:09:40.797" v="873" actId="700"/>
          <ac:spMkLst>
            <pc:docMk/>
            <pc:sldMk cId="3047287" sldId="2520"/>
            <ac:spMk id="2" creationId="{1F52DB62-F84B-4DFD-8914-DB7A39F599C0}"/>
          </ac:spMkLst>
        </pc:spChg>
        <pc:spChg chg="add mod ord">
          <ac:chgData name="Amy Richie" userId="81f3b60b-737f-45a9-a055-eebb99fdddb1" providerId="ADAL" clId="{E6FAAB3A-FCAB-41E5-8C59-0DBD9B43E73D}" dt="2022-07-01T17:09:54.230" v="878" actId="14100"/>
          <ac:spMkLst>
            <pc:docMk/>
            <pc:sldMk cId="3047287" sldId="2520"/>
            <ac:spMk id="3" creationId="{719D2AFE-6676-9AC8-2254-44860C0EB95E}"/>
          </ac:spMkLst>
        </pc:spChg>
        <pc:spChg chg="del mod">
          <ac:chgData name="Amy Richie" userId="81f3b60b-737f-45a9-a055-eebb99fdddb1" providerId="ADAL" clId="{E6FAAB3A-FCAB-41E5-8C59-0DBD9B43E73D}" dt="2022-07-01T17:09:46.357" v="875" actId="478"/>
          <ac:spMkLst>
            <pc:docMk/>
            <pc:sldMk cId="3047287" sldId="2520"/>
            <ac:spMk id="6" creationId="{153F4653-3C0D-B2C0-B54C-01B477B2CB77}"/>
          </ac:spMkLst>
        </pc:spChg>
        <pc:picChg chg="mod">
          <ac:chgData name="Amy Richie" userId="81f3b60b-737f-45a9-a055-eebb99fdddb1" providerId="ADAL" clId="{E6FAAB3A-FCAB-41E5-8C59-0DBD9B43E73D}" dt="2022-07-01T17:09:56.796" v="879" actId="1076"/>
          <ac:picMkLst>
            <pc:docMk/>
            <pc:sldMk cId="3047287" sldId="2520"/>
            <ac:picMk id="7" creationId="{0A8E13A0-CA1D-DA79-1947-4D43072FE870}"/>
          </ac:picMkLst>
        </pc:picChg>
      </pc:sldChg>
      <pc:sldChg chg="addSp delSp modSp mod chgLayout">
        <pc:chgData name="Amy Richie" userId="81f3b60b-737f-45a9-a055-eebb99fdddb1" providerId="ADAL" clId="{E6FAAB3A-FCAB-41E5-8C59-0DBD9B43E73D}" dt="2022-07-01T17:15:15.676" v="902" actId="1076"/>
        <pc:sldMkLst>
          <pc:docMk/>
          <pc:sldMk cId="3232859137" sldId="2521"/>
        </pc:sldMkLst>
        <pc:spChg chg="mod ord">
          <ac:chgData name="Amy Richie" userId="81f3b60b-737f-45a9-a055-eebb99fdddb1" providerId="ADAL" clId="{E6FAAB3A-FCAB-41E5-8C59-0DBD9B43E73D}" dt="2022-07-01T17:15:01.662" v="896" actId="700"/>
          <ac:spMkLst>
            <pc:docMk/>
            <pc:sldMk cId="3232859137" sldId="2521"/>
            <ac:spMk id="2" creationId="{1F52DB62-F84B-4DFD-8914-DB7A39F599C0}"/>
          </ac:spMkLst>
        </pc:spChg>
        <pc:spChg chg="add mod ord">
          <ac:chgData name="Amy Richie" userId="81f3b60b-737f-45a9-a055-eebb99fdddb1" providerId="ADAL" clId="{E6FAAB3A-FCAB-41E5-8C59-0DBD9B43E73D}" dt="2022-07-01T17:15:09.653" v="900" actId="12"/>
          <ac:spMkLst>
            <pc:docMk/>
            <pc:sldMk cId="3232859137" sldId="2521"/>
            <ac:spMk id="3" creationId="{C6F1A2B8-EB17-0D5D-C200-DE90ECEDFD08}"/>
          </ac:spMkLst>
        </pc:spChg>
        <pc:spChg chg="del mod">
          <ac:chgData name="Amy Richie" userId="81f3b60b-737f-45a9-a055-eebb99fdddb1" providerId="ADAL" clId="{E6FAAB3A-FCAB-41E5-8C59-0DBD9B43E73D}" dt="2022-07-01T17:15:06.422" v="898" actId="478"/>
          <ac:spMkLst>
            <pc:docMk/>
            <pc:sldMk cId="3232859137" sldId="2521"/>
            <ac:spMk id="6" creationId="{153F4653-3C0D-B2C0-B54C-01B477B2CB77}"/>
          </ac:spMkLst>
        </pc:spChg>
        <pc:picChg chg="mod">
          <ac:chgData name="Amy Richie" userId="81f3b60b-737f-45a9-a055-eebb99fdddb1" providerId="ADAL" clId="{E6FAAB3A-FCAB-41E5-8C59-0DBD9B43E73D}" dt="2022-07-01T17:15:15.676" v="902" actId="1076"/>
          <ac:picMkLst>
            <pc:docMk/>
            <pc:sldMk cId="3232859137" sldId="2521"/>
            <ac:picMk id="4" creationId="{BB6B868C-4A2E-B200-B700-941B3F0AA46D}"/>
          </ac:picMkLst>
        </pc:picChg>
      </pc:sldChg>
      <pc:sldChg chg="addCm">
        <pc:chgData name="Amy Richie" userId="81f3b60b-737f-45a9-a055-eebb99fdddb1" providerId="ADAL" clId="{E6FAAB3A-FCAB-41E5-8C59-0DBD9B43E73D}" dt="2022-07-01T17:11:55.839" v="881"/>
        <pc:sldMkLst>
          <pc:docMk/>
          <pc:sldMk cId="706000125" sldId="2522"/>
        </pc:sldMkLst>
      </pc:sldChg>
      <pc:sldChg chg="addSp delSp modSp mod chgLayout">
        <pc:chgData name="Amy Richie" userId="81f3b60b-737f-45a9-a055-eebb99fdddb1" providerId="ADAL" clId="{E6FAAB3A-FCAB-41E5-8C59-0DBD9B43E73D}" dt="2022-07-01T17:14:17.186" v="894" actId="20577"/>
        <pc:sldMkLst>
          <pc:docMk/>
          <pc:sldMk cId="3449965162" sldId="2523"/>
        </pc:sldMkLst>
        <pc:spChg chg="mod ord">
          <ac:chgData name="Amy Richie" userId="81f3b60b-737f-45a9-a055-eebb99fdddb1" providerId="ADAL" clId="{E6FAAB3A-FCAB-41E5-8C59-0DBD9B43E73D}" dt="2022-07-01T17:13:48.567" v="882" actId="700"/>
          <ac:spMkLst>
            <pc:docMk/>
            <pc:sldMk cId="3449965162" sldId="2523"/>
            <ac:spMk id="2" creationId="{1F52DB62-F84B-4DFD-8914-DB7A39F599C0}"/>
          </ac:spMkLst>
        </pc:spChg>
        <pc:spChg chg="add mod ord">
          <ac:chgData name="Amy Richie" userId="81f3b60b-737f-45a9-a055-eebb99fdddb1" providerId="ADAL" clId="{E6FAAB3A-FCAB-41E5-8C59-0DBD9B43E73D}" dt="2022-07-01T17:14:17.186" v="894" actId="20577"/>
          <ac:spMkLst>
            <pc:docMk/>
            <pc:sldMk cId="3449965162" sldId="2523"/>
            <ac:spMk id="3" creationId="{169B764C-B031-B4F9-031A-DE5BFB983D56}"/>
          </ac:spMkLst>
        </pc:spChg>
        <pc:spChg chg="mod">
          <ac:chgData name="Amy Richie" userId="81f3b60b-737f-45a9-a055-eebb99fdddb1" providerId="ADAL" clId="{E6FAAB3A-FCAB-41E5-8C59-0DBD9B43E73D}" dt="2022-07-01T17:13:52.974" v="884" actId="27636"/>
          <ac:spMkLst>
            <pc:docMk/>
            <pc:sldMk cId="3449965162" sldId="2523"/>
            <ac:spMk id="6" creationId="{153F4653-3C0D-B2C0-B54C-01B477B2CB77}"/>
          </ac:spMkLst>
        </pc:spChg>
        <pc:spChg chg="del mod">
          <ac:chgData name="Amy Richie" userId="81f3b60b-737f-45a9-a055-eebb99fdddb1" providerId="ADAL" clId="{E6FAAB3A-FCAB-41E5-8C59-0DBD9B43E73D}" dt="2022-07-01T17:14:00.687" v="889" actId="478"/>
          <ac:spMkLst>
            <pc:docMk/>
            <pc:sldMk cId="3449965162" sldId="2523"/>
            <ac:spMk id="8" creationId="{1D39A0A0-4B69-AD84-3A31-C10A8B398EDD}"/>
          </ac:spMkLst>
        </pc:spChg>
        <pc:grpChg chg="mod">
          <ac:chgData name="Amy Richie" userId="81f3b60b-737f-45a9-a055-eebb99fdddb1" providerId="ADAL" clId="{E6FAAB3A-FCAB-41E5-8C59-0DBD9B43E73D}" dt="2022-07-01T17:14:06.461" v="891" actId="1076"/>
          <ac:grpSpMkLst>
            <pc:docMk/>
            <pc:sldMk cId="3449965162" sldId="2523"/>
            <ac:grpSpMk id="9" creationId="{C1CAC84C-A8EA-66FB-1932-131B93CE4FA5}"/>
          </ac:grpSpMkLst>
        </pc:grpChg>
        <pc:picChg chg="mod">
          <ac:chgData name="Amy Richie" userId="81f3b60b-737f-45a9-a055-eebb99fdddb1" providerId="ADAL" clId="{E6FAAB3A-FCAB-41E5-8C59-0DBD9B43E73D}" dt="2022-07-01T17:14:08.389" v="892" actId="1076"/>
          <ac:picMkLst>
            <pc:docMk/>
            <pc:sldMk cId="3449965162" sldId="2523"/>
            <ac:picMk id="5" creationId="{AF35A561-BD2A-2738-1102-C0DF4C0BD98B}"/>
          </ac:picMkLst>
        </pc:picChg>
      </pc:sldChg>
      <pc:sldChg chg="addSp delSp modSp mod addCm modCm chgLayout">
        <pc:chgData name="Amy Richie" userId="81f3b60b-737f-45a9-a055-eebb99fdddb1" providerId="ADAL" clId="{E6FAAB3A-FCAB-41E5-8C59-0DBD9B43E73D}" dt="2022-07-01T17:09:35.918" v="872"/>
        <pc:sldMkLst>
          <pc:docMk/>
          <pc:sldMk cId="2307085776" sldId="2524"/>
        </pc:sldMkLst>
        <pc:spChg chg="mod ord">
          <ac:chgData name="Amy Richie" userId="81f3b60b-737f-45a9-a055-eebb99fdddb1" providerId="ADAL" clId="{E6FAAB3A-FCAB-41E5-8C59-0DBD9B43E73D}" dt="2022-07-01T17:07:00.509" v="856" actId="700"/>
          <ac:spMkLst>
            <pc:docMk/>
            <pc:sldMk cId="2307085776" sldId="2524"/>
            <ac:spMk id="2" creationId="{1F52DB62-F84B-4DFD-8914-DB7A39F599C0}"/>
          </ac:spMkLst>
        </pc:spChg>
        <pc:spChg chg="add mod ord">
          <ac:chgData name="Amy Richie" userId="81f3b60b-737f-45a9-a055-eebb99fdddb1" providerId="ADAL" clId="{E6FAAB3A-FCAB-41E5-8C59-0DBD9B43E73D}" dt="2022-07-01T17:07:15.275" v="863" actId="14100"/>
          <ac:spMkLst>
            <pc:docMk/>
            <pc:sldMk cId="2307085776" sldId="2524"/>
            <ac:spMk id="4" creationId="{ADA3B980-783F-EB87-8704-32BD0A613FCF}"/>
          </ac:spMkLst>
        </pc:spChg>
        <pc:spChg chg="del mod">
          <ac:chgData name="Amy Richie" userId="81f3b60b-737f-45a9-a055-eebb99fdddb1" providerId="ADAL" clId="{E6FAAB3A-FCAB-41E5-8C59-0DBD9B43E73D}" dt="2022-07-01T17:07:04.961" v="858" actId="478"/>
          <ac:spMkLst>
            <pc:docMk/>
            <pc:sldMk cId="2307085776" sldId="2524"/>
            <ac:spMk id="6" creationId="{153F4653-3C0D-B2C0-B54C-01B477B2CB77}"/>
          </ac:spMkLst>
        </pc:spChg>
        <pc:spChg chg="mod">
          <ac:chgData name="Amy Richie" userId="81f3b60b-737f-45a9-a055-eebb99fdddb1" providerId="ADAL" clId="{E6FAAB3A-FCAB-41E5-8C59-0DBD9B43E73D}" dt="2022-07-01T17:08:15.645" v="868" actId="1076"/>
          <ac:spMkLst>
            <pc:docMk/>
            <pc:sldMk cId="2307085776" sldId="2524"/>
            <ac:spMk id="9" creationId="{C8769C87-37CE-F067-5F04-B6FCDBE119BF}"/>
          </ac:spMkLst>
        </pc:spChg>
        <pc:grpChg chg="mod">
          <ac:chgData name="Amy Richie" userId="81f3b60b-737f-45a9-a055-eebb99fdddb1" providerId="ADAL" clId="{E6FAAB3A-FCAB-41E5-8C59-0DBD9B43E73D}" dt="2022-07-01T17:08:24.255" v="870" actId="14100"/>
          <ac:grpSpMkLst>
            <pc:docMk/>
            <pc:sldMk cId="2307085776" sldId="2524"/>
            <ac:grpSpMk id="3" creationId="{C01A31CE-629B-7A89-0246-B81D5DD697B3}"/>
          </ac:grpSpMkLst>
        </pc:grpChg>
        <pc:picChg chg="mod">
          <ac:chgData name="Amy Richie" userId="81f3b60b-737f-45a9-a055-eebb99fdddb1" providerId="ADAL" clId="{E6FAAB3A-FCAB-41E5-8C59-0DBD9B43E73D}" dt="2022-07-01T17:07:20.290" v="865" actId="1076"/>
          <ac:picMkLst>
            <pc:docMk/>
            <pc:sldMk cId="2307085776" sldId="2524"/>
            <ac:picMk id="8" creationId="{92212E97-8224-4339-19D1-FD1DAC3767BB}"/>
          </ac:picMkLst>
        </pc:picChg>
      </pc:sldChg>
      <pc:sldChg chg="addCm">
        <pc:chgData name="Amy Richie" userId="81f3b60b-737f-45a9-a055-eebb99fdddb1" providerId="ADAL" clId="{E6FAAB3A-FCAB-41E5-8C59-0DBD9B43E73D}" dt="2022-07-01T17:14:56.937" v="895"/>
        <pc:sldMkLst>
          <pc:docMk/>
          <pc:sldMk cId="2013233077" sldId="2525"/>
        </pc:sldMkLst>
      </pc:sldChg>
      <pc:sldChg chg="addCm">
        <pc:chgData name="Amy Richie" userId="81f3b60b-737f-45a9-a055-eebb99fdddb1" providerId="ADAL" clId="{E6FAAB3A-FCAB-41E5-8C59-0DBD9B43E73D}" dt="2022-07-01T17:21:05.033" v="904"/>
        <pc:sldMkLst>
          <pc:docMk/>
          <pc:sldMk cId="4284802909" sldId="2528"/>
        </pc:sldMkLst>
      </pc:sldChg>
      <pc:sldChg chg="addCm">
        <pc:chgData name="Amy Richie" userId="81f3b60b-737f-45a9-a055-eebb99fdddb1" providerId="ADAL" clId="{E6FAAB3A-FCAB-41E5-8C59-0DBD9B43E73D}" dt="2022-07-01T17:16:04.347" v="903"/>
        <pc:sldMkLst>
          <pc:docMk/>
          <pc:sldMk cId="1533344454" sldId="2530"/>
        </pc:sldMkLst>
      </pc:sldChg>
      <pc:sldChg chg="addCm">
        <pc:chgData name="Amy Richie" userId="81f3b60b-737f-45a9-a055-eebb99fdddb1" providerId="ADAL" clId="{E6FAAB3A-FCAB-41E5-8C59-0DBD9B43E73D}" dt="2022-07-01T17:21:12.795" v="905"/>
        <pc:sldMkLst>
          <pc:docMk/>
          <pc:sldMk cId="2034371553" sldId="2531"/>
        </pc:sldMkLst>
      </pc:sldChg>
      <pc:sldChg chg="addCm">
        <pc:chgData name="Amy Richie" userId="81f3b60b-737f-45a9-a055-eebb99fdddb1" providerId="ADAL" clId="{E6FAAB3A-FCAB-41E5-8C59-0DBD9B43E73D}" dt="2022-07-01T17:21:41.191" v="906"/>
        <pc:sldMkLst>
          <pc:docMk/>
          <pc:sldMk cId="364555873" sldId="2532"/>
        </pc:sldMkLst>
      </pc:sldChg>
      <pc:sldChg chg="addSp modSp mod addCm chgLayout">
        <pc:chgData name="Amy Richie" userId="81f3b60b-737f-45a9-a055-eebb99fdddb1" providerId="ADAL" clId="{E6FAAB3A-FCAB-41E5-8C59-0DBD9B43E73D}" dt="2022-07-01T17:24:38.977" v="911"/>
        <pc:sldMkLst>
          <pc:docMk/>
          <pc:sldMk cId="716181901" sldId="2533"/>
        </pc:sldMkLst>
        <pc:spChg chg="add mod ord">
          <ac:chgData name="Amy Richie" userId="81f3b60b-737f-45a9-a055-eebb99fdddb1" providerId="ADAL" clId="{E6FAAB3A-FCAB-41E5-8C59-0DBD9B43E73D}" dt="2022-07-01T17:22:54.964" v="910" actId="700"/>
          <ac:spMkLst>
            <pc:docMk/>
            <pc:sldMk cId="716181901" sldId="2533"/>
            <ac:spMk id="2" creationId="{FDFB3531-C7B5-7504-42B1-089C4BE3416B}"/>
          </ac:spMkLst>
        </pc:spChg>
        <pc:spChg chg="mod ord">
          <ac:chgData name="Amy Richie" userId="81f3b60b-737f-45a9-a055-eebb99fdddb1" providerId="ADAL" clId="{E6FAAB3A-FCAB-41E5-8C59-0DBD9B43E73D}" dt="2022-07-01T17:22:54.964" v="910" actId="700"/>
          <ac:spMkLst>
            <pc:docMk/>
            <pc:sldMk cId="716181901" sldId="2533"/>
            <ac:spMk id="8" creationId="{4CF758CF-8964-BF89-65CB-33566C608DE0}"/>
          </ac:spMkLst>
        </pc:spChg>
      </pc:sldChg>
      <pc:sldChg chg="addSp delSp modSp mod modClrScheme addCm modCm chgLayout">
        <pc:chgData name="Amy Richie" userId="81f3b60b-737f-45a9-a055-eebb99fdddb1" providerId="ADAL" clId="{E6FAAB3A-FCAB-41E5-8C59-0DBD9B43E73D}" dt="2022-07-01T14:33:14.727" v="17"/>
        <pc:sldMkLst>
          <pc:docMk/>
          <pc:sldMk cId="3659056538" sldId="5223"/>
        </pc:sldMkLst>
        <pc:spChg chg="mod ord">
          <ac:chgData name="Amy Richie" userId="81f3b60b-737f-45a9-a055-eebb99fdddb1" providerId="ADAL" clId="{E6FAAB3A-FCAB-41E5-8C59-0DBD9B43E73D}" dt="2022-07-01T14:29:16.637" v="0" actId="700"/>
          <ac:spMkLst>
            <pc:docMk/>
            <pc:sldMk cId="3659056538" sldId="5223"/>
            <ac:spMk id="2" creationId="{C18488AE-6616-48B4-810A-40448DF4F7A3}"/>
          </ac:spMkLst>
        </pc:spChg>
        <pc:spChg chg="add mod ord">
          <ac:chgData name="Amy Richie" userId="81f3b60b-737f-45a9-a055-eebb99fdddb1" providerId="ADAL" clId="{E6FAAB3A-FCAB-41E5-8C59-0DBD9B43E73D}" dt="2022-07-01T14:29:57.888" v="13" actId="14100"/>
          <ac:spMkLst>
            <pc:docMk/>
            <pc:sldMk cId="3659056538" sldId="5223"/>
            <ac:spMk id="3" creationId="{BD6A6B44-19EA-F200-6496-3E6A85415A74}"/>
          </ac:spMkLst>
        </pc:spChg>
        <pc:spChg chg="del mod">
          <ac:chgData name="Amy Richie" userId="81f3b60b-737f-45a9-a055-eebb99fdddb1" providerId="ADAL" clId="{E6FAAB3A-FCAB-41E5-8C59-0DBD9B43E73D}" dt="2022-07-01T14:29:27.169" v="2" actId="478"/>
          <ac:spMkLst>
            <pc:docMk/>
            <pc:sldMk cId="3659056538" sldId="5223"/>
            <ac:spMk id="6" creationId="{4A4573F7-C536-4D2D-870B-3894608359C9}"/>
          </ac:spMkLst>
        </pc:spChg>
        <pc:picChg chg="mod">
          <ac:chgData name="Amy Richie" userId="81f3b60b-737f-45a9-a055-eebb99fdddb1" providerId="ADAL" clId="{E6FAAB3A-FCAB-41E5-8C59-0DBD9B43E73D}" dt="2022-07-01T14:31:05.977" v="14" actId="1076"/>
          <ac:picMkLst>
            <pc:docMk/>
            <pc:sldMk cId="3659056538" sldId="5223"/>
            <ac:picMk id="4" creationId="{8EC09149-1893-41CC-8E61-76CC49DD6269}"/>
          </ac:picMkLst>
        </pc:picChg>
      </pc:sldChg>
      <pc:sldChg chg="addCm">
        <pc:chgData name="Amy Richie" userId="81f3b60b-737f-45a9-a055-eebb99fdddb1" providerId="ADAL" clId="{E6FAAB3A-FCAB-41E5-8C59-0DBD9B43E73D}" dt="2022-07-01T14:36:08.768" v="20"/>
        <pc:sldMkLst>
          <pc:docMk/>
          <pc:sldMk cId="1252397026" sldId="5224"/>
        </pc:sldMkLst>
      </pc:sldChg>
      <pc:sldChg chg="addSp delSp modSp mod modClrScheme addCm modCm chgLayout">
        <pc:chgData name="Amy Richie" userId="81f3b60b-737f-45a9-a055-eebb99fdddb1" providerId="ADAL" clId="{E6FAAB3A-FCAB-41E5-8C59-0DBD9B43E73D}" dt="2022-07-01T14:40:51.516" v="116"/>
        <pc:sldMkLst>
          <pc:docMk/>
          <pc:sldMk cId="1935604306" sldId="5226"/>
        </pc:sldMkLst>
        <pc:spChg chg="mod ord">
          <ac:chgData name="Amy Richie" userId="81f3b60b-737f-45a9-a055-eebb99fdddb1" providerId="ADAL" clId="{E6FAAB3A-FCAB-41E5-8C59-0DBD9B43E73D}" dt="2022-07-01T14:40:25.961" v="110" actId="700"/>
          <ac:spMkLst>
            <pc:docMk/>
            <pc:sldMk cId="1935604306" sldId="5226"/>
            <ac:spMk id="2" creationId="{7DD35257-FA9B-495B-935D-A4FD596A534F}"/>
          </ac:spMkLst>
        </pc:spChg>
        <pc:spChg chg="del mod">
          <ac:chgData name="Amy Richie" userId="81f3b60b-737f-45a9-a055-eebb99fdddb1" providerId="ADAL" clId="{E6FAAB3A-FCAB-41E5-8C59-0DBD9B43E73D}" dt="2022-07-01T14:40:31.450" v="112" actId="478"/>
          <ac:spMkLst>
            <pc:docMk/>
            <pc:sldMk cId="1935604306" sldId="5226"/>
            <ac:spMk id="3" creationId="{CBA45D98-6F5F-F78E-79B2-22EC9B97E2EC}"/>
          </ac:spMkLst>
        </pc:spChg>
        <pc:spChg chg="add mod ord">
          <ac:chgData name="Amy Richie" userId="81f3b60b-737f-45a9-a055-eebb99fdddb1" providerId="ADAL" clId="{E6FAAB3A-FCAB-41E5-8C59-0DBD9B43E73D}" dt="2022-07-01T14:40:34.730" v="115"/>
          <ac:spMkLst>
            <pc:docMk/>
            <pc:sldMk cId="1935604306" sldId="5226"/>
            <ac:spMk id="4" creationId="{47E19104-3EBF-9638-9EA7-30CE731DC687}"/>
          </ac:spMkLst>
        </pc:spChg>
      </pc:sldChg>
      <pc:sldChg chg="modSp mod modClrScheme addCm delCm chgLayout">
        <pc:chgData name="Amy Richie" userId="81f3b60b-737f-45a9-a055-eebb99fdddb1" providerId="ADAL" clId="{E6FAAB3A-FCAB-41E5-8C59-0DBD9B43E73D}" dt="2022-07-01T15:23:46.615" v="312" actId="700"/>
        <pc:sldMkLst>
          <pc:docMk/>
          <pc:sldMk cId="2003732749" sldId="5227"/>
        </pc:sldMkLst>
        <pc:spChg chg="mod ord">
          <ac:chgData name="Amy Richie" userId="81f3b60b-737f-45a9-a055-eebb99fdddb1" providerId="ADAL" clId="{E6FAAB3A-FCAB-41E5-8C59-0DBD9B43E73D}" dt="2022-07-01T15:23:46.615" v="312" actId="700"/>
          <ac:spMkLst>
            <pc:docMk/>
            <pc:sldMk cId="2003732749" sldId="5227"/>
            <ac:spMk id="5" creationId="{8FA126C1-F4EC-1ABA-51B2-F24E8FFF7591}"/>
          </ac:spMkLst>
        </pc:spChg>
        <pc:spChg chg="mod ord">
          <ac:chgData name="Amy Richie" userId="81f3b60b-737f-45a9-a055-eebb99fdddb1" providerId="ADAL" clId="{E6FAAB3A-FCAB-41E5-8C59-0DBD9B43E73D}" dt="2022-07-01T15:23:46.615" v="312" actId="700"/>
          <ac:spMkLst>
            <pc:docMk/>
            <pc:sldMk cId="2003732749" sldId="5227"/>
            <ac:spMk id="6" creationId="{633F7836-90D2-904E-9E1C-9E4A7286B873}"/>
          </ac:spMkLst>
        </pc:spChg>
      </pc:sldChg>
      <pc:sldChg chg="addCm">
        <pc:chgData name="Amy Richie" userId="81f3b60b-737f-45a9-a055-eebb99fdddb1" providerId="ADAL" clId="{E6FAAB3A-FCAB-41E5-8C59-0DBD9B43E73D}" dt="2022-07-01T15:29:17.466" v="317"/>
        <pc:sldMkLst>
          <pc:docMk/>
          <pc:sldMk cId="1127936240" sldId="5229"/>
        </pc:sldMkLst>
      </pc:sldChg>
      <pc:sldChg chg="addCm">
        <pc:chgData name="Amy Richie" userId="81f3b60b-737f-45a9-a055-eebb99fdddb1" providerId="ADAL" clId="{E6FAAB3A-FCAB-41E5-8C59-0DBD9B43E73D}" dt="2022-07-01T17:22:37.024" v="909"/>
        <pc:sldMkLst>
          <pc:docMk/>
          <pc:sldMk cId="1181181745" sldId="5230"/>
        </pc:sldMkLst>
      </pc:sldChg>
      <pc:sldChg chg="addCm">
        <pc:chgData name="Amy Richie" userId="81f3b60b-737f-45a9-a055-eebb99fdddb1" providerId="ADAL" clId="{E6FAAB3A-FCAB-41E5-8C59-0DBD9B43E73D}" dt="2022-07-01T17:22:15.884" v="908"/>
        <pc:sldMkLst>
          <pc:docMk/>
          <pc:sldMk cId="4035707997" sldId="5231"/>
        </pc:sldMkLst>
      </pc:sldChg>
      <pc:sldChg chg="addSp delSp modSp new mod modClrScheme chgLayout">
        <pc:chgData name="Amy Richie" userId="81f3b60b-737f-45a9-a055-eebb99fdddb1" providerId="ADAL" clId="{E6FAAB3A-FCAB-41E5-8C59-0DBD9B43E73D}" dt="2022-07-01T16:46:54.053" v="645" actId="14100"/>
        <pc:sldMkLst>
          <pc:docMk/>
          <pc:sldMk cId="221160096" sldId="5233"/>
        </pc:sldMkLst>
        <pc:spChg chg="del mod ord">
          <ac:chgData name="Amy Richie" userId="81f3b60b-737f-45a9-a055-eebb99fdddb1" providerId="ADAL" clId="{E6FAAB3A-FCAB-41E5-8C59-0DBD9B43E73D}" dt="2022-07-01T16:23:42.118" v="321" actId="700"/>
          <ac:spMkLst>
            <pc:docMk/>
            <pc:sldMk cId="221160096" sldId="5233"/>
            <ac:spMk id="2" creationId="{EFBB0330-13C4-D723-5D36-2A6F56EF5FB3}"/>
          </ac:spMkLst>
        </pc:spChg>
        <pc:spChg chg="add mod ord">
          <ac:chgData name="Amy Richie" userId="81f3b60b-737f-45a9-a055-eebb99fdddb1" providerId="ADAL" clId="{E6FAAB3A-FCAB-41E5-8C59-0DBD9B43E73D}" dt="2022-07-01T16:24:49.154" v="387" actId="700"/>
          <ac:spMkLst>
            <pc:docMk/>
            <pc:sldMk cId="221160096" sldId="5233"/>
            <ac:spMk id="3" creationId="{35CC1033-53BC-B2B6-CF58-5284F9EB276C}"/>
          </ac:spMkLst>
        </pc:spChg>
        <pc:spChg chg="add mod ord">
          <ac:chgData name="Amy Richie" userId="81f3b60b-737f-45a9-a055-eebb99fdddb1" providerId="ADAL" clId="{E6FAAB3A-FCAB-41E5-8C59-0DBD9B43E73D}" dt="2022-07-01T16:46:20.750" v="643" actId="1076"/>
          <ac:spMkLst>
            <pc:docMk/>
            <pc:sldMk cId="221160096" sldId="5233"/>
            <ac:spMk id="4" creationId="{64FF8B9D-7AF5-4584-F061-9995032D2BEE}"/>
          </ac:spMkLst>
        </pc:spChg>
        <pc:spChg chg="add mod">
          <ac:chgData name="Amy Richie" userId="81f3b60b-737f-45a9-a055-eebb99fdddb1" providerId="ADAL" clId="{E6FAAB3A-FCAB-41E5-8C59-0DBD9B43E73D}" dt="2022-07-01T16:38:47.862" v="544" actId="164"/>
          <ac:spMkLst>
            <pc:docMk/>
            <pc:sldMk cId="221160096" sldId="5233"/>
            <ac:spMk id="5" creationId="{8DA14834-30C4-E377-69CA-26529CD220AD}"/>
          </ac:spMkLst>
        </pc:spChg>
        <pc:spChg chg="add mod">
          <ac:chgData name="Amy Richie" userId="81f3b60b-737f-45a9-a055-eebb99fdddb1" providerId="ADAL" clId="{E6FAAB3A-FCAB-41E5-8C59-0DBD9B43E73D}" dt="2022-07-01T16:39:09.249" v="551" actId="164"/>
          <ac:spMkLst>
            <pc:docMk/>
            <pc:sldMk cId="221160096" sldId="5233"/>
            <ac:spMk id="6" creationId="{ADF47294-2F1B-90EA-AF75-877E0F7E1039}"/>
          </ac:spMkLst>
        </pc:spChg>
        <pc:spChg chg="add mod">
          <ac:chgData name="Amy Richie" userId="81f3b60b-737f-45a9-a055-eebb99fdddb1" providerId="ADAL" clId="{E6FAAB3A-FCAB-41E5-8C59-0DBD9B43E73D}" dt="2022-07-01T16:39:14.224" v="552" actId="164"/>
          <ac:spMkLst>
            <pc:docMk/>
            <pc:sldMk cId="221160096" sldId="5233"/>
            <ac:spMk id="7" creationId="{9D836144-569C-170C-AD37-6AE543E8C1B1}"/>
          </ac:spMkLst>
        </pc:spChg>
        <pc:spChg chg="add del mod">
          <ac:chgData name="Amy Richie" userId="81f3b60b-737f-45a9-a055-eebb99fdddb1" providerId="ADAL" clId="{E6FAAB3A-FCAB-41E5-8C59-0DBD9B43E73D}" dt="2022-07-01T16:38:47.862" v="544" actId="164"/>
          <ac:spMkLst>
            <pc:docMk/>
            <pc:sldMk cId="221160096" sldId="5233"/>
            <ac:spMk id="8" creationId="{92908D85-3CD7-749F-3FD8-0876F7BD25E8}"/>
          </ac:spMkLst>
        </pc:spChg>
        <pc:spChg chg="add mod">
          <ac:chgData name="Amy Richie" userId="81f3b60b-737f-45a9-a055-eebb99fdddb1" providerId="ADAL" clId="{E6FAAB3A-FCAB-41E5-8C59-0DBD9B43E73D}" dt="2022-07-01T16:39:09.249" v="551" actId="164"/>
          <ac:spMkLst>
            <pc:docMk/>
            <pc:sldMk cId="221160096" sldId="5233"/>
            <ac:spMk id="9" creationId="{CC7A80BE-2168-3AE7-D9C1-A7E472184741}"/>
          </ac:spMkLst>
        </pc:spChg>
        <pc:spChg chg="add mod">
          <ac:chgData name="Amy Richie" userId="81f3b60b-737f-45a9-a055-eebb99fdddb1" providerId="ADAL" clId="{E6FAAB3A-FCAB-41E5-8C59-0DBD9B43E73D}" dt="2022-07-01T16:39:14.224" v="552" actId="164"/>
          <ac:spMkLst>
            <pc:docMk/>
            <pc:sldMk cId="221160096" sldId="5233"/>
            <ac:spMk id="10" creationId="{DA126229-692D-6690-23E4-C1447D9D4D9E}"/>
          </ac:spMkLst>
        </pc:spChg>
        <pc:spChg chg="add mod">
          <ac:chgData name="Amy Richie" userId="81f3b60b-737f-45a9-a055-eebb99fdddb1" providerId="ADAL" clId="{E6FAAB3A-FCAB-41E5-8C59-0DBD9B43E73D}" dt="2022-07-01T16:41:51.183" v="585" actId="1076"/>
          <ac:spMkLst>
            <pc:docMk/>
            <pc:sldMk cId="221160096" sldId="5233"/>
            <ac:spMk id="11" creationId="{E883F063-28BA-44EB-2DF7-4D709EBA62B1}"/>
          </ac:spMkLst>
        </pc:spChg>
        <pc:spChg chg="add mod">
          <ac:chgData name="Amy Richie" userId="81f3b60b-737f-45a9-a055-eebb99fdddb1" providerId="ADAL" clId="{E6FAAB3A-FCAB-41E5-8C59-0DBD9B43E73D}" dt="2022-07-01T16:46:27.050" v="644" actId="1076"/>
          <ac:spMkLst>
            <pc:docMk/>
            <pc:sldMk cId="221160096" sldId="5233"/>
            <ac:spMk id="12" creationId="{9C4A049B-7506-1D52-8E23-859711F79794}"/>
          </ac:spMkLst>
        </pc:spChg>
        <pc:spChg chg="add mod">
          <ac:chgData name="Amy Richie" userId="81f3b60b-737f-45a9-a055-eebb99fdddb1" providerId="ADAL" clId="{E6FAAB3A-FCAB-41E5-8C59-0DBD9B43E73D}" dt="2022-07-01T16:46:20.750" v="643" actId="1076"/>
          <ac:spMkLst>
            <pc:docMk/>
            <pc:sldMk cId="221160096" sldId="5233"/>
            <ac:spMk id="16" creationId="{30B2185B-B3F6-9E59-73F4-8D4CA7D1F0A7}"/>
          </ac:spMkLst>
        </pc:spChg>
        <pc:spChg chg="add mod">
          <ac:chgData name="Amy Richie" userId="81f3b60b-737f-45a9-a055-eebb99fdddb1" providerId="ADAL" clId="{E6FAAB3A-FCAB-41E5-8C59-0DBD9B43E73D}" dt="2022-07-01T16:42:41.033" v="596" actId="1076"/>
          <ac:spMkLst>
            <pc:docMk/>
            <pc:sldMk cId="221160096" sldId="5233"/>
            <ac:spMk id="26" creationId="{86929C25-31A2-1101-2C46-E0C5916D10D8}"/>
          </ac:spMkLst>
        </pc:spChg>
        <pc:spChg chg="add mod">
          <ac:chgData name="Amy Richie" userId="81f3b60b-737f-45a9-a055-eebb99fdddb1" providerId="ADAL" clId="{E6FAAB3A-FCAB-41E5-8C59-0DBD9B43E73D}" dt="2022-07-01T16:46:27.050" v="644" actId="1076"/>
          <ac:spMkLst>
            <pc:docMk/>
            <pc:sldMk cId="221160096" sldId="5233"/>
            <ac:spMk id="29" creationId="{325A69D0-009F-62EB-DD64-B9DEF4BA5FB9}"/>
          </ac:spMkLst>
        </pc:spChg>
        <pc:grpChg chg="add mod">
          <ac:chgData name="Amy Richie" userId="81f3b60b-737f-45a9-a055-eebb99fdddb1" providerId="ADAL" clId="{E6FAAB3A-FCAB-41E5-8C59-0DBD9B43E73D}" dt="2022-07-01T16:46:20.750" v="643" actId="1076"/>
          <ac:grpSpMkLst>
            <pc:docMk/>
            <pc:sldMk cId="221160096" sldId="5233"/>
            <ac:grpSpMk id="17" creationId="{14F2248B-5116-D950-1341-42138E953EAF}"/>
          </ac:grpSpMkLst>
        </pc:grpChg>
        <pc:grpChg chg="add mod">
          <ac:chgData name="Amy Richie" userId="81f3b60b-737f-45a9-a055-eebb99fdddb1" providerId="ADAL" clId="{E6FAAB3A-FCAB-41E5-8C59-0DBD9B43E73D}" dt="2022-07-01T16:41:51.183" v="585" actId="1076"/>
          <ac:grpSpMkLst>
            <pc:docMk/>
            <pc:sldMk cId="221160096" sldId="5233"/>
            <ac:grpSpMk id="18" creationId="{5C0996E3-2D4B-1B26-B555-1426B65F8B5C}"/>
          </ac:grpSpMkLst>
        </pc:grpChg>
        <pc:grpChg chg="add mod">
          <ac:chgData name="Amy Richie" userId="81f3b60b-737f-45a9-a055-eebb99fdddb1" providerId="ADAL" clId="{E6FAAB3A-FCAB-41E5-8C59-0DBD9B43E73D}" dt="2022-07-01T16:46:27.050" v="644" actId="1076"/>
          <ac:grpSpMkLst>
            <pc:docMk/>
            <pc:sldMk cId="221160096" sldId="5233"/>
            <ac:grpSpMk id="19" creationId="{A2D64C93-0ED1-C45C-391D-1F4CDFAF8130}"/>
          </ac:grpSpMkLst>
        </pc:grpChg>
        <pc:cxnChg chg="add mod">
          <ac:chgData name="Amy Richie" userId="81f3b60b-737f-45a9-a055-eebb99fdddb1" providerId="ADAL" clId="{E6FAAB3A-FCAB-41E5-8C59-0DBD9B43E73D}" dt="2022-07-01T16:46:20.750" v="643" actId="1076"/>
          <ac:cxnSpMkLst>
            <pc:docMk/>
            <pc:sldMk cId="221160096" sldId="5233"/>
            <ac:cxnSpMk id="14" creationId="{4973F07D-E2F8-A400-927E-52C1FC9EC7DC}"/>
          </ac:cxnSpMkLst>
        </pc:cxnChg>
        <pc:cxnChg chg="add mod">
          <ac:chgData name="Amy Richie" userId="81f3b60b-737f-45a9-a055-eebb99fdddb1" providerId="ADAL" clId="{E6FAAB3A-FCAB-41E5-8C59-0DBD9B43E73D}" dt="2022-07-01T16:46:54.053" v="645" actId="14100"/>
          <ac:cxnSpMkLst>
            <pc:docMk/>
            <pc:sldMk cId="221160096" sldId="5233"/>
            <ac:cxnSpMk id="23" creationId="{6BA54598-F858-DE11-BA72-34885547D0E7}"/>
          </ac:cxnSpMkLst>
        </pc:cxnChg>
        <pc:cxnChg chg="add mod">
          <ac:chgData name="Amy Richie" userId="81f3b60b-737f-45a9-a055-eebb99fdddb1" providerId="ADAL" clId="{E6FAAB3A-FCAB-41E5-8C59-0DBD9B43E73D}" dt="2022-07-01T16:46:27.050" v="644" actId="1076"/>
          <ac:cxnSpMkLst>
            <pc:docMk/>
            <pc:sldMk cId="221160096" sldId="5233"/>
            <ac:cxnSpMk id="28" creationId="{F74580E4-4A25-A8B6-1904-356AC721710C}"/>
          </ac:cxnSpMkLst>
        </pc:cxnChg>
        <pc:cxnChg chg="add mod">
          <ac:chgData name="Amy Richie" userId="81f3b60b-737f-45a9-a055-eebb99fdddb1" providerId="ADAL" clId="{E6FAAB3A-FCAB-41E5-8C59-0DBD9B43E73D}" dt="2022-07-01T16:46:20.750" v="643" actId="1076"/>
          <ac:cxnSpMkLst>
            <pc:docMk/>
            <pc:sldMk cId="221160096" sldId="5233"/>
            <ac:cxnSpMk id="40" creationId="{32C38AD6-410C-6B54-DBED-7D90743B436C}"/>
          </ac:cxnSpMkLst>
        </pc:cxnChg>
        <pc:cxnChg chg="add mod">
          <ac:chgData name="Amy Richie" userId="81f3b60b-737f-45a9-a055-eebb99fdddb1" providerId="ADAL" clId="{E6FAAB3A-FCAB-41E5-8C59-0DBD9B43E73D}" dt="2022-07-01T16:46:20.750" v="643" actId="1076"/>
          <ac:cxnSpMkLst>
            <pc:docMk/>
            <pc:sldMk cId="221160096" sldId="5233"/>
            <ac:cxnSpMk id="42" creationId="{DD15CAEF-5C2D-FB08-ADAA-4789D97317BC}"/>
          </ac:cxnSpMkLst>
        </pc:cxnChg>
        <pc:cxnChg chg="add mod">
          <ac:chgData name="Amy Richie" userId="81f3b60b-737f-45a9-a055-eebb99fdddb1" providerId="ADAL" clId="{E6FAAB3A-FCAB-41E5-8C59-0DBD9B43E73D}" dt="2022-07-01T16:46:27.050" v="644" actId="1076"/>
          <ac:cxnSpMkLst>
            <pc:docMk/>
            <pc:sldMk cId="221160096" sldId="5233"/>
            <ac:cxnSpMk id="44" creationId="{F393670D-3F1D-3C80-A888-B431A9506DEA}"/>
          </ac:cxnSpMkLst>
        </pc:cxnChg>
      </pc:sldChg>
      <pc:sldChg chg="add del">
        <pc:chgData name="Amy Richie" userId="81f3b60b-737f-45a9-a055-eebb99fdddb1" providerId="ADAL" clId="{E6FAAB3A-FCAB-41E5-8C59-0DBD9B43E73D}" dt="2022-07-01T16:18:30.583" v="319" actId="47"/>
        <pc:sldMkLst>
          <pc:docMk/>
          <pc:sldMk cId="1301211719" sldId="5233"/>
        </pc:sldMkLst>
      </pc:sldChg>
      <pc:sldChg chg="add del">
        <pc:chgData name="Amy Richie" userId="81f3b60b-737f-45a9-a055-eebb99fdddb1" providerId="ADAL" clId="{E6FAAB3A-FCAB-41E5-8C59-0DBD9B43E73D}" dt="2022-07-01T14:36:27.949" v="47"/>
        <pc:sldMkLst>
          <pc:docMk/>
          <pc:sldMk cId="1487130578" sldId="5233"/>
        </pc:sldMkLst>
      </pc:sldChg>
    </pc:docChg>
  </pc:docChgLst>
  <pc:docChgLst>
    <pc:chgData name="Brown, Cody" userId="2edf2639-e9e8-4979-8714-43e686c0a899" providerId="ADAL" clId="{F2BF0A3D-5B9F-4D67-B3D5-8D0E053FE55C}"/>
    <pc:docChg chg="custSel modSld">
      <pc:chgData name="Brown, Cody" userId="2edf2639-e9e8-4979-8714-43e686c0a899" providerId="ADAL" clId="{F2BF0A3D-5B9F-4D67-B3D5-8D0E053FE55C}" dt="2022-07-19T20:20:33.909" v="39" actId="27636"/>
      <pc:docMkLst>
        <pc:docMk/>
      </pc:docMkLst>
      <pc:sldChg chg="modSp mod">
        <pc:chgData name="Brown, Cody" userId="2edf2639-e9e8-4979-8714-43e686c0a899" providerId="ADAL" clId="{F2BF0A3D-5B9F-4D67-B3D5-8D0E053FE55C}" dt="2022-07-19T20:20:33.909" v="39" actId="27636"/>
        <pc:sldMkLst>
          <pc:docMk/>
          <pc:sldMk cId="3514674225" sldId="2497"/>
        </pc:sldMkLst>
        <pc:spChg chg="mod">
          <ac:chgData name="Brown, Cody" userId="2edf2639-e9e8-4979-8714-43e686c0a899" providerId="ADAL" clId="{F2BF0A3D-5B9F-4D67-B3D5-8D0E053FE55C}" dt="2022-07-19T20:20:33.909" v="38" actId="27636"/>
          <ac:spMkLst>
            <pc:docMk/>
            <pc:sldMk cId="3514674225" sldId="2497"/>
            <ac:spMk id="4" creationId="{56587B53-EE05-4E39-B907-A3E009351C16}"/>
          </ac:spMkLst>
        </pc:spChg>
        <pc:spChg chg="mod">
          <ac:chgData name="Brown, Cody" userId="2edf2639-e9e8-4979-8714-43e686c0a899" providerId="ADAL" clId="{F2BF0A3D-5B9F-4D67-B3D5-8D0E053FE55C}" dt="2022-07-19T20:20:33.909" v="39" actId="27636"/>
          <ac:spMkLst>
            <pc:docMk/>
            <pc:sldMk cId="3514674225" sldId="2497"/>
            <ac:spMk id="6" creationId="{3974ED59-89EA-4572-8EFF-765AFC14D609}"/>
          </ac:spMkLst>
        </pc:spChg>
      </pc:sldChg>
    </pc:docChg>
  </pc:docChgLst>
  <pc:docChgLst>
    <pc:chgData name="Holzgrafe, Matthew" userId="S::matthew.holzgrafe@tea.texas.gov::278c5a48-1743-446c-bb24-d65465d6aadb" providerId="AD" clId="Web-{F0EE8F59-7BBA-901E-1E0C-BE691DD956AC}"/>
    <pc:docChg chg="">
      <pc:chgData name="Holzgrafe, Matthew" userId="S::matthew.holzgrafe@tea.texas.gov::278c5a48-1743-446c-bb24-d65465d6aadb" providerId="AD" clId="Web-{F0EE8F59-7BBA-901E-1E0C-BE691DD956AC}" dt="2022-06-28T19:53:56.405" v="2"/>
      <pc:docMkLst>
        <pc:docMk/>
      </pc:docMkLst>
      <pc:sldChg chg="addCm">
        <pc:chgData name="Holzgrafe, Matthew" userId="S::matthew.holzgrafe@tea.texas.gov::278c5a48-1743-446c-bb24-d65465d6aadb" providerId="AD" clId="Web-{F0EE8F59-7BBA-901E-1E0C-BE691DD956AC}" dt="2022-06-28T19:53:56.405" v="2"/>
        <pc:sldMkLst>
          <pc:docMk/>
          <pc:sldMk cId="2580985666" sldId="268"/>
        </pc:sldMkLst>
      </pc:sldChg>
      <pc:sldChg chg="addCm">
        <pc:chgData name="Holzgrafe, Matthew" userId="S::matthew.holzgrafe@tea.texas.gov::278c5a48-1743-446c-bb24-d65465d6aadb" providerId="AD" clId="Web-{F0EE8F59-7BBA-901E-1E0C-BE691DD956AC}" dt="2022-06-28T19:49:39.786" v="1"/>
        <pc:sldMkLst>
          <pc:docMk/>
          <pc:sldMk cId="3333885679" sldId="2500"/>
        </pc:sldMkLst>
      </pc:sldChg>
      <pc:sldChg chg="addCm">
        <pc:chgData name="Holzgrafe, Matthew" userId="S::matthew.holzgrafe@tea.texas.gov::278c5a48-1743-446c-bb24-d65465d6aadb" providerId="AD" clId="Web-{F0EE8F59-7BBA-901E-1E0C-BE691DD956AC}" dt="2022-06-28T19:35:39.475" v="0"/>
        <pc:sldMkLst>
          <pc:docMk/>
          <pc:sldMk cId="397311498" sldId="2502"/>
        </pc:sldMkLst>
      </pc:sldChg>
    </pc:docChg>
  </pc:docChgLst>
  <pc:docChgLst>
    <pc:chgData name="Wu, Grace" userId="S::grace.wu@tea.texas.gov::1b27f835-14b0-4426-86b7-e9874ce7d0d5" providerId="AD" clId="Web-{DD8998F4-EDED-DEF1-8DF9-28EA144C0EC8}"/>
    <pc:docChg chg="modSld">
      <pc:chgData name="Wu, Grace" userId="S::grace.wu@tea.texas.gov::1b27f835-14b0-4426-86b7-e9874ce7d0d5" providerId="AD" clId="Web-{DD8998F4-EDED-DEF1-8DF9-28EA144C0EC8}" dt="2022-06-28T19:56:05.657" v="0"/>
      <pc:docMkLst>
        <pc:docMk/>
      </pc:docMkLst>
      <pc:sldChg chg="delSp">
        <pc:chgData name="Wu, Grace" userId="S::grace.wu@tea.texas.gov::1b27f835-14b0-4426-86b7-e9874ce7d0d5" providerId="AD" clId="Web-{DD8998F4-EDED-DEF1-8DF9-28EA144C0EC8}" dt="2022-06-28T19:56:05.657" v="0"/>
        <pc:sldMkLst>
          <pc:docMk/>
          <pc:sldMk cId="555080741" sldId="2475"/>
        </pc:sldMkLst>
        <pc:spChg chg="del">
          <ac:chgData name="Wu, Grace" userId="S::grace.wu@tea.texas.gov::1b27f835-14b0-4426-86b7-e9874ce7d0d5" providerId="AD" clId="Web-{DD8998F4-EDED-DEF1-8DF9-28EA144C0EC8}" dt="2022-06-28T19:56:05.657" v="0"/>
          <ac:spMkLst>
            <pc:docMk/>
            <pc:sldMk cId="555080741" sldId="2475"/>
            <ac:spMk id="39" creationId="{7551CC1C-48F2-49BD-B8D9-E7F26463F9E5}"/>
          </ac:spMkLst>
        </pc:spChg>
      </pc:sldChg>
    </pc:docChg>
  </pc:docChgLst>
  <pc:docChgLst>
    <pc:chgData name="Pariseau, Sara" userId="2fcd2a50-e485-4f49-9913-b601f1f14a40" providerId="ADAL" clId="{199C57EE-8886-4BCE-BE2A-E5F6EAA9EFDF}"/>
    <pc:docChg chg="modSld sldOrd">
      <pc:chgData name="Pariseau, Sara" userId="2fcd2a50-e485-4f49-9913-b601f1f14a40" providerId="ADAL" clId="{199C57EE-8886-4BCE-BE2A-E5F6EAA9EFDF}" dt="2022-07-06T14:32:09.429" v="1"/>
      <pc:docMkLst>
        <pc:docMk/>
      </pc:docMkLst>
      <pc:sldChg chg="ord">
        <pc:chgData name="Pariseau, Sara" userId="2fcd2a50-e485-4f49-9913-b601f1f14a40" providerId="ADAL" clId="{199C57EE-8886-4BCE-BE2A-E5F6EAA9EFDF}" dt="2022-07-06T14:32:09.429" v="1"/>
        <pc:sldMkLst>
          <pc:docMk/>
          <pc:sldMk cId="3890509238" sldId="2461"/>
        </pc:sldMkLst>
      </pc:sldChg>
    </pc:docChg>
  </pc:docChgLst>
  <pc:docChgLst>
    <pc:chgData name="Wu, Grace" userId="S::grace.wu@tea.texas.gov::1b27f835-14b0-4426-86b7-e9874ce7d0d5" providerId="AD" clId="Web-{E07EEA5B-7B2D-1D7B-AF74-73E83CB77732}"/>
    <pc:docChg chg="">
      <pc:chgData name="Wu, Grace" userId="S::grace.wu@tea.texas.gov::1b27f835-14b0-4426-86b7-e9874ce7d0d5" providerId="AD" clId="Web-{E07EEA5B-7B2D-1D7B-AF74-73E83CB77732}" dt="2022-06-27T21:10:50.124" v="4"/>
      <pc:docMkLst>
        <pc:docMk/>
      </pc:docMkLst>
      <pc:sldChg chg="modCm">
        <pc:chgData name="Wu, Grace" userId="S::grace.wu@tea.texas.gov::1b27f835-14b0-4426-86b7-e9874ce7d0d5" providerId="AD" clId="Web-{E07EEA5B-7B2D-1D7B-AF74-73E83CB77732}" dt="2022-06-27T20:59:14.580" v="0"/>
        <pc:sldMkLst>
          <pc:docMk/>
          <pc:sldMk cId="2957678386" sldId="2511"/>
        </pc:sldMkLst>
      </pc:sldChg>
      <pc:sldChg chg="addCm">
        <pc:chgData name="Wu, Grace" userId="S::grace.wu@tea.texas.gov::1b27f835-14b0-4426-86b7-e9874ce7d0d5" providerId="AD" clId="Web-{E07EEA5B-7B2D-1D7B-AF74-73E83CB77732}" dt="2022-06-27T21:09:06.948" v="1"/>
        <pc:sldMkLst>
          <pc:docMk/>
          <pc:sldMk cId="2307085776" sldId="2524"/>
        </pc:sldMkLst>
      </pc:sldChg>
      <pc:sldChg chg="addCm">
        <pc:chgData name="Wu, Grace" userId="S::grace.wu@tea.texas.gov::1b27f835-14b0-4426-86b7-e9874ce7d0d5" providerId="AD" clId="Web-{E07EEA5B-7B2D-1D7B-AF74-73E83CB77732}" dt="2022-06-27T21:09:45.902" v="2"/>
        <pc:sldMkLst>
          <pc:docMk/>
          <pc:sldMk cId="2013233077" sldId="2525"/>
        </pc:sldMkLst>
      </pc:sldChg>
      <pc:sldChg chg="addCm">
        <pc:chgData name="Wu, Grace" userId="S::grace.wu@tea.texas.gov::1b27f835-14b0-4426-86b7-e9874ce7d0d5" providerId="AD" clId="Web-{E07EEA5B-7B2D-1D7B-AF74-73E83CB77732}" dt="2022-06-27T21:10:37.779" v="3"/>
        <pc:sldMkLst>
          <pc:docMk/>
          <pc:sldMk cId="364555873" sldId="2532"/>
        </pc:sldMkLst>
      </pc:sldChg>
      <pc:sldChg chg="addCm">
        <pc:chgData name="Wu, Grace" userId="S::grace.wu@tea.texas.gov::1b27f835-14b0-4426-86b7-e9874ce7d0d5" providerId="AD" clId="Web-{E07EEA5B-7B2D-1D7B-AF74-73E83CB77732}" dt="2022-06-27T21:10:50.124" v="4"/>
        <pc:sldMkLst>
          <pc:docMk/>
          <pc:sldMk cId="716181901" sldId="2533"/>
        </pc:sldMkLst>
      </pc:sldChg>
    </pc:docChg>
  </pc:docChgLst>
  <pc:docChgLst>
    <pc:chgData name="Bethany, Torrie" userId="S::torrie.bethany@tea.texas.gov::ab5716a5-b46d-4d08-9e07-c23e2d663b6f" providerId="AD" clId="Web-{0C13B119-A56A-400F-4A31-7A0FFA9F47B3}"/>
    <pc:docChg chg="modSld">
      <pc:chgData name="Bethany, Torrie" userId="S::torrie.bethany@tea.texas.gov::ab5716a5-b46d-4d08-9e07-c23e2d663b6f" providerId="AD" clId="Web-{0C13B119-A56A-400F-4A31-7A0FFA9F47B3}" dt="2022-07-20T15:43:33.595" v="20"/>
      <pc:docMkLst>
        <pc:docMk/>
      </pc:docMkLst>
      <pc:sldChg chg="modSp addCm">
        <pc:chgData name="Bethany, Torrie" userId="S::torrie.bethany@tea.texas.gov::ab5716a5-b46d-4d08-9e07-c23e2d663b6f" providerId="AD" clId="Web-{0C13B119-A56A-400F-4A31-7A0FFA9F47B3}" dt="2022-07-20T15:41:07.792" v="19" actId="20577"/>
        <pc:sldMkLst>
          <pc:docMk/>
          <pc:sldMk cId="3899851231" sldId="277"/>
        </pc:sldMkLst>
        <pc:spChg chg="mod">
          <ac:chgData name="Bethany, Torrie" userId="S::torrie.bethany@tea.texas.gov::ab5716a5-b46d-4d08-9e07-c23e2d663b6f" providerId="AD" clId="Web-{0C13B119-A56A-400F-4A31-7A0FFA9F47B3}" dt="2022-07-20T15:41:07.792" v="19" actId="20577"/>
          <ac:spMkLst>
            <pc:docMk/>
            <pc:sldMk cId="3899851231" sldId="277"/>
            <ac:spMk id="3" creationId="{DBA3CC4D-EEC3-44AC-A198-2F936D71E0B7}"/>
          </ac:spMkLst>
        </pc:spChg>
      </pc:sldChg>
      <pc:sldChg chg="addCm">
        <pc:chgData name="Bethany, Torrie" userId="S::torrie.bethany@tea.texas.gov::ab5716a5-b46d-4d08-9e07-c23e2d663b6f" providerId="AD" clId="Web-{0C13B119-A56A-400F-4A31-7A0FFA9F47B3}" dt="2022-07-20T15:43:33.595" v="20"/>
        <pc:sldMkLst>
          <pc:docMk/>
          <pc:sldMk cId="3214743009" sldId="2480"/>
        </pc:sldMkLst>
      </pc:sldChg>
      <pc:sldChg chg="addCm modCm">
        <pc:chgData name="Bethany, Torrie" userId="S::torrie.bethany@tea.texas.gov::ab5716a5-b46d-4d08-9e07-c23e2d663b6f" providerId="AD" clId="Web-{0C13B119-A56A-400F-4A31-7A0FFA9F47B3}" dt="2022-07-20T15:39:36.476" v="3"/>
        <pc:sldMkLst>
          <pc:docMk/>
          <pc:sldMk cId="397311498" sldId="2502"/>
        </pc:sldMkLst>
      </pc:sldChg>
    </pc:docChg>
  </pc:docChgLst>
  <pc:docChgLst>
    <pc:chgData name="Ghafoor, Frank" userId="ba81bdaf-bb8a-42d7-ae64-2cae49e78c7b" providerId="ADAL" clId="{86466435-C75C-40FB-B8C0-B45B75816C42}"/>
    <pc:docChg chg="modSld sldOrd">
      <pc:chgData name="Ghafoor, Frank" userId="ba81bdaf-bb8a-42d7-ae64-2cae49e78c7b" providerId="ADAL" clId="{86466435-C75C-40FB-B8C0-B45B75816C42}" dt="2022-07-06T14:07:42.156" v="1"/>
      <pc:docMkLst>
        <pc:docMk/>
      </pc:docMkLst>
      <pc:sldChg chg="ord">
        <pc:chgData name="Ghafoor, Frank" userId="ba81bdaf-bb8a-42d7-ae64-2cae49e78c7b" providerId="ADAL" clId="{86466435-C75C-40FB-B8C0-B45B75816C42}" dt="2022-07-06T14:07:42.156" v="1"/>
        <pc:sldMkLst>
          <pc:docMk/>
          <pc:sldMk cId="3275264055" sldId="2505"/>
        </pc:sldMkLst>
      </pc:sldChg>
    </pc:docChg>
  </pc:docChgLst>
  <pc:docChgLst>
    <pc:chgData name="Holzgrafe, Matthew" userId="278c5a48-1743-446c-bb24-d65465d6aadb" providerId="ADAL" clId="{E9708EF6-F43E-4CBB-AB51-84DBCCA4251D}"/>
    <pc:docChg chg="modSld sldOrd">
      <pc:chgData name="Holzgrafe, Matthew" userId="278c5a48-1743-446c-bb24-d65465d6aadb" providerId="ADAL" clId="{E9708EF6-F43E-4CBB-AB51-84DBCCA4251D}" dt="2022-07-06T14:12:13.794" v="1"/>
      <pc:docMkLst>
        <pc:docMk/>
      </pc:docMkLst>
      <pc:sldChg chg="ord">
        <pc:chgData name="Holzgrafe, Matthew" userId="278c5a48-1743-446c-bb24-d65465d6aadb" providerId="ADAL" clId="{E9708EF6-F43E-4CBB-AB51-84DBCCA4251D}" dt="2022-07-06T14:12:13.794" v="1"/>
        <pc:sldMkLst>
          <pc:docMk/>
          <pc:sldMk cId="3214743009" sldId="2480"/>
        </pc:sldMkLst>
      </pc:sldChg>
    </pc:docChg>
  </pc:docChgLst>
  <pc:docChgLst>
    <pc:chgData name="Brown, Cody" userId="2edf2639-e9e8-4979-8714-43e686c0a899" providerId="ADAL" clId="{578AF1B4-2B6D-4F53-97C3-226A6CD0CB2C}"/>
    <pc:docChg chg="undo redo custSel addSld delSld modSld sldOrd">
      <pc:chgData name="Brown, Cody" userId="2edf2639-e9e8-4979-8714-43e686c0a899" providerId="ADAL" clId="{578AF1B4-2B6D-4F53-97C3-226A6CD0CB2C}" dt="2022-07-12T18:44:58.649" v="7603" actId="20577"/>
      <pc:docMkLst>
        <pc:docMk/>
      </pc:docMkLst>
      <pc:sldChg chg="modSp mod delCm modCm">
        <pc:chgData name="Brown, Cody" userId="2edf2639-e9e8-4979-8714-43e686c0a899" providerId="ADAL" clId="{578AF1B4-2B6D-4F53-97C3-226A6CD0CB2C}" dt="2022-07-12T18:19:10.560" v="4264"/>
        <pc:sldMkLst>
          <pc:docMk/>
          <pc:sldMk cId="1469924120" sldId="262"/>
        </pc:sldMkLst>
        <pc:spChg chg="mod">
          <ac:chgData name="Brown, Cody" userId="2edf2639-e9e8-4979-8714-43e686c0a899" providerId="ADAL" clId="{578AF1B4-2B6D-4F53-97C3-226A6CD0CB2C}" dt="2022-07-12T18:17:26.850" v="4231" actId="20577"/>
          <ac:spMkLst>
            <pc:docMk/>
            <pc:sldMk cId="1469924120" sldId="262"/>
            <ac:spMk id="2" creationId="{0F7A9E41-DC55-4E8F-B75A-0991EF434FF4}"/>
          </ac:spMkLst>
        </pc:spChg>
        <pc:spChg chg="mod">
          <ac:chgData name="Brown, Cody" userId="2edf2639-e9e8-4979-8714-43e686c0a899" providerId="ADAL" clId="{578AF1B4-2B6D-4F53-97C3-226A6CD0CB2C}" dt="2022-07-12T18:17:37.955" v="4261" actId="20577"/>
          <ac:spMkLst>
            <pc:docMk/>
            <pc:sldMk cId="1469924120" sldId="262"/>
            <ac:spMk id="3" creationId="{F2CD5219-58C9-4B87-80A6-546658CBE25D}"/>
          </ac:spMkLst>
        </pc:spChg>
      </pc:sldChg>
      <pc:sldChg chg="modSp mod delCm modCm">
        <pc:chgData name="Brown, Cody" userId="2edf2639-e9e8-4979-8714-43e686c0a899" providerId="ADAL" clId="{578AF1B4-2B6D-4F53-97C3-226A6CD0CB2C}" dt="2022-07-12T18:19:54.769" v="4279"/>
        <pc:sldMkLst>
          <pc:docMk/>
          <pc:sldMk cId="2580985666" sldId="268"/>
        </pc:sldMkLst>
        <pc:spChg chg="mod">
          <ac:chgData name="Brown, Cody" userId="2edf2639-e9e8-4979-8714-43e686c0a899" providerId="ADAL" clId="{578AF1B4-2B6D-4F53-97C3-226A6CD0CB2C}" dt="2022-07-06T12:24:48.159" v="1946" actId="20577"/>
          <ac:spMkLst>
            <pc:docMk/>
            <pc:sldMk cId="2580985666" sldId="268"/>
            <ac:spMk id="3" creationId="{CBA45D98-6F5F-F78E-79B2-22EC9B97E2EC}"/>
          </ac:spMkLst>
        </pc:spChg>
      </pc:sldChg>
      <pc:sldChg chg="addSp delSp modSp mod ord delCm modCm">
        <pc:chgData name="Brown, Cody" userId="2edf2639-e9e8-4979-8714-43e686c0a899" providerId="ADAL" clId="{578AF1B4-2B6D-4F53-97C3-226A6CD0CB2C}" dt="2022-07-12T18:28:17.739" v="4476"/>
        <pc:sldMkLst>
          <pc:docMk/>
          <pc:sldMk cId="2321810684" sldId="271"/>
        </pc:sldMkLst>
        <pc:spChg chg="mod">
          <ac:chgData name="Brown, Cody" userId="2edf2639-e9e8-4979-8714-43e686c0a899" providerId="ADAL" clId="{578AF1B4-2B6D-4F53-97C3-226A6CD0CB2C}" dt="2022-06-28T16:53:05.336" v="274" actId="20577"/>
          <ac:spMkLst>
            <pc:docMk/>
            <pc:sldMk cId="2321810684" sldId="271"/>
            <ac:spMk id="2" creationId="{B3A3CB82-8450-4AC6-98D9-B403AE5013B3}"/>
          </ac:spMkLst>
        </pc:spChg>
        <pc:spChg chg="mod">
          <ac:chgData name="Brown, Cody" userId="2edf2639-e9e8-4979-8714-43e686c0a899" providerId="ADAL" clId="{578AF1B4-2B6D-4F53-97C3-226A6CD0CB2C}" dt="2022-06-28T16:53:27.117" v="299" actId="20577"/>
          <ac:spMkLst>
            <pc:docMk/>
            <pc:sldMk cId="2321810684" sldId="271"/>
            <ac:spMk id="4" creationId="{7764F448-25FE-4BEB-972E-C93510D211B7}"/>
          </ac:spMkLst>
        </pc:spChg>
        <pc:spChg chg="mod">
          <ac:chgData name="Brown, Cody" userId="2edf2639-e9e8-4979-8714-43e686c0a899" providerId="ADAL" clId="{578AF1B4-2B6D-4F53-97C3-226A6CD0CB2C}" dt="2022-06-28T16:48:56.281" v="244" actId="20577"/>
          <ac:spMkLst>
            <pc:docMk/>
            <pc:sldMk cId="2321810684" sldId="271"/>
            <ac:spMk id="5" creationId="{993EDF72-817B-422E-AA6E-631FF4DA27EB}"/>
          </ac:spMkLst>
        </pc:spChg>
        <pc:spChg chg="mod">
          <ac:chgData name="Brown, Cody" userId="2edf2639-e9e8-4979-8714-43e686c0a899" providerId="ADAL" clId="{578AF1B4-2B6D-4F53-97C3-226A6CD0CB2C}" dt="2022-06-28T16:48:41.328" v="236" actId="20577"/>
          <ac:spMkLst>
            <pc:docMk/>
            <pc:sldMk cId="2321810684" sldId="271"/>
            <ac:spMk id="6" creationId="{9DA90BDE-6345-4918-89D2-44B77E1EB7A8}"/>
          </ac:spMkLst>
        </pc:spChg>
        <pc:spChg chg="mod">
          <ac:chgData name="Brown, Cody" userId="2edf2639-e9e8-4979-8714-43e686c0a899" providerId="ADAL" clId="{578AF1B4-2B6D-4F53-97C3-226A6CD0CB2C}" dt="2022-06-28T16:48:17.972" v="225" actId="20577"/>
          <ac:spMkLst>
            <pc:docMk/>
            <pc:sldMk cId="2321810684" sldId="271"/>
            <ac:spMk id="7" creationId="{D33FF7A4-77AE-4903-A1E5-DF5EB638C0AF}"/>
          </ac:spMkLst>
        </pc:spChg>
        <pc:spChg chg="mod">
          <ac:chgData name="Brown, Cody" userId="2edf2639-e9e8-4979-8714-43e686c0a899" providerId="ADAL" clId="{578AF1B4-2B6D-4F53-97C3-226A6CD0CB2C}" dt="2022-06-28T16:53:22.825" v="297" actId="20577"/>
          <ac:spMkLst>
            <pc:docMk/>
            <pc:sldMk cId="2321810684" sldId="271"/>
            <ac:spMk id="10" creationId="{CCE42E91-9369-4299-92C8-D25E3C0CC262}"/>
          </ac:spMkLst>
        </pc:spChg>
        <pc:spChg chg="mod">
          <ac:chgData name="Brown, Cody" userId="2edf2639-e9e8-4979-8714-43e686c0a899" providerId="ADAL" clId="{578AF1B4-2B6D-4F53-97C3-226A6CD0CB2C}" dt="2022-06-28T16:41:35.596" v="84" actId="1036"/>
          <ac:spMkLst>
            <pc:docMk/>
            <pc:sldMk cId="2321810684" sldId="271"/>
            <ac:spMk id="11" creationId="{55874C33-9E12-4A69-A6E2-E3D94650746B}"/>
          </ac:spMkLst>
        </pc:spChg>
        <pc:spChg chg="mod">
          <ac:chgData name="Brown, Cody" userId="2edf2639-e9e8-4979-8714-43e686c0a899" providerId="ADAL" clId="{578AF1B4-2B6D-4F53-97C3-226A6CD0CB2C}" dt="2022-06-28T16:41:35.596" v="84" actId="1036"/>
          <ac:spMkLst>
            <pc:docMk/>
            <pc:sldMk cId="2321810684" sldId="271"/>
            <ac:spMk id="12" creationId="{3ED9C5FA-0F1A-4210-9117-040EDF5C5BDF}"/>
          </ac:spMkLst>
        </pc:spChg>
        <pc:spChg chg="mod">
          <ac:chgData name="Brown, Cody" userId="2edf2639-e9e8-4979-8714-43e686c0a899" providerId="ADAL" clId="{578AF1B4-2B6D-4F53-97C3-226A6CD0CB2C}" dt="2022-06-28T16:48:21.486" v="230" actId="20577"/>
          <ac:spMkLst>
            <pc:docMk/>
            <pc:sldMk cId="2321810684" sldId="271"/>
            <ac:spMk id="13" creationId="{FF4E3FA7-F01F-46CC-8409-0590A0408EEE}"/>
          </ac:spMkLst>
        </pc:spChg>
        <pc:spChg chg="mod">
          <ac:chgData name="Brown, Cody" userId="2edf2639-e9e8-4979-8714-43e686c0a899" providerId="ADAL" clId="{578AF1B4-2B6D-4F53-97C3-226A6CD0CB2C}" dt="2022-06-28T16:48:02.704" v="205" actId="20577"/>
          <ac:spMkLst>
            <pc:docMk/>
            <pc:sldMk cId="2321810684" sldId="271"/>
            <ac:spMk id="14" creationId="{0A2A919C-D6D0-948D-5EE9-1F04EBEAA4BA}"/>
          </ac:spMkLst>
        </pc:spChg>
        <pc:spChg chg="mod">
          <ac:chgData name="Brown, Cody" userId="2edf2639-e9e8-4979-8714-43e686c0a899" providerId="ADAL" clId="{578AF1B4-2B6D-4F53-97C3-226A6CD0CB2C}" dt="2022-06-28T16:48:09.781" v="221" actId="20577"/>
          <ac:spMkLst>
            <pc:docMk/>
            <pc:sldMk cId="2321810684" sldId="271"/>
            <ac:spMk id="15" creationId="{A171EC06-2E12-C7D3-E1A9-2075C2A56264}"/>
          </ac:spMkLst>
        </pc:spChg>
        <pc:spChg chg="mod">
          <ac:chgData name="Brown, Cody" userId="2edf2639-e9e8-4979-8714-43e686c0a899" providerId="ADAL" clId="{578AF1B4-2B6D-4F53-97C3-226A6CD0CB2C}" dt="2022-06-28T16:47:54.572" v="197" actId="20577"/>
          <ac:spMkLst>
            <pc:docMk/>
            <pc:sldMk cId="2321810684" sldId="271"/>
            <ac:spMk id="16" creationId="{E7355D65-4560-30D4-403E-423B35A8DEEC}"/>
          </ac:spMkLst>
        </pc:spChg>
        <pc:spChg chg="mod">
          <ac:chgData name="Brown, Cody" userId="2edf2639-e9e8-4979-8714-43e686c0a899" providerId="ADAL" clId="{578AF1B4-2B6D-4F53-97C3-226A6CD0CB2C}" dt="2022-06-28T16:41:35.596" v="84" actId="1036"/>
          <ac:spMkLst>
            <pc:docMk/>
            <pc:sldMk cId="2321810684" sldId="271"/>
            <ac:spMk id="17" creationId="{2A1D6FFF-6D95-EC47-9304-8CFB0D97DFAB}"/>
          </ac:spMkLst>
        </pc:spChg>
        <pc:spChg chg="mod">
          <ac:chgData name="Brown, Cody" userId="2edf2639-e9e8-4979-8714-43e686c0a899" providerId="ADAL" clId="{578AF1B4-2B6D-4F53-97C3-226A6CD0CB2C}" dt="2022-06-28T16:41:48.611" v="92" actId="20577"/>
          <ac:spMkLst>
            <pc:docMk/>
            <pc:sldMk cId="2321810684" sldId="271"/>
            <ac:spMk id="18" creationId="{BDE55409-0BBE-0FE0-1442-910704F64BA2}"/>
          </ac:spMkLst>
        </pc:spChg>
        <pc:spChg chg="mod">
          <ac:chgData name="Brown, Cody" userId="2edf2639-e9e8-4979-8714-43e686c0a899" providerId="ADAL" clId="{578AF1B4-2B6D-4F53-97C3-226A6CD0CB2C}" dt="2022-06-28T16:41:35.596" v="84" actId="1036"/>
          <ac:spMkLst>
            <pc:docMk/>
            <pc:sldMk cId="2321810684" sldId="271"/>
            <ac:spMk id="19" creationId="{B9588F24-0F8D-7192-BEC3-D10854937082}"/>
          </ac:spMkLst>
        </pc:spChg>
        <pc:spChg chg="del">
          <ac:chgData name="Brown, Cody" userId="2edf2639-e9e8-4979-8714-43e686c0a899" providerId="ADAL" clId="{578AF1B4-2B6D-4F53-97C3-226A6CD0CB2C}" dt="2022-06-28T16:40:45.275" v="32" actId="478"/>
          <ac:spMkLst>
            <pc:docMk/>
            <pc:sldMk cId="2321810684" sldId="271"/>
            <ac:spMk id="20" creationId="{BAD1524A-9E27-94C6-AB76-5D3928DE5751}"/>
          </ac:spMkLst>
        </pc:spChg>
        <pc:spChg chg="del">
          <ac:chgData name="Brown, Cody" userId="2edf2639-e9e8-4979-8714-43e686c0a899" providerId="ADAL" clId="{578AF1B4-2B6D-4F53-97C3-226A6CD0CB2C}" dt="2022-06-28T16:40:47.114" v="33" actId="478"/>
          <ac:spMkLst>
            <pc:docMk/>
            <pc:sldMk cId="2321810684" sldId="271"/>
            <ac:spMk id="21" creationId="{5196E185-B749-7EBD-3B5D-074B8D55EC81}"/>
          </ac:spMkLst>
        </pc:spChg>
        <pc:spChg chg="add del mod">
          <ac:chgData name="Brown, Cody" userId="2edf2639-e9e8-4979-8714-43e686c0a899" providerId="ADAL" clId="{578AF1B4-2B6D-4F53-97C3-226A6CD0CB2C}" dt="2022-06-28T16:41:30.839" v="62"/>
          <ac:spMkLst>
            <pc:docMk/>
            <pc:sldMk cId="2321810684" sldId="271"/>
            <ac:spMk id="22" creationId="{6195ECFC-4511-2E9D-2691-27E9B0D31ADC}"/>
          </ac:spMkLst>
        </pc:spChg>
        <pc:spChg chg="add del mod">
          <ac:chgData name="Brown, Cody" userId="2edf2639-e9e8-4979-8714-43e686c0a899" providerId="ADAL" clId="{578AF1B4-2B6D-4F53-97C3-226A6CD0CB2C}" dt="2022-06-28T16:41:30.839" v="62"/>
          <ac:spMkLst>
            <pc:docMk/>
            <pc:sldMk cId="2321810684" sldId="271"/>
            <ac:spMk id="23" creationId="{71F19071-F121-B232-2390-279D236701D4}"/>
          </ac:spMkLst>
        </pc:spChg>
      </pc:sldChg>
      <pc:sldChg chg="modSp mod delCm">
        <pc:chgData name="Brown, Cody" userId="2edf2639-e9e8-4979-8714-43e686c0a899" providerId="ADAL" clId="{578AF1B4-2B6D-4F53-97C3-226A6CD0CB2C}" dt="2022-07-12T18:22:06.194" v="4301"/>
        <pc:sldMkLst>
          <pc:docMk/>
          <pc:sldMk cId="3899851231" sldId="277"/>
        </pc:sldMkLst>
        <pc:spChg chg="mod">
          <ac:chgData name="Brown, Cody" userId="2edf2639-e9e8-4979-8714-43e686c0a899" providerId="ADAL" clId="{578AF1B4-2B6D-4F53-97C3-226A6CD0CB2C}" dt="2022-07-06T12:29:23.388" v="1987" actId="20577"/>
          <ac:spMkLst>
            <pc:docMk/>
            <pc:sldMk cId="3899851231" sldId="277"/>
            <ac:spMk id="2" creationId="{1F52DB62-F84B-4DFD-8914-DB7A39F599C0}"/>
          </ac:spMkLst>
        </pc:spChg>
        <pc:spChg chg="mod">
          <ac:chgData name="Brown, Cody" userId="2edf2639-e9e8-4979-8714-43e686c0a899" providerId="ADAL" clId="{578AF1B4-2B6D-4F53-97C3-226A6CD0CB2C}" dt="2022-07-06T12:28:27.154" v="1976" actId="12"/>
          <ac:spMkLst>
            <pc:docMk/>
            <pc:sldMk cId="3899851231" sldId="277"/>
            <ac:spMk id="3" creationId="{DBA3CC4D-EEC3-44AC-A198-2F936D71E0B7}"/>
          </ac:spMkLst>
        </pc:spChg>
      </pc:sldChg>
      <pc:sldChg chg="add del">
        <pc:chgData name="Brown, Cody" userId="2edf2639-e9e8-4979-8714-43e686c0a899" providerId="ADAL" clId="{578AF1B4-2B6D-4F53-97C3-226A6CD0CB2C}" dt="2022-06-28T16:49:51.058" v="250"/>
        <pc:sldMkLst>
          <pc:docMk/>
          <pc:sldMk cId="2213979150" sldId="305"/>
        </pc:sldMkLst>
      </pc:sldChg>
      <pc:sldChg chg="modSp mod">
        <pc:chgData name="Brown, Cody" userId="2edf2639-e9e8-4979-8714-43e686c0a899" providerId="ADAL" clId="{578AF1B4-2B6D-4F53-97C3-226A6CD0CB2C}" dt="2022-07-12T18:39:44.211" v="7546" actId="207"/>
        <pc:sldMkLst>
          <pc:docMk/>
          <pc:sldMk cId="3122510570" sldId="2464"/>
        </pc:sldMkLst>
        <pc:graphicFrameChg chg="modGraphic">
          <ac:chgData name="Brown, Cody" userId="2edf2639-e9e8-4979-8714-43e686c0a899" providerId="ADAL" clId="{578AF1B4-2B6D-4F53-97C3-226A6CD0CB2C}" dt="2022-07-12T18:39:44.211" v="7546" actId="207"/>
          <ac:graphicFrameMkLst>
            <pc:docMk/>
            <pc:sldMk cId="3122510570" sldId="2464"/>
            <ac:graphicFrameMk id="4" creationId="{07C05F34-4F3D-4772-A310-6AECDBD90236}"/>
          </ac:graphicFrameMkLst>
        </pc:graphicFrameChg>
      </pc:sldChg>
      <pc:sldChg chg="modSp add del mod modAnim">
        <pc:chgData name="Brown, Cody" userId="2edf2639-e9e8-4979-8714-43e686c0a899" providerId="ADAL" clId="{578AF1B4-2B6D-4F53-97C3-226A6CD0CB2C}" dt="2022-07-06T12:20:36.690" v="1874" actId="47"/>
        <pc:sldMkLst>
          <pc:docMk/>
          <pc:sldMk cId="555080741" sldId="2475"/>
        </pc:sldMkLst>
        <pc:spChg chg="mod">
          <ac:chgData name="Brown, Cody" userId="2edf2639-e9e8-4979-8714-43e686c0a899" providerId="ADAL" clId="{578AF1B4-2B6D-4F53-97C3-226A6CD0CB2C}" dt="2022-06-28T17:06:14.171" v="503" actId="27636"/>
          <ac:spMkLst>
            <pc:docMk/>
            <pc:sldMk cId="555080741" sldId="2475"/>
            <ac:spMk id="2" creationId="{F3A70965-F8A7-4DDB-BA35-4157E8FCDB84}"/>
          </ac:spMkLst>
        </pc:spChg>
        <pc:spChg chg="mod">
          <ac:chgData name="Brown, Cody" userId="2edf2639-e9e8-4979-8714-43e686c0a899" providerId="ADAL" clId="{578AF1B4-2B6D-4F53-97C3-226A6CD0CB2C}" dt="2022-06-28T17:06:30.971" v="505" actId="207"/>
          <ac:spMkLst>
            <pc:docMk/>
            <pc:sldMk cId="555080741" sldId="2475"/>
            <ac:spMk id="39" creationId="{7551CC1C-48F2-49BD-B8D9-E7F26463F9E5}"/>
          </ac:spMkLst>
        </pc:spChg>
      </pc:sldChg>
      <pc:sldChg chg="modSp mod delCm">
        <pc:chgData name="Brown, Cody" userId="2edf2639-e9e8-4979-8714-43e686c0a899" providerId="ADAL" clId="{578AF1B4-2B6D-4F53-97C3-226A6CD0CB2C}" dt="2022-07-12T18:23:02.729" v="4315" actId="20577"/>
        <pc:sldMkLst>
          <pc:docMk/>
          <pc:sldMk cId="3214743009" sldId="2480"/>
        </pc:sldMkLst>
        <pc:spChg chg="mod">
          <ac:chgData name="Brown, Cody" userId="2edf2639-e9e8-4979-8714-43e686c0a899" providerId="ADAL" clId="{578AF1B4-2B6D-4F53-97C3-226A6CD0CB2C}" dt="2022-07-12T18:23:02.729" v="4315" actId="20577"/>
          <ac:spMkLst>
            <pc:docMk/>
            <pc:sldMk cId="3214743009" sldId="2480"/>
            <ac:spMk id="29" creationId="{A2EC9931-A538-B963-ED67-B42362CC2F00}"/>
          </ac:spMkLst>
        </pc:spChg>
      </pc:sldChg>
      <pc:sldChg chg="modSp mod delCm modCm">
        <pc:chgData name="Brown, Cody" userId="2edf2639-e9e8-4979-8714-43e686c0a899" providerId="ADAL" clId="{578AF1B4-2B6D-4F53-97C3-226A6CD0CB2C}" dt="2022-07-12T18:20:20" v="4283"/>
        <pc:sldMkLst>
          <pc:docMk/>
          <pc:sldMk cId="3514674225" sldId="2497"/>
        </pc:sldMkLst>
        <pc:spChg chg="mod">
          <ac:chgData name="Brown, Cody" userId="2edf2639-e9e8-4979-8714-43e686c0a899" providerId="ADAL" clId="{578AF1B4-2B6D-4F53-97C3-226A6CD0CB2C}" dt="2022-07-06T12:25:58.671" v="1973" actId="20577"/>
          <ac:spMkLst>
            <pc:docMk/>
            <pc:sldMk cId="3514674225" sldId="2497"/>
            <ac:spMk id="4" creationId="{56587B53-EE05-4E39-B907-A3E009351C16}"/>
          </ac:spMkLst>
        </pc:spChg>
      </pc:sldChg>
      <pc:sldChg chg="modSp mod delCm modNotesTx">
        <pc:chgData name="Brown, Cody" userId="2edf2639-e9e8-4979-8714-43e686c0a899" providerId="ADAL" clId="{578AF1B4-2B6D-4F53-97C3-226A6CD0CB2C}" dt="2022-07-12T18:40:29.093" v="7550" actId="13244"/>
        <pc:sldMkLst>
          <pc:docMk/>
          <pc:sldMk cId="522824894" sldId="2498"/>
        </pc:sldMkLst>
        <pc:spChg chg="mod">
          <ac:chgData name="Brown, Cody" userId="2edf2639-e9e8-4979-8714-43e686c0a899" providerId="ADAL" clId="{578AF1B4-2B6D-4F53-97C3-226A6CD0CB2C}" dt="2022-07-06T12:30:29.328" v="2003" actId="20577"/>
          <ac:spMkLst>
            <pc:docMk/>
            <pc:sldMk cId="522824894" sldId="2498"/>
            <ac:spMk id="2" creationId="{1F52DB62-F84B-4DFD-8914-DB7A39F599C0}"/>
          </ac:spMkLst>
        </pc:spChg>
        <pc:spChg chg="mod">
          <ac:chgData name="Brown, Cody" userId="2edf2639-e9e8-4979-8714-43e686c0a899" providerId="ADAL" clId="{578AF1B4-2B6D-4F53-97C3-226A6CD0CB2C}" dt="2022-07-12T18:40:24.873" v="7549" actId="14100"/>
          <ac:spMkLst>
            <pc:docMk/>
            <pc:sldMk cId="522824894" sldId="2498"/>
            <ac:spMk id="3" creationId="{DBA3CC4D-EEC3-44AC-A198-2F936D71E0B7}"/>
          </ac:spMkLst>
        </pc:spChg>
        <pc:spChg chg="ord">
          <ac:chgData name="Brown, Cody" userId="2edf2639-e9e8-4979-8714-43e686c0a899" providerId="ADAL" clId="{578AF1B4-2B6D-4F53-97C3-226A6CD0CB2C}" dt="2022-07-12T18:40:29.093" v="7550" actId="13244"/>
          <ac:spMkLst>
            <pc:docMk/>
            <pc:sldMk cId="522824894" sldId="2498"/>
            <ac:spMk id="5" creationId="{EAD05B96-7F52-A040-47EC-F2FB646DDEA7}"/>
          </ac:spMkLst>
        </pc:spChg>
      </pc:sldChg>
      <pc:sldChg chg="modSp mod delCm modCm">
        <pc:chgData name="Brown, Cody" userId="2edf2639-e9e8-4979-8714-43e686c0a899" providerId="ADAL" clId="{578AF1B4-2B6D-4F53-97C3-226A6CD0CB2C}" dt="2022-07-12T18:22:45.928" v="4311"/>
        <pc:sldMkLst>
          <pc:docMk/>
          <pc:sldMk cId="620743942" sldId="2499"/>
        </pc:sldMkLst>
        <pc:spChg chg="mod">
          <ac:chgData name="Brown, Cody" userId="2edf2639-e9e8-4979-8714-43e686c0a899" providerId="ADAL" clId="{578AF1B4-2B6D-4F53-97C3-226A6CD0CB2C}" dt="2022-07-06T12:32:12.948" v="2033" actId="20577"/>
          <ac:spMkLst>
            <pc:docMk/>
            <pc:sldMk cId="620743942" sldId="2499"/>
            <ac:spMk id="2" creationId="{1F52DB62-F84B-4DFD-8914-DB7A39F599C0}"/>
          </ac:spMkLst>
        </pc:spChg>
        <pc:spChg chg="mod">
          <ac:chgData name="Brown, Cody" userId="2edf2639-e9e8-4979-8714-43e686c0a899" providerId="ADAL" clId="{578AF1B4-2B6D-4F53-97C3-226A6CD0CB2C}" dt="2022-07-06T12:33:36.998" v="2098" actId="20577"/>
          <ac:spMkLst>
            <pc:docMk/>
            <pc:sldMk cId="620743942" sldId="2499"/>
            <ac:spMk id="3" creationId="{DBA3CC4D-EEC3-44AC-A198-2F936D71E0B7}"/>
          </ac:spMkLst>
        </pc:spChg>
        <pc:graphicFrameChg chg="modGraphic">
          <ac:chgData name="Brown, Cody" userId="2edf2639-e9e8-4979-8714-43e686c0a899" providerId="ADAL" clId="{578AF1B4-2B6D-4F53-97C3-226A6CD0CB2C}" dt="2022-07-12T18:22:31.080" v="4305" actId="20577"/>
          <ac:graphicFrameMkLst>
            <pc:docMk/>
            <pc:sldMk cId="620743942" sldId="2499"/>
            <ac:graphicFrameMk id="5" creationId="{975F177D-AF51-B579-31DE-A8796A63F1AC}"/>
          </ac:graphicFrameMkLst>
        </pc:graphicFrameChg>
      </pc:sldChg>
      <pc:sldChg chg="del">
        <pc:chgData name="Brown, Cody" userId="2edf2639-e9e8-4979-8714-43e686c0a899" providerId="ADAL" clId="{578AF1B4-2B6D-4F53-97C3-226A6CD0CB2C}" dt="2022-07-06T12:34:55.772" v="2099" actId="47"/>
        <pc:sldMkLst>
          <pc:docMk/>
          <pc:sldMk cId="3333885679" sldId="2500"/>
        </pc:sldMkLst>
      </pc:sldChg>
      <pc:sldChg chg="modSp mod delCm">
        <pc:chgData name="Brown, Cody" userId="2edf2639-e9e8-4979-8714-43e686c0a899" providerId="ADAL" clId="{578AF1B4-2B6D-4F53-97C3-226A6CD0CB2C}" dt="2022-07-12T18:23:13.374" v="4318"/>
        <pc:sldMkLst>
          <pc:docMk/>
          <pc:sldMk cId="4108548033" sldId="2501"/>
        </pc:sldMkLst>
        <pc:spChg chg="mod">
          <ac:chgData name="Brown, Cody" userId="2edf2639-e9e8-4979-8714-43e686c0a899" providerId="ADAL" clId="{578AF1B4-2B6D-4F53-97C3-226A6CD0CB2C}" dt="2022-07-06T12:35:16.134" v="2102" actId="12"/>
          <ac:spMkLst>
            <pc:docMk/>
            <pc:sldMk cId="4108548033" sldId="2501"/>
            <ac:spMk id="3" creationId="{DBA3CC4D-EEC3-44AC-A198-2F936D71E0B7}"/>
          </ac:spMkLst>
        </pc:spChg>
      </pc:sldChg>
      <pc:sldChg chg="modSp mod delCm modCm modNotesTx">
        <pc:chgData name="Brown, Cody" userId="2edf2639-e9e8-4979-8714-43e686c0a899" providerId="ADAL" clId="{578AF1B4-2B6D-4F53-97C3-226A6CD0CB2C}" dt="2022-07-12T18:28:55.693" v="4479" actId="20577"/>
        <pc:sldMkLst>
          <pc:docMk/>
          <pc:sldMk cId="397311498" sldId="2502"/>
        </pc:sldMkLst>
        <pc:spChg chg="mod">
          <ac:chgData name="Brown, Cody" userId="2edf2639-e9e8-4979-8714-43e686c0a899" providerId="ADAL" clId="{578AF1B4-2B6D-4F53-97C3-226A6CD0CB2C}" dt="2022-07-06T12:27:00.930" v="1974" actId="6549"/>
          <ac:spMkLst>
            <pc:docMk/>
            <pc:sldMk cId="397311498" sldId="2502"/>
            <ac:spMk id="2" creationId="{1F52DB62-F84B-4DFD-8914-DB7A39F599C0}"/>
          </ac:spMkLst>
        </pc:spChg>
        <pc:spChg chg="mod">
          <ac:chgData name="Brown, Cody" userId="2edf2639-e9e8-4979-8714-43e686c0a899" providerId="ADAL" clId="{578AF1B4-2B6D-4F53-97C3-226A6CD0CB2C}" dt="2022-07-12T18:21:14.504" v="4291" actId="27636"/>
          <ac:spMkLst>
            <pc:docMk/>
            <pc:sldMk cId="397311498" sldId="2502"/>
            <ac:spMk id="3" creationId="{DBA3CC4D-EEC3-44AC-A198-2F936D71E0B7}"/>
          </ac:spMkLst>
        </pc:spChg>
      </pc:sldChg>
      <pc:sldChg chg="modSp mod delCm modCm">
        <pc:chgData name="Brown, Cody" userId="2edf2639-e9e8-4979-8714-43e686c0a899" providerId="ADAL" clId="{578AF1B4-2B6D-4F53-97C3-226A6CD0CB2C}" dt="2022-07-12T18:23:22.755" v="4320"/>
        <pc:sldMkLst>
          <pc:docMk/>
          <pc:sldMk cId="1198858194" sldId="2503"/>
        </pc:sldMkLst>
        <pc:spChg chg="mod">
          <ac:chgData name="Brown, Cody" userId="2edf2639-e9e8-4979-8714-43e686c0a899" providerId="ADAL" clId="{578AF1B4-2B6D-4F53-97C3-226A6CD0CB2C}" dt="2022-07-06T12:35:45.718" v="2147" actId="20577"/>
          <ac:spMkLst>
            <pc:docMk/>
            <pc:sldMk cId="1198858194" sldId="2503"/>
            <ac:spMk id="2" creationId="{1F52DB62-F84B-4DFD-8914-DB7A39F599C0}"/>
          </ac:spMkLst>
        </pc:spChg>
      </pc:sldChg>
      <pc:sldChg chg="delCm modCm">
        <pc:chgData name="Brown, Cody" userId="2edf2639-e9e8-4979-8714-43e686c0a899" providerId="ADAL" clId="{578AF1B4-2B6D-4F53-97C3-226A6CD0CB2C}" dt="2022-07-12T18:28:24.517" v="4477"/>
        <pc:sldMkLst>
          <pc:docMk/>
          <pc:sldMk cId="1404842095" sldId="2504"/>
        </pc:sldMkLst>
      </pc:sldChg>
      <pc:sldChg chg="modSp mod delCm modCm">
        <pc:chgData name="Brown, Cody" userId="2edf2639-e9e8-4979-8714-43e686c0a899" providerId="ADAL" clId="{578AF1B4-2B6D-4F53-97C3-226A6CD0CB2C}" dt="2022-07-12T18:31:28.395" v="4741" actId="962"/>
        <pc:sldMkLst>
          <pc:docMk/>
          <pc:sldMk cId="3275264055" sldId="2505"/>
        </pc:sldMkLst>
        <pc:spChg chg="mod">
          <ac:chgData name="Brown, Cody" userId="2edf2639-e9e8-4979-8714-43e686c0a899" providerId="ADAL" clId="{578AF1B4-2B6D-4F53-97C3-226A6CD0CB2C}" dt="2022-07-06T12:36:58.196" v="2158" actId="20577"/>
          <ac:spMkLst>
            <pc:docMk/>
            <pc:sldMk cId="3275264055" sldId="2505"/>
            <ac:spMk id="2" creationId="{1F52DB62-F84B-4DFD-8914-DB7A39F599C0}"/>
          </ac:spMkLst>
        </pc:spChg>
        <pc:picChg chg="mod">
          <ac:chgData name="Brown, Cody" userId="2edf2639-e9e8-4979-8714-43e686c0a899" providerId="ADAL" clId="{578AF1B4-2B6D-4F53-97C3-226A6CD0CB2C}" dt="2022-07-12T18:31:28.395" v="4741" actId="962"/>
          <ac:picMkLst>
            <pc:docMk/>
            <pc:sldMk cId="3275264055" sldId="2505"/>
            <ac:picMk id="5" creationId="{4DBC098A-A53B-BA4E-36A2-E3FD2A95E198}"/>
          </ac:picMkLst>
        </pc:picChg>
      </pc:sldChg>
      <pc:sldChg chg="delSp modSp mod delCm">
        <pc:chgData name="Brown, Cody" userId="2edf2639-e9e8-4979-8714-43e686c0a899" providerId="ADAL" clId="{578AF1B4-2B6D-4F53-97C3-226A6CD0CB2C}" dt="2022-07-12T18:32:09.695" v="4904" actId="962"/>
        <pc:sldMkLst>
          <pc:docMk/>
          <pc:sldMk cId="4212800633" sldId="2506"/>
        </pc:sldMkLst>
        <pc:spChg chg="mod">
          <ac:chgData name="Brown, Cody" userId="2edf2639-e9e8-4979-8714-43e686c0a899" providerId="ADAL" clId="{578AF1B4-2B6D-4F53-97C3-226A6CD0CB2C}" dt="2022-07-06T12:37:15.398" v="2182" actId="20577"/>
          <ac:spMkLst>
            <pc:docMk/>
            <pc:sldMk cId="4212800633" sldId="2506"/>
            <ac:spMk id="2" creationId="{1F52DB62-F84B-4DFD-8914-DB7A39F599C0}"/>
          </ac:spMkLst>
        </pc:spChg>
        <pc:spChg chg="del">
          <ac:chgData name="Brown, Cody" userId="2edf2639-e9e8-4979-8714-43e686c0a899" providerId="ADAL" clId="{578AF1B4-2B6D-4F53-97C3-226A6CD0CB2C}" dt="2022-07-12T18:31:33.611" v="4742" actId="478"/>
          <ac:spMkLst>
            <pc:docMk/>
            <pc:sldMk cId="4212800633" sldId="2506"/>
            <ac:spMk id="6" creationId="{153F4653-3C0D-B2C0-B54C-01B477B2CB77}"/>
          </ac:spMkLst>
        </pc:spChg>
        <pc:picChg chg="mod">
          <ac:chgData name="Brown, Cody" userId="2edf2639-e9e8-4979-8714-43e686c0a899" providerId="ADAL" clId="{578AF1B4-2B6D-4F53-97C3-226A6CD0CB2C}" dt="2022-07-12T18:31:51.715" v="4834" actId="962"/>
          <ac:picMkLst>
            <pc:docMk/>
            <pc:sldMk cId="4212800633" sldId="2506"/>
            <ac:picMk id="9" creationId="{A2CCD964-845A-BE7B-D83B-970012159549}"/>
          </ac:picMkLst>
        </pc:picChg>
        <pc:picChg chg="mod">
          <ac:chgData name="Brown, Cody" userId="2edf2639-e9e8-4979-8714-43e686c0a899" providerId="ADAL" clId="{578AF1B4-2B6D-4F53-97C3-226A6CD0CB2C}" dt="2022-07-12T18:32:09.695" v="4904" actId="962"/>
          <ac:picMkLst>
            <pc:docMk/>
            <pc:sldMk cId="4212800633" sldId="2506"/>
            <ac:picMk id="11" creationId="{C8556835-AC65-A014-610D-55E83E3A2B6F}"/>
          </ac:picMkLst>
        </pc:picChg>
      </pc:sldChg>
      <pc:sldChg chg="modSp mod">
        <pc:chgData name="Brown, Cody" userId="2edf2639-e9e8-4979-8714-43e686c0a899" providerId="ADAL" clId="{578AF1B4-2B6D-4F53-97C3-226A6CD0CB2C}" dt="2022-07-12T18:32:22.295" v="4972" actId="962"/>
        <pc:sldMkLst>
          <pc:docMk/>
          <pc:sldMk cId="3040104267" sldId="2507"/>
        </pc:sldMkLst>
        <pc:spChg chg="mod">
          <ac:chgData name="Brown, Cody" userId="2edf2639-e9e8-4979-8714-43e686c0a899" providerId="ADAL" clId="{578AF1B4-2B6D-4F53-97C3-226A6CD0CB2C}" dt="2022-07-06T12:37:24.559" v="2210" actId="20577"/>
          <ac:spMkLst>
            <pc:docMk/>
            <pc:sldMk cId="3040104267" sldId="2507"/>
            <ac:spMk id="2" creationId="{1F52DB62-F84B-4DFD-8914-DB7A39F599C0}"/>
          </ac:spMkLst>
        </pc:spChg>
        <pc:picChg chg="mod">
          <ac:chgData name="Brown, Cody" userId="2edf2639-e9e8-4979-8714-43e686c0a899" providerId="ADAL" clId="{578AF1B4-2B6D-4F53-97C3-226A6CD0CB2C}" dt="2022-07-12T18:32:22.295" v="4972" actId="962"/>
          <ac:picMkLst>
            <pc:docMk/>
            <pc:sldMk cId="3040104267" sldId="2507"/>
            <ac:picMk id="7" creationId="{71F8D847-B023-AFAA-B59F-2F33301AE66C}"/>
          </ac:picMkLst>
        </pc:picChg>
      </pc:sldChg>
      <pc:sldChg chg="modSp mod delCm">
        <pc:chgData name="Brown, Cody" userId="2edf2639-e9e8-4979-8714-43e686c0a899" providerId="ADAL" clId="{578AF1B4-2B6D-4F53-97C3-226A6CD0CB2C}" dt="2022-07-12T18:32:46.753" v="5092" actId="962"/>
        <pc:sldMkLst>
          <pc:docMk/>
          <pc:sldMk cId="3743864739" sldId="2508"/>
        </pc:sldMkLst>
        <pc:spChg chg="mod">
          <ac:chgData name="Brown, Cody" userId="2edf2639-e9e8-4979-8714-43e686c0a899" providerId="ADAL" clId="{578AF1B4-2B6D-4F53-97C3-226A6CD0CB2C}" dt="2022-07-06T12:38:06.307" v="2240" actId="20577"/>
          <ac:spMkLst>
            <pc:docMk/>
            <pc:sldMk cId="3743864739" sldId="2508"/>
            <ac:spMk id="2" creationId="{1F52DB62-F84B-4DFD-8914-DB7A39F599C0}"/>
          </ac:spMkLst>
        </pc:spChg>
        <pc:spChg chg="mod">
          <ac:chgData name="Brown, Cody" userId="2edf2639-e9e8-4979-8714-43e686c0a899" providerId="ADAL" clId="{578AF1B4-2B6D-4F53-97C3-226A6CD0CB2C}" dt="2022-07-12T18:24:27.503" v="4425" actId="20577"/>
          <ac:spMkLst>
            <pc:docMk/>
            <pc:sldMk cId="3743864739" sldId="2508"/>
            <ac:spMk id="3" creationId="{C4E21D95-F96A-13BA-C3F8-33B61DDE0625}"/>
          </ac:spMkLst>
        </pc:spChg>
        <pc:picChg chg="mod">
          <ac:chgData name="Brown, Cody" userId="2edf2639-e9e8-4979-8714-43e686c0a899" providerId="ADAL" clId="{578AF1B4-2B6D-4F53-97C3-226A6CD0CB2C}" dt="2022-07-12T18:32:46.753" v="5092" actId="962"/>
          <ac:picMkLst>
            <pc:docMk/>
            <pc:sldMk cId="3743864739" sldId="2508"/>
            <ac:picMk id="4" creationId="{FD69E8A6-099B-BED7-8398-3917676C4725}"/>
          </ac:picMkLst>
        </pc:picChg>
      </pc:sldChg>
      <pc:sldChg chg="modSp mod">
        <pc:chgData name="Brown, Cody" userId="2edf2639-e9e8-4979-8714-43e686c0a899" providerId="ADAL" clId="{578AF1B4-2B6D-4F53-97C3-226A6CD0CB2C}" dt="2022-07-06T12:38:39.112" v="2272" actId="20577"/>
        <pc:sldMkLst>
          <pc:docMk/>
          <pc:sldMk cId="2497078758" sldId="2509"/>
        </pc:sldMkLst>
        <pc:spChg chg="mod">
          <ac:chgData name="Brown, Cody" userId="2edf2639-e9e8-4979-8714-43e686c0a899" providerId="ADAL" clId="{578AF1B4-2B6D-4F53-97C3-226A6CD0CB2C}" dt="2022-07-06T12:38:39.112" v="2272" actId="20577"/>
          <ac:spMkLst>
            <pc:docMk/>
            <pc:sldMk cId="2497078758" sldId="2509"/>
            <ac:spMk id="2" creationId="{1F52DB62-F84B-4DFD-8914-DB7A39F599C0}"/>
          </ac:spMkLst>
        </pc:spChg>
      </pc:sldChg>
      <pc:sldChg chg="delCm modCm modNotesTx">
        <pc:chgData name="Brown, Cody" userId="2edf2639-e9e8-4979-8714-43e686c0a899" providerId="ADAL" clId="{578AF1B4-2B6D-4F53-97C3-226A6CD0CB2C}" dt="2022-07-12T18:29:11.425" v="4480" actId="20577"/>
        <pc:sldMkLst>
          <pc:docMk/>
          <pc:sldMk cId="2957678386" sldId="2511"/>
        </pc:sldMkLst>
      </pc:sldChg>
      <pc:sldChg chg="modSp mod delCm">
        <pc:chgData name="Brown, Cody" userId="2edf2639-e9e8-4979-8714-43e686c0a899" providerId="ADAL" clId="{578AF1B4-2B6D-4F53-97C3-226A6CD0CB2C}" dt="2022-07-12T18:32:58.087" v="5152" actId="962"/>
        <pc:sldMkLst>
          <pc:docMk/>
          <pc:sldMk cId="482633738" sldId="2513"/>
        </pc:sldMkLst>
        <pc:spChg chg="mod">
          <ac:chgData name="Brown, Cody" userId="2edf2639-e9e8-4979-8714-43e686c0a899" providerId="ADAL" clId="{578AF1B4-2B6D-4F53-97C3-226A6CD0CB2C}" dt="2022-07-06T12:39:56.824" v="2286" actId="20577"/>
          <ac:spMkLst>
            <pc:docMk/>
            <pc:sldMk cId="482633738" sldId="2513"/>
            <ac:spMk id="2" creationId="{1F52DB62-F84B-4DFD-8914-DB7A39F599C0}"/>
          </ac:spMkLst>
        </pc:spChg>
        <pc:picChg chg="mod">
          <ac:chgData name="Brown, Cody" userId="2edf2639-e9e8-4979-8714-43e686c0a899" providerId="ADAL" clId="{578AF1B4-2B6D-4F53-97C3-226A6CD0CB2C}" dt="2022-07-12T18:32:58.087" v="5152" actId="962"/>
          <ac:picMkLst>
            <pc:docMk/>
            <pc:sldMk cId="482633738" sldId="2513"/>
            <ac:picMk id="8" creationId="{CACDB342-C962-1E69-50CF-37AF4778E291}"/>
          </ac:picMkLst>
        </pc:picChg>
      </pc:sldChg>
      <pc:sldChg chg="addSp delSp modSp mod delCm modCm modNotesTx">
        <pc:chgData name="Brown, Cody" userId="2edf2639-e9e8-4979-8714-43e686c0a899" providerId="ADAL" clId="{578AF1B4-2B6D-4F53-97C3-226A6CD0CB2C}" dt="2022-07-12T18:33:24.267" v="5334" actId="962"/>
        <pc:sldMkLst>
          <pc:docMk/>
          <pc:sldMk cId="1960212034" sldId="2514"/>
        </pc:sldMkLst>
        <pc:spChg chg="mod">
          <ac:chgData name="Brown, Cody" userId="2edf2639-e9e8-4979-8714-43e686c0a899" providerId="ADAL" clId="{578AF1B4-2B6D-4F53-97C3-226A6CD0CB2C}" dt="2022-07-06T12:40:55.828" v="2311" actId="20577"/>
          <ac:spMkLst>
            <pc:docMk/>
            <pc:sldMk cId="1960212034" sldId="2514"/>
            <ac:spMk id="2" creationId="{1F52DB62-F84B-4DFD-8914-DB7A39F599C0}"/>
          </ac:spMkLst>
        </pc:spChg>
        <pc:spChg chg="add mod">
          <ac:chgData name="Brown, Cody" userId="2edf2639-e9e8-4979-8714-43e686c0a899" providerId="ADAL" clId="{578AF1B4-2B6D-4F53-97C3-226A6CD0CB2C}" dt="2022-07-06T12:43:27.752" v="2629" actId="5793"/>
          <ac:spMkLst>
            <pc:docMk/>
            <pc:sldMk cId="1960212034" sldId="2514"/>
            <ac:spMk id="3" creationId="{622D3A7F-8CC8-0DDB-8DB3-61E990B5FE90}"/>
          </ac:spMkLst>
        </pc:spChg>
        <pc:spChg chg="del mod">
          <ac:chgData name="Brown, Cody" userId="2edf2639-e9e8-4979-8714-43e686c0a899" providerId="ADAL" clId="{578AF1B4-2B6D-4F53-97C3-226A6CD0CB2C}" dt="2022-07-06T12:43:47.480" v="2633" actId="478"/>
          <ac:spMkLst>
            <pc:docMk/>
            <pc:sldMk cId="1960212034" sldId="2514"/>
            <ac:spMk id="10" creationId="{DF907EFB-553C-14B7-1E58-0B2FE477429E}"/>
          </ac:spMkLst>
        </pc:spChg>
        <pc:spChg chg="del">
          <ac:chgData name="Brown, Cody" userId="2edf2639-e9e8-4979-8714-43e686c0a899" providerId="ADAL" clId="{578AF1B4-2B6D-4F53-97C3-226A6CD0CB2C}" dt="2022-07-06T12:43:45.322" v="2632" actId="478"/>
          <ac:spMkLst>
            <pc:docMk/>
            <pc:sldMk cId="1960212034" sldId="2514"/>
            <ac:spMk id="12" creationId="{FE98DFE8-161A-9999-C4F3-E23D4E146015}"/>
          </ac:spMkLst>
        </pc:spChg>
        <pc:spChg chg="add mod">
          <ac:chgData name="Brown, Cody" userId="2edf2639-e9e8-4979-8714-43e686c0a899" providerId="ADAL" clId="{578AF1B4-2B6D-4F53-97C3-226A6CD0CB2C}" dt="2022-07-06T12:44:31.829" v="2664" actId="1076"/>
          <ac:spMkLst>
            <pc:docMk/>
            <pc:sldMk cId="1960212034" sldId="2514"/>
            <ac:spMk id="14" creationId="{3644DCD4-E60F-5751-83B8-EF028A8E47F2}"/>
          </ac:spMkLst>
        </pc:spChg>
        <pc:picChg chg="mod">
          <ac:chgData name="Brown, Cody" userId="2edf2639-e9e8-4979-8714-43e686c0a899" providerId="ADAL" clId="{578AF1B4-2B6D-4F53-97C3-226A6CD0CB2C}" dt="2022-07-12T18:33:24.267" v="5334" actId="962"/>
          <ac:picMkLst>
            <pc:docMk/>
            <pc:sldMk cId="1960212034" sldId="2514"/>
            <ac:picMk id="7" creationId="{A0B34E8D-A5FB-7AF9-BA8F-C7014A542590}"/>
          </ac:picMkLst>
        </pc:picChg>
        <pc:picChg chg="add mod">
          <ac:chgData name="Brown, Cody" userId="2edf2639-e9e8-4979-8714-43e686c0a899" providerId="ADAL" clId="{578AF1B4-2B6D-4F53-97C3-226A6CD0CB2C}" dt="2022-07-06T12:43:58.187" v="2636" actId="1076"/>
          <ac:picMkLst>
            <pc:docMk/>
            <pc:sldMk cId="1960212034" sldId="2514"/>
            <ac:picMk id="13" creationId="{4DF5586E-F561-82F2-20A0-183C1E14E21E}"/>
          </ac:picMkLst>
        </pc:picChg>
      </pc:sldChg>
      <pc:sldChg chg="modSp mod delCm modCm modNotesTx">
        <pc:chgData name="Brown, Cody" userId="2edf2639-e9e8-4979-8714-43e686c0a899" providerId="ADAL" clId="{578AF1B4-2B6D-4F53-97C3-226A6CD0CB2C}" dt="2022-07-12T18:33:43.159" v="5434" actId="962"/>
        <pc:sldMkLst>
          <pc:docMk/>
          <pc:sldMk cId="2793017224" sldId="2515"/>
        </pc:sldMkLst>
        <pc:spChg chg="mod">
          <ac:chgData name="Brown, Cody" userId="2edf2639-e9e8-4979-8714-43e686c0a899" providerId="ADAL" clId="{578AF1B4-2B6D-4F53-97C3-226A6CD0CB2C}" dt="2022-07-06T12:46:05.846" v="2736" actId="14100"/>
          <ac:spMkLst>
            <pc:docMk/>
            <pc:sldMk cId="2793017224" sldId="2515"/>
            <ac:spMk id="2" creationId="{1F52DB62-F84B-4DFD-8914-DB7A39F599C0}"/>
          </ac:spMkLst>
        </pc:spChg>
        <pc:spChg chg="mod">
          <ac:chgData name="Brown, Cody" userId="2edf2639-e9e8-4979-8714-43e686c0a899" providerId="ADAL" clId="{578AF1B4-2B6D-4F53-97C3-226A6CD0CB2C}" dt="2022-07-12T18:25:28.242" v="4447" actId="20577"/>
          <ac:spMkLst>
            <pc:docMk/>
            <pc:sldMk cId="2793017224" sldId="2515"/>
            <ac:spMk id="10" creationId="{DF907EFB-553C-14B7-1E58-0B2FE477429E}"/>
          </ac:spMkLst>
        </pc:spChg>
        <pc:picChg chg="mod">
          <ac:chgData name="Brown, Cody" userId="2edf2639-e9e8-4979-8714-43e686c0a899" providerId="ADAL" clId="{578AF1B4-2B6D-4F53-97C3-226A6CD0CB2C}" dt="2022-07-12T18:33:43.159" v="5434" actId="962"/>
          <ac:picMkLst>
            <pc:docMk/>
            <pc:sldMk cId="2793017224" sldId="2515"/>
            <ac:picMk id="6" creationId="{C2E6AE05-483B-FEBA-23D6-B07D737F97BE}"/>
          </ac:picMkLst>
        </pc:picChg>
      </pc:sldChg>
      <pc:sldChg chg="delSp modSp mod delCm modCm">
        <pc:chgData name="Brown, Cody" userId="2edf2639-e9e8-4979-8714-43e686c0a899" providerId="ADAL" clId="{578AF1B4-2B6D-4F53-97C3-226A6CD0CB2C}" dt="2022-07-12T18:34:11.406" v="5596" actId="962"/>
        <pc:sldMkLst>
          <pc:docMk/>
          <pc:sldMk cId="3047287" sldId="2520"/>
        </pc:sldMkLst>
        <pc:spChg chg="mod">
          <ac:chgData name="Brown, Cody" userId="2edf2639-e9e8-4979-8714-43e686c0a899" providerId="ADAL" clId="{578AF1B4-2B6D-4F53-97C3-226A6CD0CB2C}" dt="2022-07-06T12:51:00.143" v="2942" actId="20577"/>
          <ac:spMkLst>
            <pc:docMk/>
            <pc:sldMk cId="3047287" sldId="2520"/>
            <ac:spMk id="2" creationId="{1F52DB62-F84B-4DFD-8914-DB7A39F599C0}"/>
          </ac:spMkLst>
        </pc:spChg>
        <pc:spChg chg="mod">
          <ac:chgData name="Brown, Cody" userId="2edf2639-e9e8-4979-8714-43e686c0a899" providerId="ADAL" clId="{578AF1B4-2B6D-4F53-97C3-226A6CD0CB2C}" dt="2022-07-06T12:51:51.177" v="2975" actId="27636"/>
          <ac:spMkLst>
            <pc:docMk/>
            <pc:sldMk cId="3047287" sldId="2520"/>
            <ac:spMk id="3" creationId="{719D2AFE-6676-9AC8-2254-44860C0EB95E}"/>
          </ac:spMkLst>
        </pc:spChg>
        <pc:spChg chg="del">
          <ac:chgData name="Brown, Cody" userId="2edf2639-e9e8-4979-8714-43e686c0a899" providerId="ADAL" clId="{578AF1B4-2B6D-4F53-97C3-226A6CD0CB2C}" dt="2022-07-06T12:51:46.376" v="2971" actId="478"/>
          <ac:spMkLst>
            <pc:docMk/>
            <pc:sldMk cId="3047287" sldId="2520"/>
            <ac:spMk id="11" creationId="{26ECE80B-BB1F-45C4-0B09-4CEF769CE32A}"/>
          </ac:spMkLst>
        </pc:spChg>
        <pc:picChg chg="mod">
          <ac:chgData name="Brown, Cody" userId="2edf2639-e9e8-4979-8714-43e686c0a899" providerId="ADAL" clId="{578AF1B4-2B6D-4F53-97C3-226A6CD0CB2C}" dt="2022-07-12T18:34:11.406" v="5596" actId="962"/>
          <ac:picMkLst>
            <pc:docMk/>
            <pc:sldMk cId="3047287" sldId="2520"/>
            <ac:picMk id="7" creationId="{0A8E13A0-CA1D-DA79-1947-4D43072FE870}"/>
          </ac:picMkLst>
        </pc:picChg>
      </pc:sldChg>
      <pc:sldChg chg="modSp mod">
        <pc:chgData name="Brown, Cody" userId="2edf2639-e9e8-4979-8714-43e686c0a899" providerId="ADAL" clId="{578AF1B4-2B6D-4F53-97C3-226A6CD0CB2C}" dt="2022-07-12T18:36:41.497" v="6721" actId="962"/>
        <pc:sldMkLst>
          <pc:docMk/>
          <pc:sldMk cId="3232859137" sldId="2521"/>
        </pc:sldMkLst>
        <pc:spChg chg="mod">
          <ac:chgData name="Brown, Cody" userId="2edf2639-e9e8-4979-8714-43e686c0a899" providerId="ADAL" clId="{578AF1B4-2B6D-4F53-97C3-226A6CD0CB2C}" dt="2022-07-06T12:55:15.354" v="3134" actId="20577"/>
          <ac:spMkLst>
            <pc:docMk/>
            <pc:sldMk cId="3232859137" sldId="2521"/>
            <ac:spMk id="2" creationId="{1F52DB62-F84B-4DFD-8914-DB7A39F599C0}"/>
          </ac:spMkLst>
        </pc:spChg>
        <pc:picChg chg="mod">
          <ac:chgData name="Brown, Cody" userId="2edf2639-e9e8-4979-8714-43e686c0a899" providerId="ADAL" clId="{578AF1B4-2B6D-4F53-97C3-226A6CD0CB2C}" dt="2022-07-12T18:36:41.497" v="6721" actId="962"/>
          <ac:picMkLst>
            <pc:docMk/>
            <pc:sldMk cId="3232859137" sldId="2521"/>
            <ac:picMk id="4" creationId="{BB6B868C-4A2E-B200-B700-941B3F0AA46D}"/>
          </ac:picMkLst>
        </pc:picChg>
      </pc:sldChg>
      <pc:sldChg chg="delSp modSp mod delCm modCm">
        <pc:chgData name="Brown, Cody" userId="2edf2639-e9e8-4979-8714-43e686c0a899" providerId="ADAL" clId="{578AF1B4-2B6D-4F53-97C3-226A6CD0CB2C}" dt="2022-07-12T18:34:48.540" v="5912" actId="962"/>
        <pc:sldMkLst>
          <pc:docMk/>
          <pc:sldMk cId="706000125" sldId="2522"/>
        </pc:sldMkLst>
        <pc:spChg chg="mod">
          <ac:chgData name="Brown, Cody" userId="2edf2639-e9e8-4979-8714-43e686c0a899" providerId="ADAL" clId="{578AF1B4-2B6D-4F53-97C3-226A6CD0CB2C}" dt="2022-07-06T12:53:11.033" v="3024" actId="20577"/>
          <ac:spMkLst>
            <pc:docMk/>
            <pc:sldMk cId="706000125" sldId="2522"/>
            <ac:spMk id="2" creationId="{1F52DB62-F84B-4DFD-8914-DB7A39F599C0}"/>
          </ac:spMkLst>
        </pc:spChg>
        <pc:spChg chg="mod">
          <ac:chgData name="Brown, Cody" userId="2edf2639-e9e8-4979-8714-43e686c0a899" providerId="ADAL" clId="{578AF1B4-2B6D-4F53-97C3-226A6CD0CB2C}" dt="2022-07-06T12:52:28.520" v="2988" actId="20577"/>
          <ac:spMkLst>
            <pc:docMk/>
            <pc:sldMk cId="706000125" sldId="2522"/>
            <ac:spMk id="6" creationId="{153F4653-3C0D-B2C0-B54C-01B477B2CB77}"/>
          </ac:spMkLst>
        </pc:spChg>
        <pc:spChg chg="del mod">
          <ac:chgData name="Brown, Cody" userId="2edf2639-e9e8-4979-8714-43e686c0a899" providerId="ADAL" clId="{578AF1B4-2B6D-4F53-97C3-226A6CD0CB2C}" dt="2022-07-06T12:52:33.167" v="2991" actId="478"/>
          <ac:spMkLst>
            <pc:docMk/>
            <pc:sldMk cId="706000125" sldId="2522"/>
            <ac:spMk id="8" creationId="{1D39A0A0-4B69-AD84-3A31-C10A8B398EDD}"/>
          </ac:spMkLst>
        </pc:spChg>
        <pc:spChg chg="del mod">
          <ac:chgData name="Brown, Cody" userId="2edf2639-e9e8-4979-8714-43e686c0a899" providerId="ADAL" clId="{578AF1B4-2B6D-4F53-97C3-226A6CD0CB2C}" dt="2022-07-06T12:52:31.206" v="2989" actId="478"/>
          <ac:spMkLst>
            <pc:docMk/>
            <pc:sldMk cId="706000125" sldId="2522"/>
            <ac:spMk id="9" creationId="{1B599323-1FAD-FB79-9F32-E2222D242DDD}"/>
          </ac:spMkLst>
        </pc:spChg>
        <pc:picChg chg="mod">
          <ac:chgData name="Brown, Cody" userId="2edf2639-e9e8-4979-8714-43e686c0a899" providerId="ADAL" clId="{578AF1B4-2B6D-4F53-97C3-226A6CD0CB2C}" dt="2022-07-12T18:34:48.540" v="5912" actId="962"/>
          <ac:picMkLst>
            <pc:docMk/>
            <pc:sldMk cId="706000125" sldId="2522"/>
            <ac:picMk id="4" creationId="{6963FAEE-60E5-D2CE-C35D-0F24B7471418}"/>
          </ac:picMkLst>
        </pc:picChg>
      </pc:sldChg>
      <pc:sldChg chg="addSp delSp modSp mod">
        <pc:chgData name="Brown, Cody" userId="2edf2639-e9e8-4979-8714-43e686c0a899" providerId="ADAL" clId="{578AF1B4-2B6D-4F53-97C3-226A6CD0CB2C}" dt="2022-07-12T18:35:42.643" v="6315" actId="962"/>
        <pc:sldMkLst>
          <pc:docMk/>
          <pc:sldMk cId="3449965162" sldId="2523"/>
        </pc:sldMkLst>
        <pc:spChg chg="mod">
          <ac:chgData name="Brown, Cody" userId="2edf2639-e9e8-4979-8714-43e686c0a899" providerId="ADAL" clId="{578AF1B4-2B6D-4F53-97C3-226A6CD0CB2C}" dt="2022-07-06T12:53:42.045" v="3071" actId="404"/>
          <ac:spMkLst>
            <pc:docMk/>
            <pc:sldMk cId="3449965162" sldId="2523"/>
            <ac:spMk id="2" creationId="{1F52DB62-F84B-4DFD-8914-DB7A39F599C0}"/>
          </ac:spMkLst>
        </pc:spChg>
        <pc:spChg chg="del mod">
          <ac:chgData name="Brown, Cody" userId="2edf2639-e9e8-4979-8714-43e686c0a899" providerId="ADAL" clId="{578AF1B4-2B6D-4F53-97C3-226A6CD0CB2C}" dt="2022-07-12T18:34:54.672" v="5913" actId="478"/>
          <ac:spMkLst>
            <pc:docMk/>
            <pc:sldMk cId="3449965162" sldId="2523"/>
            <ac:spMk id="6" creationId="{153F4653-3C0D-B2C0-B54C-01B477B2CB77}"/>
          </ac:spMkLst>
        </pc:spChg>
        <pc:spChg chg="mod">
          <ac:chgData name="Brown, Cody" userId="2edf2639-e9e8-4979-8714-43e686c0a899" providerId="ADAL" clId="{578AF1B4-2B6D-4F53-97C3-226A6CD0CB2C}" dt="2022-06-28T17:48:37.336" v="1659" actId="1076"/>
          <ac:spMkLst>
            <pc:docMk/>
            <pc:sldMk cId="3449965162" sldId="2523"/>
            <ac:spMk id="8" creationId="{1D39A0A0-4B69-AD84-3A31-C10A8B398EDD}"/>
          </ac:spMkLst>
        </pc:spChg>
        <pc:grpChg chg="add mod">
          <ac:chgData name="Brown, Cody" userId="2edf2639-e9e8-4979-8714-43e686c0a899" providerId="ADAL" clId="{578AF1B4-2B6D-4F53-97C3-226A6CD0CB2C}" dt="2022-07-12T18:35:42.643" v="6315" actId="962"/>
          <ac:grpSpMkLst>
            <pc:docMk/>
            <pc:sldMk cId="3449965162" sldId="2523"/>
            <ac:grpSpMk id="9" creationId="{C1CAC84C-A8EA-66FB-1932-131B93CE4FA5}"/>
          </ac:grpSpMkLst>
        </pc:grpChg>
        <pc:picChg chg="mod">
          <ac:chgData name="Brown, Cody" userId="2edf2639-e9e8-4979-8714-43e686c0a899" providerId="ADAL" clId="{578AF1B4-2B6D-4F53-97C3-226A6CD0CB2C}" dt="2022-07-12T18:35:28.320" v="6229" actId="962"/>
          <ac:picMkLst>
            <pc:docMk/>
            <pc:sldMk cId="3449965162" sldId="2523"/>
            <ac:picMk id="5" creationId="{AF35A561-BD2A-2738-1102-C0DF4C0BD98B}"/>
          </ac:picMkLst>
        </pc:picChg>
        <pc:picChg chg="add del mod">
          <ac:chgData name="Brown, Cody" userId="2edf2639-e9e8-4979-8714-43e686c0a899" providerId="ADAL" clId="{578AF1B4-2B6D-4F53-97C3-226A6CD0CB2C}" dt="2022-06-28T17:49:11.573" v="1664" actId="478"/>
          <ac:picMkLst>
            <pc:docMk/>
            <pc:sldMk cId="3449965162" sldId="2523"/>
            <ac:picMk id="7" creationId="{95B22A0B-2E7A-A60D-039C-5A7F2C57E125}"/>
          </ac:picMkLst>
        </pc:picChg>
        <pc:picChg chg="mod">
          <ac:chgData name="Brown, Cody" userId="2edf2639-e9e8-4979-8714-43e686c0a899" providerId="ADAL" clId="{578AF1B4-2B6D-4F53-97C3-226A6CD0CB2C}" dt="2022-06-28T17:49:11.790" v="1665"/>
          <ac:picMkLst>
            <pc:docMk/>
            <pc:sldMk cId="3449965162" sldId="2523"/>
            <ac:picMk id="10" creationId="{31806F4D-D62C-D032-AD81-2AED276C51C3}"/>
          </ac:picMkLst>
        </pc:picChg>
        <pc:cxnChg chg="mod">
          <ac:chgData name="Brown, Cody" userId="2edf2639-e9e8-4979-8714-43e686c0a899" providerId="ADAL" clId="{578AF1B4-2B6D-4F53-97C3-226A6CD0CB2C}" dt="2022-06-28T17:49:11.790" v="1665"/>
          <ac:cxnSpMkLst>
            <pc:docMk/>
            <pc:sldMk cId="3449965162" sldId="2523"/>
            <ac:cxnSpMk id="11" creationId="{3CBD92E6-C542-1F55-CB6D-DA4512E9AE6C}"/>
          </ac:cxnSpMkLst>
        </pc:cxnChg>
        <pc:cxnChg chg="mod">
          <ac:chgData name="Brown, Cody" userId="2edf2639-e9e8-4979-8714-43e686c0a899" providerId="ADAL" clId="{578AF1B4-2B6D-4F53-97C3-226A6CD0CB2C}" dt="2022-06-28T17:49:11.790" v="1665"/>
          <ac:cxnSpMkLst>
            <pc:docMk/>
            <pc:sldMk cId="3449965162" sldId="2523"/>
            <ac:cxnSpMk id="12" creationId="{FFA8D164-F995-1264-AD8C-F73703299985}"/>
          </ac:cxnSpMkLst>
        </pc:cxnChg>
      </pc:sldChg>
      <pc:sldChg chg="addSp modSp mod delCm modCm modNotesTx">
        <pc:chgData name="Brown, Cody" userId="2edf2639-e9e8-4979-8714-43e686c0a899" providerId="ADAL" clId="{578AF1B4-2B6D-4F53-97C3-226A6CD0CB2C}" dt="2022-07-12T18:42:39.265" v="7573" actId="13244"/>
        <pc:sldMkLst>
          <pc:docMk/>
          <pc:sldMk cId="2307085776" sldId="2524"/>
        </pc:sldMkLst>
        <pc:spChg chg="mod">
          <ac:chgData name="Brown, Cody" userId="2edf2639-e9e8-4979-8714-43e686c0a899" providerId="ADAL" clId="{578AF1B4-2B6D-4F53-97C3-226A6CD0CB2C}" dt="2022-07-06T12:49:05.323" v="2802" actId="20577"/>
          <ac:spMkLst>
            <pc:docMk/>
            <pc:sldMk cId="2307085776" sldId="2524"/>
            <ac:spMk id="2" creationId="{1F52DB62-F84B-4DFD-8914-DB7A39F599C0}"/>
          </ac:spMkLst>
        </pc:spChg>
        <pc:spChg chg="mod">
          <ac:chgData name="Brown, Cody" userId="2edf2639-e9e8-4979-8714-43e686c0a899" providerId="ADAL" clId="{578AF1B4-2B6D-4F53-97C3-226A6CD0CB2C}" dt="2022-07-06T12:48:12.648" v="2770" actId="20577"/>
          <ac:spMkLst>
            <pc:docMk/>
            <pc:sldMk cId="2307085776" sldId="2524"/>
            <ac:spMk id="4" creationId="{ADA3B980-783F-EB87-8704-32BD0A613FCF}"/>
          </ac:spMkLst>
        </pc:spChg>
        <pc:grpChg chg="add mod ord">
          <ac:chgData name="Brown, Cody" userId="2edf2639-e9e8-4979-8714-43e686c0a899" providerId="ADAL" clId="{578AF1B4-2B6D-4F53-97C3-226A6CD0CB2C}" dt="2022-07-12T18:42:39.265" v="7573" actId="13244"/>
          <ac:grpSpMkLst>
            <pc:docMk/>
            <pc:sldMk cId="2307085776" sldId="2524"/>
            <ac:grpSpMk id="3" creationId="{C01A31CE-629B-7A89-0246-B81D5DD697B3}"/>
          </ac:grpSpMkLst>
        </pc:grpChg>
        <pc:picChg chg="mod">
          <ac:chgData name="Brown, Cody" userId="2edf2639-e9e8-4979-8714-43e686c0a899" providerId="ADAL" clId="{578AF1B4-2B6D-4F53-97C3-226A6CD0CB2C}" dt="2022-07-06T12:46:49.673" v="2740" actId="1076"/>
          <ac:picMkLst>
            <pc:docMk/>
            <pc:sldMk cId="2307085776" sldId="2524"/>
            <ac:picMk id="8" creationId="{92212E97-8224-4339-19D1-FD1DAC3767BB}"/>
          </ac:picMkLst>
        </pc:picChg>
        <pc:cxnChg chg="mod">
          <ac:chgData name="Brown, Cody" userId="2edf2639-e9e8-4979-8714-43e686c0a899" providerId="ADAL" clId="{578AF1B4-2B6D-4F53-97C3-226A6CD0CB2C}" dt="2022-07-06T12:47:02.261" v="2756" actId="1037"/>
          <ac:cxnSpMkLst>
            <pc:docMk/>
            <pc:sldMk cId="2307085776" sldId="2524"/>
            <ac:cxnSpMk id="10" creationId="{3B4BB350-C2CD-CC48-DDB6-808AFAFD092F}"/>
          </ac:cxnSpMkLst>
        </pc:cxnChg>
        <pc:cxnChg chg="mod">
          <ac:chgData name="Brown, Cody" userId="2edf2639-e9e8-4979-8714-43e686c0a899" providerId="ADAL" clId="{578AF1B4-2B6D-4F53-97C3-226A6CD0CB2C}" dt="2022-07-06T12:47:07.190" v="2759" actId="1036"/>
          <ac:cxnSpMkLst>
            <pc:docMk/>
            <pc:sldMk cId="2307085776" sldId="2524"/>
            <ac:cxnSpMk id="12" creationId="{0C483855-52D4-0A44-6E80-438957B4090F}"/>
          </ac:cxnSpMkLst>
        </pc:cxnChg>
      </pc:sldChg>
      <pc:sldChg chg="addSp delSp modSp mod delCm modCm">
        <pc:chgData name="Brown, Cody" userId="2edf2639-e9e8-4979-8714-43e686c0a899" providerId="ADAL" clId="{578AF1B4-2B6D-4F53-97C3-226A6CD0CB2C}" dt="2022-07-12T18:36:21.942" v="6625" actId="962"/>
        <pc:sldMkLst>
          <pc:docMk/>
          <pc:sldMk cId="2013233077" sldId="2525"/>
        </pc:sldMkLst>
        <pc:spChg chg="mod">
          <ac:chgData name="Brown, Cody" userId="2edf2639-e9e8-4979-8714-43e686c0a899" providerId="ADAL" clId="{578AF1B4-2B6D-4F53-97C3-226A6CD0CB2C}" dt="2022-07-06T12:54:58.056" v="3101" actId="403"/>
          <ac:spMkLst>
            <pc:docMk/>
            <pc:sldMk cId="2013233077" sldId="2525"/>
            <ac:spMk id="2" creationId="{1F52DB62-F84B-4DFD-8914-DB7A39F599C0}"/>
          </ac:spMkLst>
        </pc:spChg>
        <pc:spChg chg="mod">
          <ac:chgData name="Brown, Cody" userId="2edf2639-e9e8-4979-8714-43e686c0a899" providerId="ADAL" clId="{578AF1B4-2B6D-4F53-97C3-226A6CD0CB2C}" dt="2022-07-06T12:54:30.560" v="3081"/>
          <ac:spMkLst>
            <pc:docMk/>
            <pc:sldMk cId="2013233077" sldId="2525"/>
            <ac:spMk id="6" creationId="{153F4653-3C0D-B2C0-B54C-01B477B2CB77}"/>
          </ac:spMkLst>
        </pc:spChg>
        <pc:spChg chg="del mod">
          <ac:chgData name="Brown, Cody" userId="2edf2639-e9e8-4979-8714-43e686c0a899" providerId="ADAL" clId="{578AF1B4-2B6D-4F53-97C3-226A6CD0CB2C}" dt="2022-07-06T12:54:35.286" v="3082" actId="478"/>
          <ac:spMkLst>
            <pc:docMk/>
            <pc:sldMk cId="2013233077" sldId="2525"/>
            <ac:spMk id="8" creationId="{1D39A0A0-4B69-AD84-3A31-C10A8B398EDD}"/>
          </ac:spMkLst>
        </pc:spChg>
        <pc:grpChg chg="add del mod">
          <ac:chgData name="Brown, Cody" userId="2edf2639-e9e8-4979-8714-43e686c0a899" providerId="ADAL" clId="{578AF1B4-2B6D-4F53-97C3-226A6CD0CB2C}" dt="2022-06-28T17:49:41.652" v="1672" actId="478"/>
          <ac:grpSpMkLst>
            <pc:docMk/>
            <pc:sldMk cId="2013233077" sldId="2525"/>
            <ac:grpSpMk id="7" creationId="{25DE968F-C514-06FE-4E03-7701B05AD3E5}"/>
          </ac:grpSpMkLst>
        </pc:grpChg>
        <pc:grpChg chg="add mod">
          <ac:chgData name="Brown, Cody" userId="2edf2639-e9e8-4979-8714-43e686c0a899" providerId="ADAL" clId="{578AF1B4-2B6D-4F53-97C3-226A6CD0CB2C}" dt="2022-07-12T18:36:21.942" v="6625" actId="962"/>
          <ac:grpSpMkLst>
            <pc:docMk/>
            <pc:sldMk cId="2013233077" sldId="2525"/>
            <ac:grpSpMk id="12" creationId="{EAD08D63-42AB-0966-AC95-78D4283B66B6}"/>
          </ac:grpSpMkLst>
        </pc:grpChg>
        <pc:picChg chg="mod">
          <ac:chgData name="Brown, Cody" userId="2edf2639-e9e8-4979-8714-43e686c0a899" providerId="ADAL" clId="{578AF1B4-2B6D-4F53-97C3-226A6CD0CB2C}" dt="2022-07-12T18:36:08.485" v="6539" actId="962"/>
          <ac:picMkLst>
            <pc:docMk/>
            <pc:sldMk cId="2013233077" sldId="2525"/>
            <ac:picMk id="4" creationId="{D400BB9D-3A93-11F8-F32D-08F2328A8BAF}"/>
          </ac:picMkLst>
        </pc:picChg>
        <pc:picChg chg="mod">
          <ac:chgData name="Brown, Cody" userId="2edf2639-e9e8-4979-8714-43e686c0a899" providerId="ADAL" clId="{578AF1B4-2B6D-4F53-97C3-226A6CD0CB2C}" dt="2022-06-28T17:49:36.900" v="1670"/>
          <ac:picMkLst>
            <pc:docMk/>
            <pc:sldMk cId="2013233077" sldId="2525"/>
            <ac:picMk id="9" creationId="{225DC310-097B-C632-A7B2-3DF552D821DE}"/>
          </ac:picMkLst>
        </pc:picChg>
        <pc:picChg chg="mod">
          <ac:chgData name="Brown, Cody" userId="2edf2639-e9e8-4979-8714-43e686c0a899" providerId="ADAL" clId="{578AF1B4-2B6D-4F53-97C3-226A6CD0CB2C}" dt="2022-06-28T17:52:36.867" v="1679"/>
          <ac:picMkLst>
            <pc:docMk/>
            <pc:sldMk cId="2013233077" sldId="2525"/>
            <ac:picMk id="13" creationId="{8836E2D1-F690-E8D7-070C-9125164A4CF9}"/>
          </ac:picMkLst>
        </pc:picChg>
        <pc:cxnChg chg="mod">
          <ac:chgData name="Brown, Cody" userId="2edf2639-e9e8-4979-8714-43e686c0a899" providerId="ADAL" clId="{578AF1B4-2B6D-4F53-97C3-226A6CD0CB2C}" dt="2022-06-28T17:49:36.900" v="1670"/>
          <ac:cxnSpMkLst>
            <pc:docMk/>
            <pc:sldMk cId="2013233077" sldId="2525"/>
            <ac:cxnSpMk id="10" creationId="{D9327905-B8EF-9BB2-7BDB-0F725A81F49E}"/>
          </ac:cxnSpMkLst>
        </pc:cxnChg>
        <pc:cxnChg chg="mod">
          <ac:chgData name="Brown, Cody" userId="2edf2639-e9e8-4979-8714-43e686c0a899" providerId="ADAL" clId="{578AF1B4-2B6D-4F53-97C3-226A6CD0CB2C}" dt="2022-06-28T17:49:36.900" v="1670"/>
          <ac:cxnSpMkLst>
            <pc:docMk/>
            <pc:sldMk cId="2013233077" sldId="2525"/>
            <ac:cxnSpMk id="11" creationId="{9B202CEB-FA75-5162-2539-6DB00C9648F6}"/>
          </ac:cxnSpMkLst>
        </pc:cxnChg>
        <pc:cxnChg chg="mod">
          <ac:chgData name="Brown, Cody" userId="2edf2639-e9e8-4979-8714-43e686c0a899" providerId="ADAL" clId="{578AF1B4-2B6D-4F53-97C3-226A6CD0CB2C}" dt="2022-06-28T17:52:36.867" v="1679"/>
          <ac:cxnSpMkLst>
            <pc:docMk/>
            <pc:sldMk cId="2013233077" sldId="2525"/>
            <ac:cxnSpMk id="14" creationId="{0CF26CE9-0336-9688-7823-CBB91C9D3660}"/>
          </ac:cxnSpMkLst>
        </pc:cxnChg>
        <pc:cxnChg chg="mod">
          <ac:chgData name="Brown, Cody" userId="2edf2639-e9e8-4979-8714-43e686c0a899" providerId="ADAL" clId="{578AF1B4-2B6D-4F53-97C3-226A6CD0CB2C}" dt="2022-06-28T17:52:36.867" v="1679"/>
          <ac:cxnSpMkLst>
            <pc:docMk/>
            <pc:sldMk cId="2013233077" sldId="2525"/>
            <ac:cxnSpMk id="15" creationId="{917EB853-78B1-09C4-8FE3-CBFF7939FD9D}"/>
          </ac:cxnSpMkLst>
        </pc:cxnChg>
      </pc:sldChg>
      <pc:sldChg chg="modSp mod delCm">
        <pc:chgData name="Brown, Cody" userId="2edf2639-e9e8-4979-8714-43e686c0a899" providerId="ADAL" clId="{578AF1B4-2B6D-4F53-97C3-226A6CD0CB2C}" dt="2022-07-12T18:43:11.809" v="7577" actId="13244"/>
        <pc:sldMkLst>
          <pc:docMk/>
          <pc:sldMk cId="4284802909" sldId="2528"/>
        </pc:sldMkLst>
        <pc:spChg chg="mod">
          <ac:chgData name="Brown, Cody" userId="2edf2639-e9e8-4979-8714-43e686c0a899" providerId="ADAL" clId="{578AF1B4-2B6D-4F53-97C3-226A6CD0CB2C}" dt="2022-07-06T15:27:06.911" v="4201" actId="14100"/>
          <ac:spMkLst>
            <pc:docMk/>
            <pc:sldMk cId="4284802909" sldId="2528"/>
            <ac:spMk id="3" creationId="{DBA3CC4D-EEC3-44AC-A198-2F936D71E0B7}"/>
          </ac:spMkLst>
        </pc:spChg>
        <pc:picChg chg="mod">
          <ac:chgData name="Brown, Cody" userId="2edf2639-e9e8-4979-8714-43e686c0a899" providerId="ADAL" clId="{578AF1B4-2B6D-4F53-97C3-226A6CD0CB2C}" dt="2022-07-12T18:37:31.668" v="6835" actId="962"/>
          <ac:picMkLst>
            <pc:docMk/>
            <pc:sldMk cId="4284802909" sldId="2528"/>
            <ac:picMk id="5" creationId="{AA016933-6F17-83EF-5354-F211485F695B}"/>
          </ac:picMkLst>
        </pc:picChg>
        <pc:picChg chg="mod">
          <ac:chgData name="Brown, Cody" userId="2edf2639-e9e8-4979-8714-43e686c0a899" providerId="ADAL" clId="{578AF1B4-2B6D-4F53-97C3-226A6CD0CB2C}" dt="2022-07-12T18:37:46.365" v="6929" actId="962"/>
          <ac:picMkLst>
            <pc:docMk/>
            <pc:sldMk cId="4284802909" sldId="2528"/>
            <ac:picMk id="7" creationId="{89935742-6A5D-391E-34DA-C06B2955CF52}"/>
          </ac:picMkLst>
        </pc:picChg>
        <pc:picChg chg="mod ord">
          <ac:chgData name="Brown, Cody" userId="2edf2639-e9e8-4979-8714-43e686c0a899" providerId="ADAL" clId="{578AF1B4-2B6D-4F53-97C3-226A6CD0CB2C}" dt="2022-07-12T18:43:10.486" v="7576" actId="13244"/>
          <ac:picMkLst>
            <pc:docMk/>
            <pc:sldMk cId="4284802909" sldId="2528"/>
            <ac:picMk id="9" creationId="{140D52BB-8638-C32F-5A1C-EB2E33211EAC}"/>
          </ac:picMkLst>
        </pc:picChg>
        <pc:picChg chg="mod ord">
          <ac:chgData name="Brown, Cody" userId="2edf2639-e9e8-4979-8714-43e686c0a899" providerId="ADAL" clId="{578AF1B4-2B6D-4F53-97C3-226A6CD0CB2C}" dt="2022-07-12T18:43:11.809" v="7577" actId="13244"/>
          <ac:picMkLst>
            <pc:docMk/>
            <pc:sldMk cId="4284802909" sldId="2528"/>
            <ac:picMk id="13" creationId="{FC3D13BE-FD70-1FF6-F738-15B609BD3BCA}"/>
          </ac:picMkLst>
        </pc:picChg>
      </pc:sldChg>
      <pc:sldChg chg="modSp mod">
        <pc:chgData name="Brown, Cody" userId="2edf2639-e9e8-4979-8714-43e686c0a899" providerId="ADAL" clId="{578AF1B4-2B6D-4F53-97C3-226A6CD0CB2C}" dt="2022-07-12T18:44:05.911" v="7590" actId="20577"/>
        <pc:sldMkLst>
          <pc:docMk/>
          <pc:sldMk cId="769681380" sldId="2529"/>
        </pc:sldMkLst>
        <pc:spChg chg="mod">
          <ac:chgData name="Brown, Cody" userId="2edf2639-e9e8-4979-8714-43e686c0a899" providerId="ADAL" clId="{578AF1B4-2B6D-4F53-97C3-226A6CD0CB2C}" dt="2022-07-12T18:44:05.911" v="7590" actId="20577"/>
          <ac:spMkLst>
            <pc:docMk/>
            <pc:sldMk cId="769681380" sldId="2529"/>
            <ac:spMk id="2" creationId="{1F52DB62-F84B-4DFD-8914-DB7A39F599C0}"/>
          </ac:spMkLst>
        </pc:spChg>
      </pc:sldChg>
      <pc:sldChg chg="modSp mod delCm modCm">
        <pc:chgData name="Brown, Cody" userId="2edf2639-e9e8-4979-8714-43e686c0a899" providerId="ADAL" clId="{578AF1B4-2B6D-4F53-97C3-226A6CD0CB2C}" dt="2022-07-12T18:28:06.337" v="4474" actId="313"/>
        <pc:sldMkLst>
          <pc:docMk/>
          <pc:sldMk cId="1533344454" sldId="2530"/>
        </pc:sldMkLst>
        <pc:spChg chg="mod">
          <ac:chgData name="Brown, Cody" userId="2edf2639-e9e8-4979-8714-43e686c0a899" providerId="ADAL" clId="{578AF1B4-2B6D-4F53-97C3-226A6CD0CB2C}" dt="2022-07-12T18:28:06.337" v="4474" actId="313"/>
          <ac:spMkLst>
            <pc:docMk/>
            <pc:sldMk cId="1533344454" sldId="2530"/>
            <ac:spMk id="3" creationId="{DBA3CC4D-EEC3-44AC-A198-2F936D71E0B7}"/>
          </ac:spMkLst>
        </pc:spChg>
      </pc:sldChg>
      <pc:sldChg chg="modSp mod delCm">
        <pc:chgData name="Brown, Cody" userId="2edf2639-e9e8-4979-8714-43e686c0a899" providerId="ADAL" clId="{578AF1B4-2B6D-4F53-97C3-226A6CD0CB2C}" dt="2022-07-12T18:44:38.190" v="7601" actId="403"/>
        <pc:sldMkLst>
          <pc:docMk/>
          <pc:sldMk cId="2034371553" sldId="2531"/>
        </pc:sldMkLst>
        <pc:spChg chg="mod">
          <ac:chgData name="Brown, Cody" userId="2edf2639-e9e8-4979-8714-43e686c0a899" providerId="ADAL" clId="{578AF1B4-2B6D-4F53-97C3-226A6CD0CB2C}" dt="2022-07-12T18:44:38.190" v="7601" actId="403"/>
          <ac:spMkLst>
            <pc:docMk/>
            <pc:sldMk cId="2034371553" sldId="2531"/>
            <ac:spMk id="2" creationId="{1F52DB62-F84B-4DFD-8914-DB7A39F599C0}"/>
          </ac:spMkLst>
        </pc:spChg>
        <pc:picChg chg="mod ord">
          <ac:chgData name="Brown, Cody" userId="2edf2639-e9e8-4979-8714-43e686c0a899" providerId="ADAL" clId="{578AF1B4-2B6D-4F53-97C3-226A6CD0CB2C}" dt="2022-07-12T18:43:25.491" v="7578" actId="13244"/>
          <ac:picMkLst>
            <pc:docMk/>
            <pc:sldMk cId="2034371553" sldId="2531"/>
            <ac:picMk id="6" creationId="{26F4C93E-852F-38A6-0952-BF979E21A3C2}"/>
          </ac:picMkLst>
        </pc:picChg>
        <pc:picChg chg="mod">
          <ac:chgData name="Brown, Cody" userId="2edf2639-e9e8-4979-8714-43e686c0a899" providerId="ADAL" clId="{578AF1B4-2B6D-4F53-97C3-226A6CD0CB2C}" dt="2022-07-12T18:38:24.864" v="7175" actId="962"/>
          <ac:picMkLst>
            <pc:docMk/>
            <pc:sldMk cId="2034371553" sldId="2531"/>
            <ac:picMk id="9" creationId="{140D52BB-8638-C32F-5A1C-EB2E33211EAC}"/>
          </ac:picMkLst>
        </pc:picChg>
        <pc:picChg chg="mod">
          <ac:chgData name="Brown, Cody" userId="2edf2639-e9e8-4979-8714-43e686c0a899" providerId="ADAL" clId="{578AF1B4-2B6D-4F53-97C3-226A6CD0CB2C}" dt="2022-07-12T18:43:29.150" v="7579" actId="962"/>
          <ac:picMkLst>
            <pc:docMk/>
            <pc:sldMk cId="2034371553" sldId="2531"/>
            <ac:picMk id="11" creationId="{D1F3E9F6-7B21-6900-6CBF-A841498030C2}"/>
          </ac:picMkLst>
        </pc:picChg>
        <pc:picChg chg="mod">
          <ac:chgData name="Brown, Cody" userId="2edf2639-e9e8-4979-8714-43e686c0a899" providerId="ADAL" clId="{578AF1B4-2B6D-4F53-97C3-226A6CD0CB2C}" dt="2022-07-12T18:38:36.579" v="7253" actId="962"/>
          <ac:picMkLst>
            <pc:docMk/>
            <pc:sldMk cId="2034371553" sldId="2531"/>
            <ac:picMk id="13" creationId="{FC3D13BE-FD70-1FF6-F738-15B609BD3BCA}"/>
          </ac:picMkLst>
        </pc:picChg>
        <pc:picChg chg="mod">
          <ac:chgData name="Brown, Cody" userId="2edf2639-e9e8-4979-8714-43e686c0a899" providerId="ADAL" clId="{578AF1B4-2B6D-4F53-97C3-226A6CD0CB2C}" dt="2022-07-12T18:39:15.391" v="7543" actId="962"/>
          <ac:picMkLst>
            <pc:docMk/>
            <pc:sldMk cId="2034371553" sldId="2531"/>
            <ac:picMk id="14" creationId="{63A6BDC3-D2D2-EEEF-7E33-E10D8199FFA1}"/>
          </ac:picMkLst>
        </pc:picChg>
      </pc:sldChg>
      <pc:sldChg chg="addSp delSp modSp mod ord delCm modCm">
        <pc:chgData name="Brown, Cody" userId="2edf2639-e9e8-4979-8714-43e686c0a899" providerId="ADAL" clId="{578AF1B4-2B6D-4F53-97C3-226A6CD0CB2C}" dt="2022-07-12T18:26:52.090" v="4466"/>
        <pc:sldMkLst>
          <pc:docMk/>
          <pc:sldMk cId="364555873" sldId="2532"/>
        </pc:sldMkLst>
        <pc:spChg chg="mod">
          <ac:chgData name="Brown, Cody" userId="2edf2639-e9e8-4979-8714-43e686c0a899" providerId="ADAL" clId="{578AF1B4-2B6D-4F53-97C3-226A6CD0CB2C}" dt="2022-06-28T18:24:44.915" v="1775"/>
          <ac:spMkLst>
            <pc:docMk/>
            <pc:sldMk cId="364555873" sldId="2532"/>
            <ac:spMk id="2" creationId="{1F52DB62-F84B-4DFD-8914-DB7A39F599C0}"/>
          </ac:spMkLst>
        </pc:spChg>
        <pc:spChg chg="mod">
          <ac:chgData name="Brown, Cody" userId="2edf2639-e9e8-4979-8714-43e686c0a899" providerId="ADAL" clId="{578AF1B4-2B6D-4F53-97C3-226A6CD0CB2C}" dt="2022-07-06T15:12:16.920" v="4177" actId="20577"/>
          <ac:spMkLst>
            <pc:docMk/>
            <pc:sldMk cId="364555873" sldId="2532"/>
            <ac:spMk id="3" creationId="{DBA3CC4D-EEC3-44AC-A198-2F936D71E0B7}"/>
          </ac:spMkLst>
        </pc:spChg>
        <pc:spChg chg="add del mod">
          <ac:chgData name="Brown, Cody" userId="2edf2639-e9e8-4979-8714-43e686c0a899" providerId="ADAL" clId="{578AF1B4-2B6D-4F53-97C3-226A6CD0CB2C}" dt="2022-07-06T12:57:54.541" v="3192"/>
          <ac:spMkLst>
            <pc:docMk/>
            <pc:sldMk cId="364555873" sldId="2532"/>
            <ac:spMk id="4" creationId="{269041A0-606B-485B-65B3-88C30833699D}"/>
          </ac:spMkLst>
        </pc:spChg>
        <pc:spChg chg="add del mod">
          <ac:chgData name="Brown, Cody" userId="2edf2639-e9e8-4979-8714-43e686c0a899" providerId="ADAL" clId="{578AF1B4-2B6D-4F53-97C3-226A6CD0CB2C}" dt="2022-06-28T18:24:44.915" v="1775"/>
          <ac:spMkLst>
            <pc:docMk/>
            <pc:sldMk cId="364555873" sldId="2532"/>
            <ac:spMk id="4" creationId="{5C9B8C71-29E4-371E-2514-0319DD3C35CD}"/>
          </ac:spMkLst>
        </pc:spChg>
        <pc:spChg chg="add del mod">
          <ac:chgData name="Brown, Cody" userId="2edf2639-e9e8-4979-8714-43e686c0a899" providerId="ADAL" clId="{578AF1B4-2B6D-4F53-97C3-226A6CD0CB2C}" dt="2022-07-06T12:57:57.537" v="3195"/>
          <ac:spMkLst>
            <pc:docMk/>
            <pc:sldMk cId="364555873" sldId="2532"/>
            <ac:spMk id="5" creationId="{890D1725-AC35-CA5B-9DD3-6C318E6905CB}"/>
          </ac:spMkLst>
        </pc:spChg>
        <pc:spChg chg="add del mod">
          <ac:chgData name="Brown, Cody" userId="2edf2639-e9e8-4979-8714-43e686c0a899" providerId="ADAL" clId="{578AF1B4-2B6D-4F53-97C3-226A6CD0CB2C}" dt="2022-06-28T18:24:44.915" v="1775"/>
          <ac:spMkLst>
            <pc:docMk/>
            <pc:sldMk cId="364555873" sldId="2532"/>
            <ac:spMk id="5" creationId="{EFDB5976-7533-0300-3639-9BF9906487A2}"/>
          </ac:spMkLst>
        </pc:spChg>
      </pc:sldChg>
      <pc:sldChg chg="modSp mod delCm modNotesTx">
        <pc:chgData name="Brown, Cody" userId="2edf2639-e9e8-4979-8714-43e686c0a899" providerId="ADAL" clId="{578AF1B4-2B6D-4F53-97C3-226A6CD0CB2C}" dt="2022-07-12T18:27:33.297" v="4473"/>
        <pc:sldMkLst>
          <pc:docMk/>
          <pc:sldMk cId="716181901" sldId="2533"/>
        </pc:sldMkLst>
        <pc:spChg chg="mod">
          <ac:chgData name="Brown, Cody" userId="2edf2639-e9e8-4979-8714-43e686c0a899" providerId="ADAL" clId="{578AF1B4-2B6D-4F53-97C3-226A6CD0CB2C}" dt="2022-07-06T12:58:52.113" v="3202" actId="20577"/>
          <ac:spMkLst>
            <pc:docMk/>
            <pc:sldMk cId="716181901" sldId="2533"/>
            <ac:spMk id="8" creationId="{4CF758CF-8964-BF89-65CB-33566C608DE0}"/>
          </ac:spMkLst>
        </pc:spChg>
      </pc:sldChg>
      <pc:sldChg chg="add del ord">
        <pc:chgData name="Brown, Cody" userId="2edf2639-e9e8-4979-8714-43e686c0a899" providerId="ADAL" clId="{578AF1B4-2B6D-4F53-97C3-226A6CD0CB2C}" dt="2022-07-06T12:20:04.382" v="1873" actId="47"/>
        <pc:sldMkLst>
          <pc:docMk/>
          <pc:sldMk cId="3659056538" sldId="5223"/>
        </pc:sldMkLst>
      </pc:sldChg>
      <pc:sldChg chg="modSp add del mod">
        <pc:chgData name="Brown, Cody" userId="2edf2639-e9e8-4979-8714-43e686c0a899" providerId="ADAL" clId="{578AF1B4-2B6D-4F53-97C3-226A6CD0CB2C}" dt="2022-07-06T12:20:48.595" v="1875" actId="47"/>
        <pc:sldMkLst>
          <pc:docMk/>
          <pc:sldMk cId="1252397026" sldId="5224"/>
        </pc:sldMkLst>
        <pc:spChg chg="mod">
          <ac:chgData name="Brown, Cody" userId="2edf2639-e9e8-4979-8714-43e686c0a899" providerId="ADAL" clId="{578AF1B4-2B6D-4F53-97C3-226A6CD0CB2C}" dt="2022-06-28T17:06:54.718" v="507" actId="27636"/>
          <ac:spMkLst>
            <pc:docMk/>
            <pc:sldMk cId="1252397026" sldId="5224"/>
            <ac:spMk id="2" creationId="{7790BF0D-BD56-4F69-BB18-F24542D78A87}"/>
          </ac:spMkLst>
        </pc:spChg>
        <pc:graphicFrameChg chg="mod modGraphic">
          <ac:chgData name="Brown, Cody" userId="2edf2639-e9e8-4979-8714-43e686c0a899" providerId="ADAL" clId="{578AF1B4-2B6D-4F53-97C3-226A6CD0CB2C}" dt="2022-06-28T17:07:48.491" v="509" actId="1076"/>
          <ac:graphicFrameMkLst>
            <pc:docMk/>
            <pc:sldMk cId="1252397026" sldId="5224"/>
            <ac:graphicFrameMk id="4" creationId="{13962A60-BAB3-430A-B577-9096548CB4F7}"/>
          </ac:graphicFrameMkLst>
        </pc:graphicFrameChg>
      </pc:sldChg>
      <pc:sldChg chg="new del">
        <pc:chgData name="Brown, Cody" userId="2edf2639-e9e8-4979-8714-43e686c0a899" providerId="ADAL" clId="{578AF1B4-2B6D-4F53-97C3-226A6CD0CB2C}" dt="2022-06-28T16:52:32.361" v="253" actId="47"/>
        <pc:sldMkLst>
          <pc:docMk/>
          <pc:sldMk cId="2376814419" sldId="5224"/>
        </pc:sldMkLst>
      </pc:sldChg>
      <pc:sldChg chg="addSp delSp modSp add mod delCm modNotesTx">
        <pc:chgData name="Brown, Cody" userId="2edf2639-e9e8-4979-8714-43e686c0a899" providerId="ADAL" clId="{578AF1B4-2B6D-4F53-97C3-226A6CD0CB2C}" dt="2022-07-12T18:40:07.260" v="7548" actId="13244"/>
        <pc:sldMkLst>
          <pc:docMk/>
          <pc:sldMk cId="1054255179" sldId="5225"/>
        </pc:sldMkLst>
        <pc:spChg chg="mod">
          <ac:chgData name="Brown, Cody" userId="2edf2639-e9e8-4979-8714-43e686c0a899" providerId="ADAL" clId="{578AF1B4-2B6D-4F53-97C3-226A6CD0CB2C}" dt="2022-06-28T16:53:00.585" v="266" actId="20577"/>
          <ac:spMkLst>
            <pc:docMk/>
            <pc:sldMk cId="1054255179" sldId="5225"/>
            <ac:spMk id="2" creationId="{B3A3CB82-8450-4AC6-98D9-B403AE5013B3}"/>
          </ac:spMkLst>
        </pc:spChg>
        <pc:spChg chg="mod">
          <ac:chgData name="Brown, Cody" userId="2edf2639-e9e8-4979-8714-43e686c0a899" providerId="ADAL" clId="{578AF1B4-2B6D-4F53-97C3-226A6CD0CB2C}" dt="2022-06-28T16:54:53.641" v="307" actId="20577"/>
          <ac:spMkLst>
            <pc:docMk/>
            <pc:sldMk cId="1054255179" sldId="5225"/>
            <ac:spMk id="4" creationId="{7764F448-25FE-4BEB-972E-C93510D211B7}"/>
          </ac:spMkLst>
        </pc:spChg>
        <pc:spChg chg="mod">
          <ac:chgData name="Brown, Cody" userId="2edf2639-e9e8-4979-8714-43e686c0a899" providerId="ADAL" clId="{578AF1B4-2B6D-4F53-97C3-226A6CD0CB2C}" dt="2022-06-28T17:05:38.020" v="501" actId="1035"/>
          <ac:spMkLst>
            <pc:docMk/>
            <pc:sldMk cId="1054255179" sldId="5225"/>
            <ac:spMk id="5" creationId="{993EDF72-817B-422E-AA6E-631FF4DA27EB}"/>
          </ac:spMkLst>
        </pc:spChg>
        <pc:spChg chg="mod">
          <ac:chgData name="Brown, Cody" userId="2edf2639-e9e8-4979-8714-43e686c0a899" providerId="ADAL" clId="{578AF1B4-2B6D-4F53-97C3-226A6CD0CB2C}" dt="2022-06-28T17:05:38.020" v="501" actId="1035"/>
          <ac:spMkLst>
            <pc:docMk/>
            <pc:sldMk cId="1054255179" sldId="5225"/>
            <ac:spMk id="6" creationId="{9DA90BDE-6345-4918-89D2-44B77E1EB7A8}"/>
          </ac:spMkLst>
        </pc:spChg>
        <pc:spChg chg="del">
          <ac:chgData name="Brown, Cody" userId="2edf2639-e9e8-4979-8714-43e686c0a899" providerId="ADAL" clId="{578AF1B4-2B6D-4F53-97C3-226A6CD0CB2C}" dt="2022-06-28T16:52:51.214" v="256" actId="478"/>
          <ac:spMkLst>
            <pc:docMk/>
            <pc:sldMk cId="1054255179" sldId="5225"/>
            <ac:spMk id="7" creationId="{D33FF7A4-77AE-4903-A1E5-DF5EB638C0AF}"/>
          </ac:spMkLst>
        </pc:spChg>
        <pc:spChg chg="mod">
          <ac:chgData name="Brown, Cody" userId="2edf2639-e9e8-4979-8714-43e686c0a899" providerId="ADAL" clId="{578AF1B4-2B6D-4F53-97C3-226A6CD0CB2C}" dt="2022-06-28T17:03:27.614" v="462" actId="20577"/>
          <ac:spMkLst>
            <pc:docMk/>
            <pc:sldMk cId="1054255179" sldId="5225"/>
            <ac:spMk id="10" creationId="{CCE42E91-9369-4299-92C8-D25E3C0CC262}"/>
          </ac:spMkLst>
        </pc:spChg>
        <pc:spChg chg="mod">
          <ac:chgData name="Brown, Cody" userId="2edf2639-e9e8-4979-8714-43e686c0a899" providerId="ADAL" clId="{578AF1B4-2B6D-4F53-97C3-226A6CD0CB2C}" dt="2022-06-28T17:05:38.020" v="501" actId="1035"/>
          <ac:spMkLst>
            <pc:docMk/>
            <pc:sldMk cId="1054255179" sldId="5225"/>
            <ac:spMk id="11" creationId="{55874C33-9E12-4A69-A6E2-E3D94650746B}"/>
          </ac:spMkLst>
        </pc:spChg>
        <pc:spChg chg="mod">
          <ac:chgData name="Brown, Cody" userId="2edf2639-e9e8-4979-8714-43e686c0a899" providerId="ADAL" clId="{578AF1B4-2B6D-4F53-97C3-226A6CD0CB2C}" dt="2022-06-28T17:05:38.020" v="501" actId="1035"/>
          <ac:spMkLst>
            <pc:docMk/>
            <pc:sldMk cId="1054255179" sldId="5225"/>
            <ac:spMk id="12" creationId="{3ED9C5FA-0F1A-4210-9117-040EDF5C5BDF}"/>
          </ac:spMkLst>
        </pc:spChg>
        <pc:spChg chg="del">
          <ac:chgData name="Brown, Cody" userId="2edf2639-e9e8-4979-8714-43e686c0a899" providerId="ADAL" clId="{578AF1B4-2B6D-4F53-97C3-226A6CD0CB2C}" dt="2022-06-28T16:52:51.214" v="256" actId="478"/>
          <ac:spMkLst>
            <pc:docMk/>
            <pc:sldMk cId="1054255179" sldId="5225"/>
            <ac:spMk id="13" creationId="{FF4E3FA7-F01F-46CC-8409-0590A0408EEE}"/>
          </ac:spMkLst>
        </pc:spChg>
        <pc:spChg chg="del">
          <ac:chgData name="Brown, Cody" userId="2edf2639-e9e8-4979-8714-43e686c0a899" providerId="ADAL" clId="{578AF1B4-2B6D-4F53-97C3-226A6CD0CB2C}" dt="2022-06-28T16:52:51.214" v="256" actId="478"/>
          <ac:spMkLst>
            <pc:docMk/>
            <pc:sldMk cId="1054255179" sldId="5225"/>
            <ac:spMk id="14" creationId="{0A2A919C-D6D0-948D-5EE9-1F04EBEAA4BA}"/>
          </ac:spMkLst>
        </pc:spChg>
        <pc:spChg chg="del">
          <ac:chgData name="Brown, Cody" userId="2edf2639-e9e8-4979-8714-43e686c0a899" providerId="ADAL" clId="{578AF1B4-2B6D-4F53-97C3-226A6CD0CB2C}" dt="2022-06-28T16:52:51.214" v="256" actId="478"/>
          <ac:spMkLst>
            <pc:docMk/>
            <pc:sldMk cId="1054255179" sldId="5225"/>
            <ac:spMk id="15" creationId="{A171EC06-2E12-C7D3-E1A9-2075C2A56264}"/>
          </ac:spMkLst>
        </pc:spChg>
        <pc:spChg chg="del">
          <ac:chgData name="Brown, Cody" userId="2edf2639-e9e8-4979-8714-43e686c0a899" providerId="ADAL" clId="{578AF1B4-2B6D-4F53-97C3-226A6CD0CB2C}" dt="2022-06-28T16:52:51.214" v="256" actId="478"/>
          <ac:spMkLst>
            <pc:docMk/>
            <pc:sldMk cId="1054255179" sldId="5225"/>
            <ac:spMk id="16" creationId="{E7355D65-4560-30D4-403E-423B35A8DEEC}"/>
          </ac:spMkLst>
        </pc:spChg>
        <pc:spChg chg="del">
          <ac:chgData name="Brown, Cody" userId="2edf2639-e9e8-4979-8714-43e686c0a899" providerId="ADAL" clId="{578AF1B4-2B6D-4F53-97C3-226A6CD0CB2C}" dt="2022-06-28T16:52:51.214" v="256" actId="478"/>
          <ac:spMkLst>
            <pc:docMk/>
            <pc:sldMk cId="1054255179" sldId="5225"/>
            <ac:spMk id="17" creationId="{2A1D6FFF-6D95-EC47-9304-8CFB0D97DFAB}"/>
          </ac:spMkLst>
        </pc:spChg>
        <pc:spChg chg="del">
          <ac:chgData name="Brown, Cody" userId="2edf2639-e9e8-4979-8714-43e686c0a899" providerId="ADAL" clId="{578AF1B4-2B6D-4F53-97C3-226A6CD0CB2C}" dt="2022-06-28T16:52:51.214" v="256" actId="478"/>
          <ac:spMkLst>
            <pc:docMk/>
            <pc:sldMk cId="1054255179" sldId="5225"/>
            <ac:spMk id="18" creationId="{BDE55409-0BBE-0FE0-1442-910704F64BA2}"/>
          </ac:spMkLst>
        </pc:spChg>
        <pc:spChg chg="del">
          <ac:chgData name="Brown, Cody" userId="2edf2639-e9e8-4979-8714-43e686c0a899" providerId="ADAL" clId="{578AF1B4-2B6D-4F53-97C3-226A6CD0CB2C}" dt="2022-06-28T16:52:51.214" v="256" actId="478"/>
          <ac:spMkLst>
            <pc:docMk/>
            <pc:sldMk cId="1054255179" sldId="5225"/>
            <ac:spMk id="19" creationId="{B9588F24-0F8D-7192-BEC3-D10854937082}"/>
          </ac:spMkLst>
        </pc:spChg>
        <pc:spChg chg="add mod ord">
          <ac:chgData name="Brown, Cody" userId="2edf2639-e9e8-4979-8714-43e686c0a899" providerId="ADAL" clId="{578AF1B4-2B6D-4F53-97C3-226A6CD0CB2C}" dt="2022-07-12T18:40:05.141" v="7547" actId="13244"/>
          <ac:spMkLst>
            <pc:docMk/>
            <pc:sldMk cId="1054255179" sldId="5225"/>
            <ac:spMk id="20" creationId="{077D4FBE-7E84-CFDE-76D3-F8174F725498}"/>
          </ac:spMkLst>
        </pc:spChg>
        <pc:spChg chg="add mod ord">
          <ac:chgData name="Brown, Cody" userId="2edf2639-e9e8-4979-8714-43e686c0a899" providerId="ADAL" clId="{578AF1B4-2B6D-4F53-97C3-226A6CD0CB2C}" dt="2022-07-12T18:40:07.260" v="7548" actId="13244"/>
          <ac:spMkLst>
            <pc:docMk/>
            <pc:sldMk cId="1054255179" sldId="5225"/>
            <ac:spMk id="21" creationId="{D14A7D67-E9D5-B475-B1AC-CC403ED01B64}"/>
          </ac:spMkLst>
        </pc:spChg>
      </pc:sldChg>
      <pc:sldChg chg="modSp add mod delCm">
        <pc:chgData name="Brown, Cody" userId="2edf2639-e9e8-4979-8714-43e686c0a899" providerId="ADAL" clId="{578AF1B4-2B6D-4F53-97C3-226A6CD0CB2C}" dt="2022-07-12T18:19:38.745" v="4274"/>
        <pc:sldMkLst>
          <pc:docMk/>
          <pc:sldMk cId="1935604306" sldId="5226"/>
        </pc:sldMkLst>
        <pc:spChg chg="mod">
          <ac:chgData name="Brown, Cody" userId="2edf2639-e9e8-4979-8714-43e686c0a899" providerId="ADAL" clId="{578AF1B4-2B6D-4F53-97C3-226A6CD0CB2C}" dt="2022-06-28T17:14:01.466" v="522" actId="20577"/>
          <ac:spMkLst>
            <pc:docMk/>
            <pc:sldMk cId="1935604306" sldId="5226"/>
            <ac:spMk id="2" creationId="{7DD35257-FA9B-495B-935D-A4FD596A534F}"/>
          </ac:spMkLst>
        </pc:spChg>
        <pc:spChg chg="mod">
          <ac:chgData name="Brown, Cody" userId="2edf2639-e9e8-4979-8714-43e686c0a899" providerId="ADAL" clId="{578AF1B4-2B6D-4F53-97C3-226A6CD0CB2C}" dt="2022-06-28T18:26:50.833" v="1802" actId="20577"/>
          <ac:spMkLst>
            <pc:docMk/>
            <pc:sldMk cId="1935604306" sldId="5226"/>
            <ac:spMk id="3" creationId="{CBA45D98-6F5F-F78E-79B2-22EC9B97E2EC}"/>
          </ac:spMkLst>
        </pc:spChg>
      </pc:sldChg>
      <pc:sldChg chg="addSp delSp modSp new mod modClrScheme chgLayout">
        <pc:chgData name="Brown, Cody" userId="2edf2639-e9e8-4979-8714-43e686c0a899" providerId="ADAL" clId="{578AF1B4-2B6D-4F53-97C3-226A6CD0CB2C}" dt="2022-06-28T17:25:31.879" v="948" actId="20577"/>
        <pc:sldMkLst>
          <pc:docMk/>
          <pc:sldMk cId="2003732749" sldId="5227"/>
        </pc:sldMkLst>
        <pc:spChg chg="del mod ord">
          <ac:chgData name="Brown, Cody" userId="2edf2639-e9e8-4979-8714-43e686c0a899" providerId="ADAL" clId="{578AF1B4-2B6D-4F53-97C3-226A6CD0CB2C}" dt="2022-06-28T17:20:15.514" v="781" actId="700"/>
          <ac:spMkLst>
            <pc:docMk/>
            <pc:sldMk cId="2003732749" sldId="5227"/>
            <ac:spMk id="2" creationId="{5788DD9F-82BB-4494-7CDB-A5702ABDAF69}"/>
          </ac:spMkLst>
        </pc:spChg>
        <pc:spChg chg="del mod ord">
          <ac:chgData name="Brown, Cody" userId="2edf2639-e9e8-4979-8714-43e686c0a899" providerId="ADAL" clId="{578AF1B4-2B6D-4F53-97C3-226A6CD0CB2C}" dt="2022-06-28T17:20:15.514" v="781" actId="700"/>
          <ac:spMkLst>
            <pc:docMk/>
            <pc:sldMk cId="2003732749" sldId="5227"/>
            <ac:spMk id="3" creationId="{0A91FAF1-4A10-0BE1-C0B8-4E27BC71BDF9}"/>
          </ac:spMkLst>
        </pc:spChg>
        <pc:spChg chg="del">
          <ac:chgData name="Brown, Cody" userId="2edf2639-e9e8-4979-8714-43e686c0a899" providerId="ADAL" clId="{578AF1B4-2B6D-4F53-97C3-226A6CD0CB2C}" dt="2022-06-28T17:20:15.514" v="781" actId="700"/>
          <ac:spMkLst>
            <pc:docMk/>
            <pc:sldMk cId="2003732749" sldId="5227"/>
            <ac:spMk id="4" creationId="{37B4D56E-3582-2878-CE5D-29F8D33692EF}"/>
          </ac:spMkLst>
        </pc:spChg>
        <pc:spChg chg="add mod ord">
          <ac:chgData name="Brown, Cody" userId="2edf2639-e9e8-4979-8714-43e686c0a899" providerId="ADAL" clId="{578AF1B4-2B6D-4F53-97C3-226A6CD0CB2C}" dt="2022-06-28T17:20:21.522" v="808" actId="20577"/>
          <ac:spMkLst>
            <pc:docMk/>
            <pc:sldMk cId="2003732749" sldId="5227"/>
            <ac:spMk id="5" creationId="{8FA126C1-F4EC-1ABA-51B2-F24E8FFF7591}"/>
          </ac:spMkLst>
        </pc:spChg>
        <pc:spChg chg="add mod ord">
          <ac:chgData name="Brown, Cody" userId="2edf2639-e9e8-4979-8714-43e686c0a899" providerId="ADAL" clId="{578AF1B4-2B6D-4F53-97C3-226A6CD0CB2C}" dt="2022-06-28T17:25:31.879" v="948" actId="20577"/>
          <ac:spMkLst>
            <pc:docMk/>
            <pc:sldMk cId="2003732749" sldId="5227"/>
            <ac:spMk id="6" creationId="{633F7836-90D2-904E-9E1C-9E4A7286B873}"/>
          </ac:spMkLst>
        </pc:spChg>
      </pc:sldChg>
      <pc:sldChg chg="modSp add del mod">
        <pc:chgData name="Brown, Cody" userId="2edf2639-e9e8-4979-8714-43e686c0a899" providerId="ADAL" clId="{578AF1B4-2B6D-4F53-97C3-226A6CD0CB2C}" dt="2022-06-28T17:28:18.284" v="966" actId="47"/>
        <pc:sldMkLst>
          <pc:docMk/>
          <pc:sldMk cId="213593359" sldId="5228"/>
        </pc:sldMkLst>
        <pc:spChg chg="mod">
          <ac:chgData name="Brown, Cody" userId="2edf2639-e9e8-4979-8714-43e686c0a899" providerId="ADAL" clId="{578AF1B4-2B6D-4F53-97C3-226A6CD0CB2C}" dt="2022-06-28T17:26:26.474" v="964" actId="20577"/>
          <ac:spMkLst>
            <pc:docMk/>
            <pc:sldMk cId="213593359" sldId="5228"/>
            <ac:spMk id="2" creationId="{1BAB129D-F782-4A01-93EA-CD7B886CC015}"/>
          </ac:spMkLst>
        </pc:spChg>
      </pc:sldChg>
      <pc:sldChg chg="addSp delSp modSp add del mod">
        <pc:chgData name="Brown, Cody" userId="2edf2639-e9e8-4979-8714-43e686c0a899" providerId="ADAL" clId="{578AF1B4-2B6D-4F53-97C3-226A6CD0CB2C}" dt="2022-07-06T12:36:37.104" v="2148" actId="47"/>
        <pc:sldMkLst>
          <pc:docMk/>
          <pc:sldMk cId="1127936240" sldId="5229"/>
        </pc:sldMkLst>
        <pc:spChg chg="add del mod">
          <ac:chgData name="Brown, Cody" userId="2edf2639-e9e8-4979-8714-43e686c0a899" providerId="ADAL" clId="{578AF1B4-2B6D-4F53-97C3-226A6CD0CB2C}" dt="2022-06-28T17:29:52.126" v="998" actId="478"/>
          <ac:spMkLst>
            <pc:docMk/>
            <pc:sldMk cId="1127936240" sldId="5229"/>
            <ac:spMk id="3" creationId="{81C8A039-2D7F-DA0A-C1ED-B87108A05048}"/>
          </ac:spMkLst>
        </pc:spChg>
        <pc:spChg chg="mod">
          <ac:chgData name="Brown, Cody" userId="2edf2639-e9e8-4979-8714-43e686c0a899" providerId="ADAL" clId="{578AF1B4-2B6D-4F53-97C3-226A6CD0CB2C}" dt="2022-06-28T17:28:26.913" v="994" actId="20577"/>
          <ac:spMkLst>
            <pc:docMk/>
            <pc:sldMk cId="1127936240" sldId="5229"/>
            <ac:spMk id="5" creationId="{8FA126C1-F4EC-1ABA-51B2-F24E8FFF7591}"/>
          </ac:spMkLst>
        </pc:spChg>
        <pc:spChg chg="del">
          <ac:chgData name="Brown, Cody" userId="2edf2639-e9e8-4979-8714-43e686c0a899" providerId="ADAL" clId="{578AF1B4-2B6D-4F53-97C3-226A6CD0CB2C}" dt="2022-06-28T17:29:08.626" v="995" actId="478"/>
          <ac:spMkLst>
            <pc:docMk/>
            <pc:sldMk cId="1127936240" sldId="5229"/>
            <ac:spMk id="6" creationId="{633F7836-90D2-904E-9E1C-9E4A7286B873}"/>
          </ac:spMkLst>
        </pc:spChg>
        <pc:graphicFrameChg chg="add del mod modGraphic">
          <ac:chgData name="Brown, Cody" userId="2edf2639-e9e8-4979-8714-43e686c0a899" providerId="ADAL" clId="{578AF1B4-2B6D-4F53-97C3-226A6CD0CB2C}" dt="2022-06-28T17:30:18.825" v="1043" actId="478"/>
          <ac:graphicFrameMkLst>
            <pc:docMk/>
            <pc:sldMk cId="1127936240" sldId="5229"/>
            <ac:graphicFrameMk id="4" creationId="{7A353344-991E-992D-F9B1-855D1B6386E5}"/>
          </ac:graphicFrameMkLst>
        </pc:graphicFrameChg>
        <pc:graphicFrameChg chg="add mod modGraphic">
          <ac:chgData name="Brown, Cody" userId="2edf2639-e9e8-4979-8714-43e686c0a899" providerId="ADAL" clId="{578AF1B4-2B6D-4F53-97C3-226A6CD0CB2C}" dt="2022-06-28T17:43:32.591" v="1574" actId="20577"/>
          <ac:graphicFrameMkLst>
            <pc:docMk/>
            <pc:sldMk cId="1127936240" sldId="5229"/>
            <ac:graphicFrameMk id="7" creationId="{BAEFD672-AE7E-7353-0AF2-8F1052755D9A}"/>
          </ac:graphicFrameMkLst>
        </pc:graphicFrameChg>
      </pc:sldChg>
      <pc:sldChg chg="add del delCm">
        <pc:chgData name="Brown, Cody" userId="2edf2639-e9e8-4979-8714-43e686c0a899" providerId="ADAL" clId="{578AF1B4-2B6D-4F53-97C3-226A6CD0CB2C}" dt="2022-07-12T18:43:41.310" v="7580" actId="47"/>
        <pc:sldMkLst>
          <pc:docMk/>
          <pc:sldMk cId="1181181745" sldId="5230"/>
        </pc:sldMkLst>
      </pc:sldChg>
      <pc:sldChg chg="modSp add del mod delCm">
        <pc:chgData name="Brown, Cody" userId="2edf2639-e9e8-4979-8714-43e686c0a899" providerId="ADAL" clId="{578AF1B4-2B6D-4F53-97C3-226A6CD0CB2C}" dt="2022-07-06T12:58:09.077" v="3199" actId="47"/>
        <pc:sldMkLst>
          <pc:docMk/>
          <pc:sldMk cId="4035707997" sldId="5231"/>
        </pc:sldMkLst>
        <pc:spChg chg="mod">
          <ac:chgData name="Brown, Cody" userId="2edf2639-e9e8-4979-8714-43e686c0a899" providerId="ADAL" clId="{578AF1B4-2B6D-4F53-97C3-226A6CD0CB2C}" dt="2022-06-28T17:58:27.729" v="1693" actId="20577"/>
          <ac:spMkLst>
            <pc:docMk/>
            <pc:sldMk cId="4035707997" sldId="5231"/>
            <ac:spMk id="2" creationId="{1F52DB62-F84B-4DFD-8914-DB7A39F599C0}"/>
          </ac:spMkLst>
        </pc:spChg>
        <pc:spChg chg="mod">
          <ac:chgData name="Brown, Cody" userId="2edf2639-e9e8-4979-8714-43e686c0a899" providerId="ADAL" clId="{578AF1B4-2B6D-4F53-97C3-226A6CD0CB2C}" dt="2022-06-28T17:58:53.799" v="1772" actId="1076"/>
          <ac:spMkLst>
            <pc:docMk/>
            <pc:sldMk cId="4035707997" sldId="5231"/>
            <ac:spMk id="3" creationId="{DBA3CC4D-EEC3-44AC-A198-2F936D71E0B7}"/>
          </ac:spMkLst>
        </pc:spChg>
      </pc:sldChg>
      <pc:sldChg chg="addSp delSp modSp new mod modClrScheme chgLayout">
        <pc:chgData name="Brown, Cody" userId="2edf2639-e9e8-4979-8714-43e686c0a899" providerId="ADAL" clId="{578AF1B4-2B6D-4F53-97C3-226A6CD0CB2C}" dt="2022-07-12T18:19:28.832" v="4273" actId="20577"/>
        <pc:sldMkLst>
          <pc:docMk/>
          <pc:sldMk cId="2838313003" sldId="5232"/>
        </pc:sldMkLst>
        <pc:spChg chg="del mod ord">
          <ac:chgData name="Brown, Cody" userId="2edf2639-e9e8-4979-8714-43e686c0a899" providerId="ADAL" clId="{578AF1B4-2B6D-4F53-97C3-226A6CD0CB2C}" dt="2022-06-28T20:59:52.698" v="1804" actId="700"/>
          <ac:spMkLst>
            <pc:docMk/>
            <pc:sldMk cId="2838313003" sldId="5232"/>
            <ac:spMk id="2" creationId="{AF3F424A-BC61-FC29-A311-B6EC4AD21D53}"/>
          </ac:spMkLst>
        </pc:spChg>
        <pc:spChg chg="del mod ord">
          <ac:chgData name="Brown, Cody" userId="2edf2639-e9e8-4979-8714-43e686c0a899" providerId="ADAL" clId="{578AF1B4-2B6D-4F53-97C3-226A6CD0CB2C}" dt="2022-06-28T20:59:52.698" v="1804" actId="700"/>
          <ac:spMkLst>
            <pc:docMk/>
            <pc:sldMk cId="2838313003" sldId="5232"/>
            <ac:spMk id="3" creationId="{AC5BBC58-D36F-990D-DEA5-547767EDC978}"/>
          </ac:spMkLst>
        </pc:spChg>
        <pc:spChg chg="del">
          <ac:chgData name="Brown, Cody" userId="2edf2639-e9e8-4979-8714-43e686c0a899" providerId="ADAL" clId="{578AF1B4-2B6D-4F53-97C3-226A6CD0CB2C}" dt="2022-06-28T20:59:52.698" v="1804" actId="700"/>
          <ac:spMkLst>
            <pc:docMk/>
            <pc:sldMk cId="2838313003" sldId="5232"/>
            <ac:spMk id="4" creationId="{4F230BFA-6925-4A4B-F726-868E12030913}"/>
          </ac:spMkLst>
        </pc:spChg>
        <pc:spChg chg="add mod ord">
          <ac:chgData name="Brown, Cody" userId="2edf2639-e9e8-4979-8714-43e686c0a899" providerId="ADAL" clId="{578AF1B4-2B6D-4F53-97C3-226A6CD0CB2C}" dt="2022-06-28T21:00:02.443" v="1828" actId="20577"/>
          <ac:spMkLst>
            <pc:docMk/>
            <pc:sldMk cId="2838313003" sldId="5232"/>
            <ac:spMk id="5" creationId="{3510EAA5-4921-72D4-0CC6-D93B625D599C}"/>
          </ac:spMkLst>
        </pc:spChg>
        <pc:spChg chg="add mod ord">
          <ac:chgData name="Brown, Cody" userId="2edf2639-e9e8-4979-8714-43e686c0a899" providerId="ADAL" clId="{578AF1B4-2B6D-4F53-97C3-226A6CD0CB2C}" dt="2022-07-12T18:19:28.832" v="4273" actId="20577"/>
          <ac:spMkLst>
            <pc:docMk/>
            <pc:sldMk cId="2838313003" sldId="5232"/>
            <ac:spMk id="6" creationId="{DC1051AF-EEE5-5B48-E7E8-74B05A8DD9F8}"/>
          </ac:spMkLst>
        </pc:spChg>
      </pc:sldChg>
      <pc:sldChg chg="modSp mod">
        <pc:chgData name="Brown, Cody" userId="2edf2639-e9e8-4979-8714-43e686c0a899" providerId="ADAL" clId="{578AF1B4-2B6D-4F53-97C3-226A6CD0CB2C}" dt="2022-07-12T18:41:58.861" v="7570" actId="962"/>
        <pc:sldMkLst>
          <pc:docMk/>
          <pc:sldMk cId="221160096" sldId="5233"/>
        </pc:sldMkLst>
        <pc:spChg chg="ord">
          <ac:chgData name="Brown, Cody" userId="2edf2639-e9e8-4979-8714-43e686c0a899" providerId="ADAL" clId="{578AF1B4-2B6D-4F53-97C3-226A6CD0CB2C}" dt="2022-07-12T18:41:06.644" v="7556" actId="13244"/>
          <ac:spMkLst>
            <pc:docMk/>
            <pc:sldMk cId="221160096" sldId="5233"/>
            <ac:spMk id="11" creationId="{E883F063-28BA-44EB-2DF7-4D709EBA62B1}"/>
          </ac:spMkLst>
        </pc:spChg>
        <pc:spChg chg="ord">
          <ac:chgData name="Brown, Cody" userId="2edf2639-e9e8-4979-8714-43e686c0a899" providerId="ADAL" clId="{578AF1B4-2B6D-4F53-97C3-226A6CD0CB2C}" dt="2022-07-12T18:40:51.311" v="7552" actId="13244"/>
          <ac:spMkLst>
            <pc:docMk/>
            <pc:sldMk cId="221160096" sldId="5233"/>
            <ac:spMk id="16" creationId="{30B2185B-B3F6-9E59-73F4-8D4CA7D1F0A7}"/>
          </ac:spMkLst>
        </pc:spChg>
        <pc:spChg chg="ord">
          <ac:chgData name="Brown, Cody" userId="2edf2639-e9e8-4979-8714-43e686c0a899" providerId="ADAL" clId="{578AF1B4-2B6D-4F53-97C3-226A6CD0CB2C}" dt="2022-07-12T18:41:18.363" v="7558" actId="13244"/>
          <ac:spMkLst>
            <pc:docMk/>
            <pc:sldMk cId="221160096" sldId="5233"/>
            <ac:spMk id="26" creationId="{86929C25-31A2-1101-2C46-E0C5916D10D8}"/>
          </ac:spMkLst>
        </pc:spChg>
        <pc:grpChg chg="mod">
          <ac:chgData name="Brown, Cody" userId="2edf2639-e9e8-4979-8714-43e686c0a899" providerId="ADAL" clId="{578AF1B4-2B6D-4F53-97C3-226A6CD0CB2C}" dt="2022-07-12T18:30:06.986" v="4504" actId="962"/>
          <ac:grpSpMkLst>
            <pc:docMk/>
            <pc:sldMk cId="221160096" sldId="5233"/>
            <ac:grpSpMk id="17" creationId="{14F2248B-5116-D950-1341-42138E953EAF}"/>
          </ac:grpSpMkLst>
        </pc:grpChg>
        <pc:grpChg chg="mod">
          <ac:chgData name="Brown, Cody" userId="2edf2639-e9e8-4979-8714-43e686c0a899" providerId="ADAL" clId="{578AF1B4-2B6D-4F53-97C3-226A6CD0CB2C}" dt="2022-07-12T18:30:18.326" v="4540" actId="962"/>
          <ac:grpSpMkLst>
            <pc:docMk/>
            <pc:sldMk cId="221160096" sldId="5233"/>
            <ac:grpSpMk id="18" creationId="{5C0996E3-2D4B-1B26-B555-1426B65F8B5C}"/>
          </ac:grpSpMkLst>
        </pc:grpChg>
        <pc:grpChg chg="mod">
          <ac:chgData name="Brown, Cody" userId="2edf2639-e9e8-4979-8714-43e686c0a899" providerId="ADAL" clId="{578AF1B4-2B6D-4F53-97C3-226A6CD0CB2C}" dt="2022-07-12T18:30:24.183" v="4548" actId="962"/>
          <ac:grpSpMkLst>
            <pc:docMk/>
            <pc:sldMk cId="221160096" sldId="5233"/>
            <ac:grpSpMk id="19" creationId="{A2D64C93-0ED1-C45C-391D-1F4CDFAF8130}"/>
          </ac:grpSpMkLst>
        </pc:grpChg>
        <pc:cxnChg chg="mod ord">
          <ac:chgData name="Brown, Cody" userId="2edf2639-e9e8-4979-8714-43e686c0a899" providerId="ADAL" clId="{578AF1B4-2B6D-4F53-97C3-226A6CD0CB2C}" dt="2022-07-12T18:41:00.212" v="7555" actId="962"/>
          <ac:cxnSpMkLst>
            <pc:docMk/>
            <pc:sldMk cId="221160096" sldId="5233"/>
            <ac:cxnSpMk id="14" creationId="{4973F07D-E2F8-A400-927E-52C1FC9EC7DC}"/>
          </ac:cxnSpMkLst>
        </pc:cxnChg>
        <pc:cxnChg chg="mod ord">
          <ac:chgData name="Brown, Cody" userId="2edf2639-e9e8-4979-8714-43e686c0a899" providerId="ADAL" clId="{578AF1B4-2B6D-4F53-97C3-226A6CD0CB2C}" dt="2022-07-12T18:41:11.450" v="7557" actId="13244"/>
          <ac:cxnSpMkLst>
            <pc:docMk/>
            <pc:sldMk cId="221160096" sldId="5233"/>
            <ac:cxnSpMk id="23" creationId="{6BA54598-F858-DE11-BA72-34885547D0E7}"/>
          </ac:cxnSpMkLst>
        </pc:cxnChg>
        <pc:cxnChg chg="mod">
          <ac:chgData name="Brown, Cody" userId="2edf2639-e9e8-4979-8714-43e686c0a899" providerId="ADAL" clId="{578AF1B4-2B6D-4F53-97C3-226A6CD0CB2C}" dt="2022-07-12T18:31:01.378" v="4676" actId="962"/>
          <ac:cxnSpMkLst>
            <pc:docMk/>
            <pc:sldMk cId="221160096" sldId="5233"/>
            <ac:cxnSpMk id="28" creationId="{F74580E4-4A25-A8B6-1904-356AC721710C}"/>
          </ac:cxnSpMkLst>
        </pc:cxnChg>
        <pc:cxnChg chg="mod ord">
          <ac:chgData name="Brown, Cody" userId="2edf2639-e9e8-4979-8714-43e686c0a899" providerId="ADAL" clId="{578AF1B4-2B6D-4F53-97C3-226A6CD0CB2C}" dt="2022-07-12T18:41:56.009" v="7568" actId="962"/>
          <ac:cxnSpMkLst>
            <pc:docMk/>
            <pc:sldMk cId="221160096" sldId="5233"/>
            <ac:cxnSpMk id="40" creationId="{32C38AD6-410C-6B54-DBED-7D90743B436C}"/>
          </ac:cxnSpMkLst>
        </pc:cxnChg>
        <pc:cxnChg chg="mod ord">
          <ac:chgData name="Brown, Cody" userId="2edf2639-e9e8-4979-8714-43e686c0a899" providerId="ADAL" clId="{578AF1B4-2B6D-4F53-97C3-226A6CD0CB2C}" dt="2022-07-12T18:41:57.526" v="7569" actId="962"/>
          <ac:cxnSpMkLst>
            <pc:docMk/>
            <pc:sldMk cId="221160096" sldId="5233"/>
            <ac:cxnSpMk id="42" creationId="{DD15CAEF-5C2D-FB08-ADAA-4789D97317BC}"/>
          </ac:cxnSpMkLst>
        </pc:cxnChg>
        <pc:cxnChg chg="mod ord">
          <ac:chgData name="Brown, Cody" userId="2edf2639-e9e8-4979-8714-43e686c0a899" providerId="ADAL" clId="{578AF1B4-2B6D-4F53-97C3-226A6CD0CB2C}" dt="2022-07-12T18:41:58.861" v="7570" actId="962"/>
          <ac:cxnSpMkLst>
            <pc:docMk/>
            <pc:sldMk cId="221160096" sldId="5233"/>
            <ac:cxnSpMk id="44" creationId="{F393670D-3F1D-3C80-A888-B431A9506DEA}"/>
          </ac:cxnSpMkLst>
        </pc:cxnChg>
      </pc:sldChg>
      <pc:sldChg chg="modSp add del mod">
        <pc:chgData name="Brown, Cody" userId="2edf2639-e9e8-4979-8714-43e686c0a899" providerId="ADAL" clId="{578AF1B4-2B6D-4F53-97C3-226A6CD0CB2C}" dt="2022-07-06T12:50:42.444" v="2929" actId="47"/>
        <pc:sldMkLst>
          <pc:docMk/>
          <pc:sldMk cId="3658740626" sldId="5234"/>
        </pc:sldMkLst>
        <pc:spChg chg="mod">
          <ac:chgData name="Brown, Cody" userId="2edf2639-e9e8-4979-8714-43e686c0a899" providerId="ADAL" clId="{578AF1B4-2B6D-4F53-97C3-226A6CD0CB2C}" dt="2022-07-06T12:49:41.213" v="2832" actId="20577"/>
          <ac:spMkLst>
            <pc:docMk/>
            <pc:sldMk cId="3658740626" sldId="5234"/>
            <ac:spMk id="2" creationId="{1F52DB62-F84B-4DFD-8914-DB7A39F599C0}"/>
          </ac:spMkLst>
        </pc:spChg>
        <pc:spChg chg="mod">
          <ac:chgData name="Brown, Cody" userId="2edf2639-e9e8-4979-8714-43e686c0a899" providerId="ADAL" clId="{578AF1B4-2B6D-4F53-97C3-226A6CD0CB2C}" dt="2022-07-06T12:50:19.287" v="2928" actId="12"/>
          <ac:spMkLst>
            <pc:docMk/>
            <pc:sldMk cId="3658740626" sldId="5234"/>
            <ac:spMk id="3" creationId="{DBA3CC4D-EEC3-44AC-A198-2F936D71E0B7}"/>
          </ac:spMkLst>
        </pc:spChg>
      </pc:sldChg>
      <pc:sldChg chg="delSp modSp add mod delCm modCm">
        <pc:chgData name="Brown, Cody" userId="2edf2639-e9e8-4979-8714-43e686c0a899" providerId="ADAL" clId="{578AF1B4-2B6D-4F53-97C3-226A6CD0CB2C}" dt="2022-07-06T13:58:06.269" v="3753" actId="20577"/>
        <pc:sldMkLst>
          <pc:docMk/>
          <pc:sldMk cId="3677823888" sldId="5234"/>
        </pc:sldMkLst>
        <pc:spChg chg="mod">
          <ac:chgData name="Brown, Cody" userId="2edf2639-e9e8-4979-8714-43e686c0a899" providerId="ADAL" clId="{578AF1B4-2B6D-4F53-97C3-226A6CD0CB2C}" dt="2022-07-06T13:53:17.471" v="3232" actId="20577"/>
          <ac:spMkLst>
            <pc:docMk/>
            <pc:sldMk cId="3677823888" sldId="5234"/>
            <ac:spMk id="2" creationId="{1F52DB62-F84B-4DFD-8914-DB7A39F599C0}"/>
          </ac:spMkLst>
        </pc:spChg>
        <pc:spChg chg="mod">
          <ac:chgData name="Brown, Cody" userId="2edf2639-e9e8-4979-8714-43e686c0a899" providerId="ADAL" clId="{578AF1B4-2B6D-4F53-97C3-226A6CD0CB2C}" dt="2022-07-06T13:58:06.269" v="3753" actId="20577"/>
          <ac:spMkLst>
            <pc:docMk/>
            <pc:sldMk cId="3677823888" sldId="5234"/>
            <ac:spMk id="4" creationId="{ADA3B980-783F-EB87-8704-32BD0A613FCF}"/>
          </ac:spMkLst>
        </pc:spChg>
        <pc:spChg chg="del mod">
          <ac:chgData name="Brown, Cody" userId="2edf2639-e9e8-4979-8714-43e686c0a899" providerId="ADAL" clId="{578AF1B4-2B6D-4F53-97C3-226A6CD0CB2C}" dt="2022-07-06T13:55:45.456" v="3394" actId="478"/>
          <ac:spMkLst>
            <pc:docMk/>
            <pc:sldMk cId="3677823888" sldId="5234"/>
            <ac:spMk id="9" creationId="{C8769C87-37CE-F067-5F04-B6FCDBE119BF}"/>
          </ac:spMkLst>
        </pc:spChg>
        <pc:grpChg chg="del">
          <ac:chgData name="Brown, Cody" userId="2edf2639-e9e8-4979-8714-43e686c0a899" providerId="ADAL" clId="{578AF1B4-2B6D-4F53-97C3-226A6CD0CB2C}" dt="2022-07-06T13:53:19.888" v="3233" actId="478"/>
          <ac:grpSpMkLst>
            <pc:docMk/>
            <pc:sldMk cId="3677823888" sldId="5234"/>
            <ac:grpSpMk id="3" creationId="{C01A31CE-629B-7A89-0246-B81D5DD697B3}"/>
          </ac:grpSpMkLst>
        </pc:grpChg>
      </pc:sldChg>
      <pc:sldChg chg="addSp delSp modSp add mod delCm">
        <pc:chgData name="Brown, Cody" userId="2edf2639-e9e8-4979-8714-43e686c0a899" providerId="ADAL" clId="{578AF1B4-2B6D-4F53-97C3-226A6CD0CB2C}" dt="2022-07-12T18:42:25.224" v="7572" actId="13244"/>
        <pc:sldMkLst>
          <pc:docMk/>
          <pc:sldMk cId="3251795343" sldId="5235"/>
        </pc:sldMkLst>
        <pc:spChg chg="mod">
          <ac:chgData name="Brown, Cody" userId="2edf2639-e9e8-4979-8714-43e686c0a899" providerId="ADAL" clId="{578AF1B4-2B6D-4F53-97C3-226A6CD0CB2C}" dt="2022-07-06T13:58:47.367" v="3778" actId="20577"/>
          <ac:spMkLst>
            <pc:docMk/>
            <pc:sldMk cId="3251795343" sldId="5235"/>
            <ac:spMk id="2" creationId="{1F52DB62-F84B-4DFD-8914-DB7A39F599C0}"/>
          </ac:spMkLst>
        </pc:spChg>
        <pc:spChg chg="add del mod">
          <ac:chgData name="Brown, Cody" userId="2edf2639-e9e8-4979-8714-43e686c0a899" providerId="ADAL" clId="{578AF1B4-2B6D-4F53-97C3-226A6CD0CB2C}" dt="2022-07-06T13:59:59.625" v="3807"/>
          <ac:spMkLst>
            <pc:docMk/>
            <pc:sldMk cId="3251795343" sldId="5235"/>
            <ac:spMk id="4" creationId="{25A9851F-4531-3A37-DA69-3C20F3719713}"/>
          </ac:spMkLst>
        </pc:spChg>
        <pc:spChg chg="mod">
          <ac:chgData name="Brown, Cody" userId="2edf2639-e9e8-4979-8714-43e686c0a899" providerId="ADAL" clId="{578AF1B4-2B6D-4F53-97C3-226A6CD0CB2C}" dt="2022-07-06T14:00:59.104" v="3854" actId="27636"/>
          <ac:spMkLst>
            <pc:docMk/>
            <pc:sldMk cId="3251795343" sldId="5235"/>
            <ac:spMk id="6" creationId="{153F4653-3C0D-B2C0-B54C-01B477B2CB77}"/>
          </ac:spMkLst>
        </pc:spChg>
        <pc:spChg chg="add mod ord">
          <ac:chgData name="Brown, Cody" userId="2edf2639-e9e8-4979-8714-43e686c0a899" providerId="ADAL" clId="{578AF1B4-2B6D-4F53-97C3-226A6CD0CB2C}" dt="2022-07-12T18:42:21.836" v="7571" actId="13244"/>
          <ac:spMkLst>
            <pc:docMk/>
            <pc:sldMk cId="3251795343" sldId="5235"/>
            <ac:spMk id="8" creationId="{EC42F4E9-802B-CA74-9154-F96F3FC719AD}"/>
          </ac:spMkLst>
        </pc:spChg>
        <pc:spChg chg="add mod ord">
          <ac:chgData name="Brown, Cody" userId="2edf2639-e9e8-4979-8714-43e686c0a899" providerId="ADAL" clId="{578AF1B4-2B6D-4F53-97C3-226A6CD0CB2C}" dt="2022-07-12T18:42:25.224" v="7572" actId="13244"/>
          <ac:spMkLst>
            <pc:docMk/>
            <pc:sldMk cId="3251795343" sldId="5235"/>
            <ac:spMk id="10" creationId="{78E6037F-3B90-B5F0-7AB0-B28E6AB0A49C}"/>
          </ac:spMkLst>
        </pc:spChg>
        <pc:picChg chg="del">
          <ac:chgData name="Brown, Cody" userId="2edf2639-e9e8-4979-8714-43e686c0a899" providerId="ADAL" clId="{578AF1B4-2B6D-4F53-97C3-226A6CD0CB2C}" dt="2022-07-06T13:58:37.798" v="3757" actId="478"/>
          <ac:picMkLst>
            <pc:docMk/>
            <pc:sldMk cId="3251795343" sldId="5235"/>
            <ac:picMk id="5" creationId="{4DBC098A-A53B-BA4E-36A2-E3FD2A95E198}"/>
          </ac:picMkLst>
        </pc:picChg>
        <pc:picChg chg="add mod">
          <ac:chgData name="Brown, Cody" userId="2edf2639-e9e8-4979-8714-43e686c0a899" providerId="ADAL" clId="{578AF1B4-2B6D-4F53-97C3-226A6CD0CB2C}" dt="2022-07-06T14:00:33.261" v="3836" actId="14100"/>
          <ac:picMkLst>
            <pc:docMk/>
            <pc:sldMk cId="3251795343" sldId="5235"/>
            <ac:picMk id="7" creationId="{F5650E3D-4B19-4829-744C-53519BF2A534}"/>
          </ac:picMkLst>
        </pc:picChg>
        <pc:picChg chg="add mod">
          <ac:chgData name="Brown, Cody" userId="2edf2639-e9e8-4979-8714-43e686c0a899" providerId="ADAL" clId="{578AF1B4-2B6D-4F53-97C3-226A6CD0CB2C}" dt="2022-07-06T14:00:36.380" v="3837" actId="14100"/>
          <ac:picMkLst>
            <pc:docMk/>
            <pc:sldMk cId="3251795343" sldId="5235"/>
            <ac:picMk id="9" creationId="{73C66A24-2FE2-41C8-8E04-743C77FBF9F5}"/>
          </ac:picMkLst>
        </pc:picChg>
      </pc:sldChg>
      <pc:sldChg chg="add del">
        <pc:chgData name="Brown, Cody" userId="2edf2639-e9e8-4979-8714-43e686c0a899" providerId="ADAL" clId="{578AF1B4-2B6D-4F53-97C3-226A6CD0CB2C}" dt="2022-07-12T18:37:08.826" v="6724" actId="47"/>
        <pc:sldMkLst>
          <pc:docMk/>
          <pc:sldMk cId="543802550" sldId="5236"/>
        </pc:sldMkLst>
      </pc:sldChg>
      <pc:sldChg chg="modSp new del mod">
        <pc:chgData name="Brown, Cody" userId="2edf2639-e9e8-4979-8714-43e686c0a899" providerId="ADAL" clId="{578AF1B4-2B6D-4F53-97C3-226A6CD0CB2C}" dt="2022-07-06T14:32:42.271" v="3879" actId="47"/>
        <pc:sldMkLst>
          <pc:docMk/>
          <pc:sldMk cId="2432908797" sldId="5236"/>
        </pc:sldMkLst>
        <pc:spChg chg="mod">
          <ac:chgData name="Brown, Cody" userId="2edf2639-e9e8-4979-8714-43e686c0a899" providerId="ADAL" clId="{578AF1B4-2B6D-4F53-97C3-226A6CD0CB2C}" dt="2022-07-06T14:26:44.452" v="3878" actId="20577"/>
          <ac:spMkLst>
            <pc:docMk/>
            <pc:sldMk cId="2432908797" sldId="5236"/>
            <ac:spMk id="2" creationId="{D11F5466-F79C-E9D2-0E20-43AF02459DFF}"/>
          </ac:spMkLst>
        </pc:spChg>
      </pc:sldChg>
      <pc:sldChg chg="add del delCm">
        <pc:chgData name="Brown, Cody" userId="2edf2639-e9e8-4979-8714-43e686c0a899" providerId="ADAL" clId="{578AF1B4-2B6D-4F53-97C3-226A6CD0CB2C}" dt="2022-07-12T18:44:53.253" v="7602" actId="47"/>
        <pc:sldMkLst>
          <pc:docMk/>
          <pc:sldMk cId="4172285771" sldId="5237"/>
        </pc:sldMkLst>
      </pc:sldChg>
      <pc:sldChg chg="add del">
        <pc:chgData name="Brown, Cody" userId="2edf2639-e9e8-4979-8714-43e686c0a899" providerId="ADAL" clId="{578AF1B4-2B6D-4F53-97C3-226A6CD0CB2C}" dt="2022-07-12T18:42:45.949" v="7574" actId="47"/>
        <pc:sldMkLst>
          <pc:docMk/>
          <pc:sldMk cId="3204633555" sldId="5238"/>
        </pc:sldMkLst>
      </pc:sldChg>
      <pc:sldChg chg="modSp add mod">
        <pc:chgData name="Brown, Cody" userId="2edf2639-e9e8-4979-8714-43e686c0a899" providerId="ADAL" clId="{578AF1B4-2B6D-4F53-97C3-226A6CD0CB2C}" dt="2022-07-12T18:44:23.052" v="7593" actId="20577"/>
        <pc:sldMkLst>
          <pc:docMk/>
          <pc:sldMk cId="3807161103" sldId="5238"/>
        </pc:sldMkLst>
        <pc:spChg chg="mod">
          <ac:chgData name="Brown, Cody" userId="2edf2639-e9e8-4979-8714-43e686c0a899" providerId="ADAL" clId="{578AF1B4-2B6D-4F53-97C3-226A6CD0CB2C}" dt="2022-07-12T18:44:23.052" v="7593" actId="20577"/>
          <ac:spMkLst>
            <pc:docMk/>
            <pc:sldMk cId="3807161103" sldId="5238"/>
            <ac:spMk id="3" creationId="{35CC1033-53BC-B2B6-CF58-5284F9EB276C}"/>
          </ac:spMkLst>
        </pc:spChg>
      </pc:sldChg>
      <pc:sldChg chg="modSp add mod">
        <pc:chgData name="Brown, Cody" userId="2edf2639-e9e8-4979-8714-43e686c0a899" providerId="ADAL" clId="{578AF1B4-2B6D-4F53-97C3-226A6CD0CB2C}" dt="2022-07-12T18:44:58.649" v="7603" actId="20577"/>
        <pc:sldMkLst>
          <pc:docMk/>
          <pc:sldMk cId="1866417390" sldId="5239"/>
        </pc:sldMkLst>
        <pc:spChg chg="mod">
          <ac:chgData name="Brown, Cody" userId="2edf2639-e9e8-4979-8714-43e686c0a899" providerId="ADAL" clId="{578AF1B4-2B6D-4F53-97C3-226A6CD0CB2C}" dt="2022-07-12T18:44:58.649" v="7603" actId="20577"/>
          <ac:spMkLst>
            <pc:docMk/>
            <pc:sldMk cId="1866417390" sldId="5239"/>
            <ac:spMk id="2" creationId="{B3A3CB82-8450-4AC6-98D9-B403AE5013B3}"/>
          </ac:spMkLst>
        </pc:spChg>
      </pc:sldChg>
      <pc:sldMasterChg chg="delSldLayout">
        <pc:chgData name="Brown, Cody" userId="2edf2639-e9e8-4979-8714-43e686c0a899" providerId="ADAL" clId="{578AF1B4-2B6D-4F53-97C3-226A6CD0CB2C}" dt="2022-07-06T12:36:37.104" v="2148" actId="47"/>
        <pc:sldMasterMkLst>
          <pc:docMk/>
          <pc:sldMasterMk cId="1298742499" sldId="2147483672"/>
        </pc:sldMasterMkLst>
        <pc:sldLayoutChg chg="del">
          <pc:chgData name="Brown, Cody" userId="2edf2639-e9e8-4979-8714-43e686c0a899" providerId="ADAL" clId="{578AF1B4-2B6D-4F53-97C3-226A6CD0CB2C}" dt="2022-07-06T12:36:37.104" v="2148" actId="47"/>
          <pc:sldLayoutMkLst>
            <pc:docMk/>
            <pc:sldMasterMk cId="1298742499" sldId="2147483672"/>
            <pc:sldLayoutMk cId="2672050784" sldId="2147483688"/>
          </pc:sldLayoutMkLst>
        </pc:sldLayoutChg>
      </pc:sldMasterChg>
    </pc:docChg>
  </pc:docChgLst>
  <pc:docChgLst>
    <pc:chgData name="Holzgrafe, Matthew" userId="278c5a48-1743-446c-bb24-d65465d6aadb" providerId="ADAL" clId="{BA00C8F4-6171-461D-8234-D2980324AA66}"/>
    <pc:docChg chg="modSld">
      <pc:chgData name="Holzgrafe, Matthew" userId="278c5a48-1743-446c-bb24-d65465d6aadb" providerId="ADAL" clId="{BA00C8F4-6171-461D-8234-D2980324AA66}" dt="2023-06-07T20:18:25.193" v="32"/>
      <pc:docMkLst>
        <pc:docMk/>
      </pc:docMkLst>
      <pc:sldChg chg="addCm">
        <pc:chgData name="Holzgrafe, Matthew" userId="278c5a48-1743-446c-bb24-d65465d6aadb" providerId="ADAL" clId="{BA00C8F4-6171-461D-8234-D2980324AA66}" dt="2023-06-07T20:02:11.843" v="29"/>
        <pc:sldMkLst>
          <pc:docMk/>
          <pc:sldMk cId="2321810684" sldId="271"/>
        </pc:sldMkLst>
        <pc:extLst>
          <p:ext xmlns:p="http://schemas.openxmlformats.org/presentationml/2006/main" uri="{D6D511B9-2390-475A-947B-AFAB55BFBCF1}">
            <pc226:cmChg xmlns:pc226="http://schemas.microsoft.com/office/powerpoint/2022/06/main/command" xmlns="" chg="add">
              <pc226:chgData name="Holzgrafe, Matthew" userId="278c5a48-1743-446c-bb24-d65465d6aadb" providerId="ADAL" clId="{BA00C8F4-6171-461D-8234-D2980324AA66}" dt="2023-06-07T20:02:11.843" v="29"/>
              <pc2:cmMkLst xmlns:pc2="http://schemas.microsoft.com/office/powerpoint/2019/9/main/command">
                <pc:docMk/>
                <pc:sldMk cId="2321810684" sldId="271"/>
                <pc2:cmMk id="{52C6A509-A0E2-427F-9966-FEA6032BBB7C}"/>
              </pc2:cmMkLst>
            </pc226:cmChg>
          </p:ext>
        </pc:extLst>
      </pc:sldChg>
      <pc:sldChg chg="addCm">
        <pc:chgData name="Holzgrafe, Matthew" userId="278c5a48-1743-446c-bb24-d65465d6aadb" providerId="ADAL" clId="{BA00C8F4-6171-461D-8234-D2980324AA66}" dt="2023-06-07T19:53:22.393" v="0"/>
        <pc:sldMkLst>
          <pc:docMk/>
          <pc:sldMk cId="555979907" sldId="274"/>
        </pc:sldMkLst>
        <pc:extLst>
          <p:ext xmlns:p="http://schemas.openxmlformats.org/presentationml/2006/main" uri="{D6D511B9-2390-475A-947B-AFAB55BFBCF1}">
            <pc226:cmChg xmlns:pc226="http://schemas.microsoft.com/office/powerpoint/2022/06/main/command" xmlns="" chg="add">
              <pc226:chgData name="Holzgrafe, Matthew" userId="278c5a48-1743-446c-bb24-d65465d6aadb" providerId="ADAL" clId="{BA00C8F4-6171-461D-8234-D2980324AA66}" dt="2023-06-07T19:53:22.393" v="0"/>
              <pc2:cmMkLst xmlns:pc2="http://schemas.microsoft.com/office/powerpoint/2019/9/main/command">
                <pc:docMk/>
                <pc:sldMk cId="555979907" sldId="274"/>
                <pc2:cmMk id="{6FBE4098-59C4-43FA-AC23-600416A93490}"/>
              </pc2:cmMkLst>
            </pc226:cmChg>
          </p:ext>
        </pc:extLst>
      </pc:sldChg>
      <pc:sldChg chg="modCm">
        <pc:chgData name="Holzgrafe, Matthew" userId="278c5a48-1743-446c-bb24-d65465d6aadb" providerId="ADAL" clId="{BA00C8F4-6171-461D-8234-D2980324AA66}" dt="2023-06-07T19:55:40.148" v="2"/>
        <pc:sldMkLst>
          <pc:docMk/>
          <pc:sldMk cId="3122510570" sldId="2464"/>
        </pc:sldMkLst>
        <pc:extLst>
          <p:ext xmlns:p="http://schemas.openxmlformats.org/presentationml/2006/main" uri="{D6D511B9-2390-475A-947B-AFAB55BFBCF1}">
            <pc226:cmChg xmlns:pc226="http://schemas.microsoft.com/office/powerpoint/2022/06/main/command" xmlns="" chg="">
              <pc226:chgData name="Holzgrafe, Matthew" userId="278c5a48-1743-446c-bb24-d65465d6aadb" providerId="ADAL" clId="{BA00C8F4-6171-461D-8234-D2980324AA66}" dt="2023-06-07T19:55:40.148" v="2"/>
              <pc2:cmMkLst xmlns:pc2="http://schemas.microsoft.com/office/powerpoint/2019/9/main/command">
                <pc:docMk/>
                <pc:sldMk cId="3122510570" sldId="2464"/>
                <pc2:cmMk id="{05753588-48C2-43E5-840A-D9141863A10D}"/>
              </pc2:cmMkLst>
              <pc226:cmRplyChg chg="add">
                <pc226:chgData name="Holzgrafe, Matthew" userId="278c5a48-1743-446c-bb24-d65465d6aadb" providerId="ADAL" clId="{BA00C8F4-6171-461D-8234-D2980324AA66}" dt="2023-06-07T19:55:40.148" v="2"/>
                <pc2:cmRplyMkLst xmlns:pc2="http://schemas.microsoft.com/office/powerpoint/2019/9/main/command">
                  <pc:docMk/>
                  <pc:sldMk cId="3122510570" sldId="2464"/>
                  <pc2:cmMk id="{05753588-48C2-43E5-840A-D9141863A10D}"/>
                  <pc2:cmRplyMk id="{93B92557-5BA6-4EB5-966C-3DC7F3489ADC}"/>
                </pc2:cmRplyMkLst>
              </pc226:cmRplyChg>
            </pc226:cmChg>
          </p:ext>
        </pc:extLst>
      </pc:sldChg>
      <pc:sldChg chg="addCm">
        <pc:chgData name="Holzgrafe, Matthew" userId="278c5a48-1743-446c-bb24-d65465d6aadb" providerId="ADAL" clId="{BA00C8F4-6171-461D-8234-D2980324AA66}" dt="2023-06-07T20:18:25.193" v="32"/>
        <pc:sldMkLst>
          <pc:docMk/>
          <pc:sldMk cId="4108548033" sldId="2501"/>
        </pc:sldMkLst>
        <pc:extLst>
          <p:ext xmlns:p="http://schemas.openxmlformats.org/presentationml/2006/main" uri="{D6D511B9-2390-475A-947B-AFAB55BFBCF1}">
            <pc226:cmChg xmlns:pc226="http://schemas.microsoft.com/office/powerpoint/2022/06/main/command" xmlns="" chg="add">
              <pc226:chgData name="Holzgrafe, Matthew" userId="278c5a48-1743-446c-bb24-d65465d6aadb" providerId="ADAL" clId="{BA00C8F4-6171-461D-8234-D2980324AA66}" dt="2023-06-07T20:15:13.164" v="31"/>
              <pc2:cmMkLst xmlns:pc2="http://schemas.microsoft.com/office/powerpoint/2019/9/main/command">
                <pc:docMk/>
                <pc:sldMk cId="4108548033" sldId="2501"/>
                <pc2:cmMk id="{22779B9C-7EC4-4CB4-AE70-A9DDA4FC3C28}"/>
              </pc2:cmMkLst>
            </pc226:cmChg>
            <pc226:cmChg xmlns:pc226="http://schemas.microsoft.com/office/powerpoint/2022/06/main/command" xmlns="" chg="add">
              <pc226:chgData name="Holzgrafe, Matthew" userId="278c5a48-1743-446c-bb24-d65465d6aadb" providerId="ADAL" clId="{BA00C8F4-6171-461D-8234-D2980324AA66}" dt="2023-06-07T20:18:25.193" v="32"/>
              <pc2:cmMkLst xmlns:pc2="http://schemas.microsoft.com/office/powerpoint/2019/9/main/command">
                <pc:docMk/>
                <pc:sldMk cId="4108548033" sldId="2501"/>
                <pc2:cmMk id="{FA6F06E2-B546-43BF-9ECE-A8BE85CAAF18}"/>
              </pc2:cmMkLst>
            </pc226:cmChg>
          </p:ext>
        </pc:extLst>
      </pc:sldChg>
      <pc:sldChg chg="addCm">
        <pc:chgData name="Holzgrafe, Matthew" userId="278c5a48-1743-446c-bb24-d65465d6aadb" providerId="ADAL" clId="{BA00C8F4-6171-461D-8234-D2980324AA66}" dt="2023-06-07T20:13:54.798" v="30"/>
        <pc:sldMkLst>
          <pc:docMk/>
          <pc:sldMk cId="397311498" sldId="2502"/>
        </pc:sldMkLst>
        <pc:extLst>
          <p:ext xmlns:p="http://schemas.openxmlformats.org/presentationml/2006/main" uri="{D6D511B9-2390-475A-947B-AFAB55BFBCF1}">
            <pc226:cmChg xmlns:pc226="http://schemas.microsoft.com/office/powerpoint/2022/06/main/command" xmlns="" chg="add">
              <pc226:chgData name="Holzgrafe, Matthew" userId="278c5a48-1743-446c-bb24-d65465d6aadb" providerId="ADAL" clId="{BA00C8F4-6171-461D-8234-D2980324AA66}" dt="2023-06-07T20:13:54.798" v="30"/>
              <pc2:cmMkLst xmlns:pc2="http://schemas.microsoft.com/office/powerpoint/2019/9/main/command">
                <pc:docMk/>
                <pc:sldMk cId="397311498" sldId="2502"/>
                <pc2:cmMk id="{CC183EE8-CFC4-4D33-A3A8-80C068136414}"/>
              </pc2:cmMkLst>
            </pc226:cmChg>
          </p:ext>
        </pc:extLst>
      </pc:sldChg>
      <pc:sldChg chg="modSp mod addCm">
        <pc:chgData name="Holzgrafe, Matthew" userId="278c5a48-1743-446c-bb24-d65465d6aadb" providerId="ADAL" clId="{BA00C8F4-6171-461D-8234-D2980324AA66}" dt="2023-06-07T19:56:02.958" v="28" actId="20577"/>
        <pc:sldMkLst>
          <pc:docMk/>
          <pc:sldMk cId="2160553363" sldId="5247"/>
        </pc:sldMkLst>
        <pc:spChg chg="mod">
          <ac:chgData name="Holzgrafe, Matthew" userId="278c5a48-1743-446c-bb24-d65465d6aadb" providerId="ADAL" clId="{BA00C8F4-6171-461D-8234-D2980324AA66}" dt="2023-06-07T19:56:02.958" v="28" actId="20577"/>
          <ac:spMkLst>
            <pc:docMk/>
            <pc:sldMk cId="2160553363" sldId="5247"/>
            <ac:spMk id="12" creationId="{F48EBA4B-FE2B-052F-2028-308737206B44}"/>
          </ac:spMkLst>
        </pc:spChg>
        <pc:extLst>
          <p:ext xmlns:p="http://schemas.openxmlformats.org/presentationml/2006/main" uri="{D6D511B9-2390-475A-947B-AFAB55BFBCF1}">
            <pc226:cmChg xmlns:pc226="http://schemas.microsoft.com/office/powerpoint/2022/06/main/command" xmlns="" chg="add">
              <pc226:chgData name="Holzgrafe, Matthew" userId="278c5a48-1743-446c-bb24-d65465d6aadb" providerId="ADAL" clId="{BA00C8F4-6171-461D-8234-D2980324AA66}" dt="2023-06-07T19:55:21.496" v="1"/>
              <pc2:cmMkLst xmlns:pc2="http://schemas.microsoft.com/office/powerpoint/2019/9/main/command">
                <pc:docMk/>
                <pc:sldMk cId="2160553363" sldId="5247"/>
                <pc2:cmMk id="{C08CEA27-0CA9-46E9-A050-27150C2A374B}"/>
              </pc2:cmMkLst>
            </pc226:cmChg>
          </p:ext>
        </pc:extLst>
      </pc:sldChg>
    </pc:docChg>
  </pc:docChgLst>
  <pc:docChgLst>
    <pc:chgData name="Brown, Cody" userId="2edf2639-e9e8-4979-8714-43e686c0a899" providerId="ADAL" clId="{4765197F-8006-4331-BF74-1243FF549EFD}"/>
    <pc:docChg chg="undo custSel addSld delSld modSld sldOrd">
      <pc:chgData name="Brown, Cody" userId="2edf2639-e9e8-4979-8714-43e686c0a899" providerId="ADAL" clId="{4765197F-8006-4331-BF74-1243FF549EFD}" dt="2023-06-20T19:30:23.617" v="9402" actId="13244"/>
      <pc:docMkLst>
        <pc:docMk/>
      </pc:docMkLst>
      <pc:sldChg chg="modNotesTx">
        <pc:chgData name="Brown, Cody" userId="2edf2639-e9e8-4979-8714-43e686c0a899" providerId="ADAL" clId="{4765197F-8006-4331-BF74-1243FF549EFD}" dt="2023-06-07T19:44:43.614" v="4368" actId="20577"/>
        <pc:sldMkLst>
          <pc:docMk/>
          <pc:sldMk cId="1469924120" sldId="262"/>
        </pc:sldMkLst>
      </pc:sldChg>
      <pc:sldChg chg="modNotesTx">
        <pc:chgData name="Brown, Cody" userId="2edf2639-e9e8-4979-8714-43e686c0a899" providerId="ADAL" clId="{4765197F-8006-4331-BF74-1243FF549EFD}" dt="2023-06-07T17:50:06.256" v="1347" actId="20577"/>
        <pc:sldMkLst>
          <pc:docMk/>
          <pc:sldMk cId="282484487" sldId="270"/>
        </pc:sldMkLst>
      </pc:sldChg>
      <pc:sldChg chg="modSp mod delCm modNotesTx">
        <pc:chgData name="Brown, Cody" userId="2edf2639-e9e8-4979-8714-43e686c0a899" providerId="ADAL" clId="{4765197F-8006-4331-BF74-1243FF549EFD}" dt="2023-06-20T19:23:10.008" v="7578" actId="20577"/>
        <pc:sldMkLst>
          <pc:docMk/>
          <pc:sldMk cId="2321810684" sldId="271"/>
        </pc:sldMkLst>
        <pc:spChg chg="mod">
          <ac:chgData name="Brown, Cody" userId="2edf2639-e9e8-4979-8714-43e686c0a899" providerId="ADAL" clId="{4765197F-8006-4331-BF74-1243FF549EFD}" dt="2023-06-20T19:23:10.008" v="7578" actId="20577"/>
          <ac:spMkLst>
            <pc:docMk/>
            <pc:sldMk cId="2321810684" sldId="271"/>
            <ac:spMk id="15" creationId="{A171EC06-2E12-C7D3-E1A9-2075C2A56264}"/>
          </ac:spMkLst>
        </pc:spChg>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4765197F-8006-4331-BF74-1243FF549EFD}" dt="2023-06-20T16:27:21.984" v="4944"/>
              <pc2:cmMkLst xmlns:pc2="http://schemas.microsoft.com/office/powerpoint/2019/9/main/command">
                <pc:docMk/>
                <pc:sldMk cId="2321810684" sldId="271"/>
                <pc2:cmMk id="{52C6A509-A0E2-427F-9966-FEA6032BBB7C}"/>
              </pc2:cmMkLst>
            </pc226:cmChg>
          </p:ext>
        </pc:extLst>
      </pc:sldChg>
      <pc:sldChg chg="modSp add mod delCm">
        <pc:chgData name="Brown, Cody" userId="2edf2639-e9e8-4979-8714-43e686c0a899" providerId="ADAL" clId="{4765197F-8006-4331-BF74-1243FF549EFD}" dt="2023-06-20T16:21:14.559" v="4578"/>
        <pc:sldMkLst>
          <pc:docMk/>
          <pc:sldMk cId="555979907" sldId="274"/>
        </pc:sldMkLst>
        <pc:spChg chg="mod">
          <ac:chgData name="Brown, Cody" userId="2edf2639-e9e8-4979-8714-43e686c0a899" providerId="ADAL" clId="{4765197F-8006-4331-BF74-1243FF549EFD}" dt="2023-06-20T16:21:09.458" v="4577" actId="20577"/>
          <ac:spMkLst>
            <pc:docMk/>
            <pc:sldMk cId="555979907" sldId="274"/>
            <ac:spMk id="2" creationId="{2306712F-030A-4DE1-92DB-29B41BECBDC6}"/>
          </ac:spMkLst>
        </pc:spChg>
        <pc:spChg chg="mod">
          <ac:chgData name="Brown, Cody" userId="2edf2639-e9e8-4979-8714-43e686c0a899" providerId="ADAL" clId="{4765197F-8006-4331-BF74-1243FF549EFD}" dt="2023-06-07T17:34:35.682" v="218" actId="20577"/>
          <ac:spMkLst>
            <pc:docMk/>
            <pc:sldMk cId="555979907" sldId="274"/>
            <ac:spMk id="8" creationId="{3A41A509-D3FE-4440-8CE6-D78002D57E47}"/>
          </ac:spMkLst>
        </pc:spChg>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4765197F-8006-4331-BF74-1243FF549EFD}" dt="2023-06-20T16:21:14.559" v="4578"/>
              <pc2:cmMkLst xmlns:pc2="http://schemas.microsoft.com/office/powerpoint/2019/9/main/command">
                <pc:docMk/>
                <pc:sldMk cId="555979907" sldId="274"/>
                <pc2:cmMk id="{6FBE4098-59C4-43FA-AC23-600416A93490}"/>
              </pc2:cmMkLst>
            </pc226:cmChg>
          </p:ext>
        </pc:extLst>
      </pc:sldChg>
      <pc:sldChg chg="ord">
        <pc:chgData name="Brown, Cody" userId="2edf2639-e9e8-4979-8714-43e686c0a899" providerId="ADAL" clId="{4765197F-8006-4331-BF74-1243FF549EFD}" dt="2023-06-07T20:55:10.071" v="4419"/>
        <pc:sldMkLst>
          <pc:docMk/>
          <pc:sldMk cId="3929767673" sldId="2454"/>
        </pc:sldMkLst>
      </pc:sldChg>
      <pc:sldChg chg="modNotesTx">
        <pc:chgData name="Brown, Cody" userId="2edf2639-e9e8-4979-8714-43e686c0a899" providerId="ADAL" clId="{4765197F-8006-4331-BF74-1243FF549EFD}" dt="2023-06-07T19:43:46.788" v="4333" actId="20577"/>
        <pc:sldMkLst>
          <pc:docMk/>
          <pc:sldMk cId="3890509238" sldId="2461"/>
        </pc:sldMkLst>
      </pc:sldChg>
      <pc:sldChg chg="modSp mod addCm delCm modNotesTx">
        <pc:chgData name="Brown, Cody" userId="2edf2639-e9e8-4979-8714-43e686c0a899" providerId="ADAL" clId="{4765197F-8006-4331-BF74-1243FF549EFD}" dt="2023-06-20T19:28:59.094" v="9394" actId="207"/>
        <pc:sldMkLst>
          <pc:docMk/>
          <pc:sldMk cId="3122510570" sldId="2464"/>
        </pc:sldMkLst>
        <pc:graphicFrameChg chg="mod modGraphic">
          <ac:chgData name="Brown, Cody" userId="2edf2639-e9e8-4979-8714-43e686c0a899" providerId="ADAL" clId="{4765197F-8006-4331-BF74-1243FF549EFD}" dt="2023-06-20T19:28:59.094" v="9394" actId="207"/>
          <ac:graphicFrameMkLst>
            <pc:docMk/>
            <pc:sldMk cId="3122510570" sldId="2464"/>
            <ac:graphicFrameMk id="4" creationId="{07C05F34-4F3D-4772-A310-6AECDBD90236}"/>
          </ac:graphicFrameMkLst>
        </pc:graphicFrameChg>
        <pc:extLst>
          <p:ext xmlns:p="http://schemas.openxmlformats.org/presentationml/2006/main" uri="{D6D511B9-2390-475A-947B-AFAB55BFBCF1}">
            <pc226:cmChg xmlns:pc226="http://schemas.microsoft.com/office/powerpoint/2022/06/main/command" xmlns="" chg="add del">
              <pc226:chgData name="Brown, Cody" userId="2edf2639-e9e8-4979-8714-43e686c0a899" providerId="ADAL" clId="{4765197F-8006-4331-BF74-1243FF549EFD}" dt="2023-06-20T16:27:00.407" v="4942"/>
              <pc2:cmMkLst xmlns:pc2="http://schemas.microsoft.com/office/powerpoint/2019/9/main/command">
                <pc:docMk/>
                <pc:sldMk cId="3122510570" sldId="2464"/>
                <pc2:cmMk id="{05753588-48C2-43E5-840A-D9141863A10D}"/>
              </pc2:cmMkLst>
            </pc226:cmChg>
          </p:ext>
        </pc:extLst>
      </pc:sldChg>
      <pc:sldChg chg="modNotesTx">
        <pc:chgData name="Brown, Cody" userId="2edf2639-e9e8-4979-8714-43e686c0a899" providerId="ADAL" clId="{4765197F-8006-4331-BF74-1243FF549EFD}" dt="2023-06-07T19:43:49.911" v="4335" actId="20577"/>
        <pc:sldMkLst>
          <pc:docMk/>
          <pc:sldMk cId="3214743009" sldId="2480"/>
        </pc:sldMkLst>
      </pc:sldChg>
      <pc:sldChg chg="modNotesTx">
        <pc:chgData name="Brown, Cody" userId="2edf2639-e9e8-4979-8714-43e686c0a899" providerId="ADAL" clId="{4765197F-8006-4331-BF74-1243FF549EFD}" dt="2023-06-07T17:50:15.617" v="1352" actId="20577"/>
        <pc:sldMkLst>
          <pc:docMk/>
          <pc:sldMk cId="21629413" sldId="2482"/>
        </pc:sldMkLst>
      </pc:sldChg>
      <pc:sldChg chg="modNotesTx">
        <pc:chgData name="Brown, Cody" userId="2edf2639-e9e8-4979-8714-43e686c0a899" providerId="ADAL" clId="{4765197F-8006-4331-BF74-1243FF549EFD}" dt="2023-06-07T17:53:26.133" v="1402" actId="20577"/>
        <pc:sldMkLst>
          <pc:docMk/>
          <pc:sldMk cId="3514674225" sldId="2497"/>
        </pc:sldMkLst>
      </pc:sldChg>
      <pc:sldChg chg="modSp mod delCm modNotesTx">
        <pc:chgData name="Brown, Cody" userId="2edf2639-e9e8-4979-8714-43e686c0a899" providerId="ADAL" clId="{4765197F-8006-4331-BF74-1243FF549EFD}" dt="2023-06-20T16:49:22.033" v="6552" actId="20577"/>
        <pc:sldMkLst>
          <pc:docMk/>
          <pc:sldMk cId="4108548033" sldId="2501"/>
        </pc:sldMkLst>
        <pc:spChg chg="mod">
          <ac:chgData name="Brown, Cody" userId="2edf2639-e9e8-4979-8714-43e686c0a899" providerId="ADAL" clId="{4765197F-8006-4331-BF74-1243FF549EFD}" dt="2023-06-20T16:29:21.531" v="4983" actId="20577"/>
          <ac:spMkLst>
            <pc:docMk/>
            <pc:sldMk cId="4108548033" sldId="2501"/>
            <ac:spMk id="2" creationId="{1F52DB62-F84B-4DFD-8914-DB7A39F599C0}"/>
          </ac:spMkLst>
        </pc:spChg>
        <pc:spChg chg="mod">
          <ac:chgData name="Brown, Cody" userId="2edf2639-e9e8-4979-8714-43e686c0a899" providerId="ADAL" clId="{4765197F-8006-4331-BF74-1243FF549EFD}" dt="2023-06-20T16:49:22.033" v="6552" actId="20577"/>
          <ac:spMkLst>
            <pc:docMk/>
            <pc:sldMk cId="4108548033" sldId="2501"/>
            <ac:spMk id="3" creationId="{DBA3CC4D-EEC3-44AC-A198-2F936D71E0B7}"/>
          </ac:spMkLst>
        </pc:spChg>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4765197F-8006-4331-BF74-1243FF549EFD}" dt="2023-06-20T16:28:19.005" v="4945"/>
              <pc2:cmMkLst xmlns:pc2="http://schemas.microsoft.com/office/powerpoint/2019/9/main/command">
                <pc:docMk/>
                <pc:sldMk cId="4108548033" sldId="2501"/>
                <pc2:cmMk id="{22779B9C-7EC4-4CB4-AE70-A9DDA4FC3C28}"/>
              </pc2:cmMkLst>
            </pc226:cmChg>
            <pc226:cmChg xmlns:pc226="http://schemas.microsoft.com/office/powerpoint/2022/06/main/command" xmlns="" chg="del">
              <pc226:chgData name="Brown, Cody" userId="2edf2639-e9e8-4979-8714-43e686c0a899" providerId="ADAL" clId="{4765197F-8006-4331-BF74-1243FF549EFD}" dt="2023-06-20T16:28:34.795" v="4946"/>
              <pc2:cmMkLst xmlns:pc2="http://schemas.microsoft.com/office/powerpoint/2019/9/main/command">
                <pc:docMk/>
                <pc:sldMk cId="4108548033" sldId="2501"/>
                <pc2:cmMk id="{FA6F06E2-B546-43BF-9ECE-A8BE85CAAF18}"/>
              </pc2:cmMkLst>
            </pc226:cmChg>
          </p:ext>
        </pc:extLst>
      </pc:sldChg>
      <pc:sldChg chg="modSp mod addCm delCm modCm modNotesTx">
        <pc:chgData name="Brown, Cody" userId="2edf2639-e9e8-4979-8714-43e686c0a899" providerId="ADAL" clId="{4765197F-8006-4331-BF74-1243FF549EFD}" dt="2023-06-20T16:48:09.550" v="6539"/>
        <pc:sldMkLst>
          <pc:docMk/>
          <pc:sldMk cId="397311498" sldId="2502"/>
        </pc:sldMkLst>
        <pc:spChg chg="mod">
          <ac:chgData name="Brown, Cody" userId="2edf2639-e9e8-4979-8714-43e686c0a899" providerId="ADAL" clId="{4765197F-8006-4331-BF74-1243FF549EFD}" dt="2023-06-15T13:50:31.934" v="4568" actId="20577"/>
          <ac:spMkLst>
            <pc:docMk/>
            <pc:sldMk cId="397311498" sldId="2502"/>
            <ac:spMk id="3" creationId="{DBA3CC4D-EEC3-44AC-A198-2F936D71E0B7}"/>
          </ac:spMkLst>
        </pc:spChg>
        <pc:extLst>
          <p:ext xmlns:p="http://schemas.openxmlformats.org/presentationml/2006/main" uri="{D6D511B9-2390-475A-947B-AFAB55BFBCF1}">
            <pc226:cmChg xmlns:pc226="http://schemas.microsoft.com/office/powerpoint/2022/06/main/command" xmlns="" chg="add del mod">
              <pc226:chgData name="Brown, Cody" userId="2edf2639-e9e8-4979-8714-43e686c0a899" providerId="ADAL" clId="{4765197F-8006-4331-BF74-1243FF549EFD}" dt="2023-06-20T16:48:09.550" v="6539"/>
              <pc2:cmMkLst xmlns:pc2="http://schemas.microsoft.com/office/powerpoint/2019/9/main/command">
                <pc:docMk/>
                <pc:sldMk cId="397311498" sldId="2502"/>
                <pc2:cmMk id="{CC183EE8-CFC4-4D33-A3A8-80C068136414}"/>
              </pc2:cmMkLst>
            </pc226:cmChg>
          </p:ext>
        </pc:extLst>
      </pc:sldChg>
      <pc:sldChg chg="addSp delSp modSp mod modNotesTx">
        <pc:chgData name="Brown, Cody" userId="2edf2639-e9e8-4979-8714-43e686c0a899" providerId="ADAL" clId="{4765197F-8006-4331-BF74-1243FF549EFD}" dt="2023-06-20T19:20:28.186" v="6927" actId="962"/>
        <pc:sldMkLst>
          <pc:docMk/>
          <pc:sldMk cId="1198858194" sldId="2503"/>
        </pc:sldMkLst>
        <pc:spChg chg="mod">
          <ac:chgData name="Brown, Cody" userId="2edf2639-e9e8-4979-8714-43e686c0a899" providerId="ADAL" clId="{4765197F-8006-4331-BF74-1243FF549EFD}" dt="2023-06-07T17:55:08.421" v="1433" actId="20577"/>
          <ac:spMkLst>
            <pc:docMk/>
            <pc:sldMk cId="1198858194" sldId="2503"/>
            <ac:spMk id="2" creationId="{1F52DB62-F84B-4DFD-8914-DB7A39F599C0}"/>
          </ac:spMkLst>
        </pc:spChg>
        <pc:spChg chg="mod">
          <ac:chgData name="Brown, Cody" userId="2edf2639-e9e8-4979-8714-43e686c0a899" providerId="ADAL" clId="{4765197F-8006-4331-BF74-1243FF549EFD}" dt="2023-06-07T17:57:42.355" v="1645" actId="1076"/>
          <ac:spMkLst>
            <pc:docMk/>
            <pc:sldMk cId="1198858194" sldId="2503"/>
            <ac:spMk id="3" creationId="{DBA3CC4D-EEC3-44AC-A198-2F936D71E0B7}"/>
          </ac:spMkLst>
        </pc:spChg>
        <pc:picChg chg="add del mod">
          <ac:chgData name="Brown, Cody" userId="2edf2639-e9e8-4979-8714-43e686c0a899" providerId="ADAL" clId="{4765197F-8006-4331-BF74-1243FF549EFD}" dt="2023-06-07T18:15:13.695" v="2028" actId="478"/>
          <ac:picMkLst>
            <pc:docMk/>
            <pc:sldMk cId="1198858194" sldId="2503"/>
            <ac:picMk id="5" creationId="{5A8E0B24-BB02-8BA1-C5E0-EBCE30BB9B8F}"/>
          </ac:picMkLst>
        </pc:picChg>
        <pc:picChg chg="add mod">
          <ac:chgData name="Brown, Cody" userId="2edf2639-e9e8-4979-8714-43e686c0a899" providerId="ADAL" clId="{4765197F-8006-4331-BF74-1243FF549EFD}" dt="2023-06-20T19:20:28.186" v="6927" actId="962"/>
          <ac:picMkLst>
            <pc:docMk/>
            <pc:sldMk cId="1198858194" sldId="2503"/>
            <ac:picMk id="7" creationId="{6553962E-8133-4FCD-DE39-787266848DD7}"/>
          </ac:picMkLst>
        </pc:picChg>
      </pc:sldChg>
      <pc:sldChg chg="modNotesTx">
        <pc:chgData name="Brown, Cody" userId="2edf2639-e9e8-4979-8714-43e686c0a899" providerId="ADAL" clId="{4765197F-8006-4331-BF74-1243FF549EFD}" dt="2023-06-07T19:43:00.418" v="4276" actId="20577"/>
        <pc:sldMkLst>
          <pc:docMk/>
          <pc:sldMk cId="1404842095" sldId="2504"/>
        </pc:sldMkLst>
      </pc:sldChg>
      <pc:sldChg chg="addSp delSp modSp mod modNotesTx">
        <pc:chgData name="Brown, Cody" userId="2edf2639-e9e8-4979-8714-43e686c0a899" providerId="ADAL" clId="{4765197F-8006-4331-BF74-1243FF549EFD}" dt="2023-06-20T19:20:39.372" v="7017" actId="962"/>
        <pc:sldMkLst>
          <pc:docMk/>
          <pc:sldMk cId="3275264055" sldId="2505"/>
        </pc:sldMkLst>
        <pc:picChg chg="add del mod">
          <ac:chgData name="Brown, Cody" userId="2edf2639-e9e8-4979-8714-43e686c0a899" providerId="ADAL" clId="{4765197F-8006-4331-BF74-1243FF549EFD}" dt="2023-06-07T18:15:05.930" v="2024" actId="478"/>
          <ac:picMkLst>
            <pc:docMk/>
            <pc:sldMk cId="3275264055" sldId="2505"/>
            <ac:picMk id="3" creationId="{97A9CB33-5012-B7F2-2C32-BD188E3FC0B1}"/>
          </ac:picMkLst>
        </pc:picChg>
        <pc:picChg chg="add mod">
          <ac:chgData name="Brown, Cody" userId="2edf2639-e9e8-4979-8714-43e686c0a899" providerId="ADAL" clId="{4765197F-8006-4331-BF74-1243FF549EFD}" dt="2023-06-20T19:20:39.372" v="7017" actId="962"/>
          <ac:picMkLst>
            <pc:docMk/>
            <pc:sldMk cId="3275264055" sldId="2505"/>
            <ac:picMk id="5" creationId="{A4E5AA06-2066-F787-05DD-00A0A4D37424}"/>
          </ac:picMkLst>
        </pc:picChg>
        <pc:picChg chg="del">
          <ac:chgData name="Brown, Cody" userId="2edf2639-e9e8-4979-8714-43e686c0a899" providerId="ADAL" clId="{4765197F-8006-4331-BF74-1243FF549EFD}" dt="2023-06-07T18:00:22.905" v="1811" actId="478"/>
          <ac:picMkLst>
            <pc:docMk/>
            <pc:sldMk cId="3275264055" sldId="2505"/>
            <ac:picMk id="8" creationId="{6ABC2633-907D-0280-A553-B752A97DD739}"/>
          </ac:picMkLst>
        </pc:picChg>
      </pc:sldChg>
      <pc:sldChg chg="addSp delSp modSp mod modNotesTx">
        <pc:chgData name="Brown, Cody" userId="2edf2639-e9e8-4979-8714-43e686c0a899" providerId="ADAL" clId="{4765197F-8006-4331-BF74-1243FF549EFD}" dt="2023-06-20T19:21:06.241" v="7103" actId="962"/>
        <pc:sldMkLst>
          <pc:docMk/>
          <pc:sldMk cId="4212800633" sldId="2506"/>
        </pc:sldMkLst>
        <pc:picChg chg="add mod">
          <ac:chgData name="Brown, Cody" userId="2edf2639-e9e8-4979-8714-43e686c0a899" providerId="ADAL" clId="{4765197F-8006-4331-BF74-1243FF549EFD}" dt="2023-06-20T19:21:06.241" v="7103" actId="962"/>
          <ac:picMkLst>
            <pc:docMk/>
            <pc:sldMk cId="4212800633" sldId="2506"/>
            <ac:picMk id="4" creationId="{A083D911-6321-1062-FAC5-9751E28CA5D0}"/>
          </ac:picMkLst>
        </pc:picChg>
        <pc:picChg chg="del">
          <ac:chgData name="Brown, Cody" userId="2edf2639-e9e8-4979-8714-43e686c0a899" providerId="ADAL" clId="{4765197F-8006-4331-BF74-1243FF549EFD}" dt="2023-06-07T18:01:14.106" v="1815" actId="478"/>
          <ac:picMkLst>
            <pc:docMk/>
            <pc:sldMk cId="4212800633" sldId="2506"/>
            <ac:picMk id="7" creationId="{C91F57AE-1EC6-2B08-21F3-9587A95E09D8}"/>
          </ac:picMkLst>
        </pc:picChg>
      </pc:sldChg>
      <pc:sldChg chg="addSp delSp modSp mod modNotesTx">
        <pc:chgData name="Brown, Cody" userId="2edf2639-e9e8-4979-8714-43e686c0a899" providerId="ADAL" clId="{4765197F-8006-4331-BF74-1243FF549EFD}" dt="2023-06-20T19:21:16.086" v="7183" actId="962"/>
        <pc:sldMkLst>
          <pc:docMk/>
          <pc:sldMk cId="3040104267" sldId="2507"/>
        </pc:sldMkLst>
        <pc:spChg chg="mod">
          <ac:chgData name="Brown, Cody" userId="2edf2639-e9e8-4979-8714-43e686c0a899" providerId="ADAL" clId="{4765197F-8006-4331-BF74-1243FF549EFD}" dt="2023-06-07T18:03:33.273" v="1940" actId="1076"/>
          <ac:spMkLst>
            <pc:docMk/>
            <pc:sldMk cId="3040104267" sldId="2507"/>
            <ac:spMk id="3" creationId="{FFB5E744-19D8-E62B-FA26-22A16B67355E}"/>
          </ac:spMkLst>
        </pc:spChg>
        <pc:spChg chg="add del mod">
          <ac:chgData name="Brown, Cody" userId="2edf2639-e9e8-4979-8714-43e686c0a899" providerId="ADAL" clId="{4765197F-8006-4331-BF74-1243FF549EFD}" dt="2023-06-07T18:02:17.035" v="1820" actId="22"/>
          <ac:spMkLst>
            <pc:docMk/>
            <pc:sldMk cId="3040104267" sldId="2507"/>
            <ac:spMk id="5" creationId="{4C49EF01-17F0-EF1C-03E0-5FB1A84B01A7}"/>
          </ac:spMkLst>
        </pc:spChg>
        <pc:spChg chg="add del mod">
          <ac:chgData name="Brown, Cody" userId="2edf2639-e9e8-4979-8714-43e686c0a899" providerId="ADAL" clId="{4765197F-8006-4331-BF74-1243FF549EFD}" dt="2023-06-07T18:15:33.064" v="2034" actId="22"/>
          <ac:spMkLst>
            <pc:docMk/>
            <pc:sldMk cId="3040104267" sldId="2507"/>
            <ac:spMk id="10" creationId="{D4DEB200-C243-E1FC-E769-7E336689ADEA}"/>
          </ac:spMkLst>
        </pc:spChg>
        <pc:picChg chg="del">
          <ac:chgData name="Brown, Cody" userId="2edf2639-e9e8-4979-8714-43e686c0a899" providerId="ADAL" clId="{4765197F-8006-4331-BF74-1243FF549EFD}" dt="2023-06-07T18:01:27.905" v="1819" actId="478"/>
          <ac:picMkLst>
            <pc:docMk/>
            <pc:sldMk cId="3040104267" sldId="2507"/>
            <ac:picMk id="7" creationId="{71F8D847-B023-AFAA-B59F-2F33301AE66C}"/>
          </ac:picMkLst>
        </pc:picChg>
        <pc:picChg chg="add del mod ord">
          <ac:chgData name="Brown, Cody" userId="2edf2639-e9e8-4979-8714-43e686c0a899" providerId="ADAL" clId="{4765197F-8006-4331-BF74-1243FF549EFD}" dt="2023-06-07T18:15:21.994" v="2033" actId="478"/>
          <ac:picMkLst>
            <pc:docMk/>
            <pc:sldMk cId="3040104267" sldId="2507"/>
            <ac:picMk id="8" creationId="{80D921E5-ECDF-0931-E475-21407C67FCB3}"/>
          </ac:picMkLst>
        </pc:picChg>
        <pc:picChg chg="add mod ord">
          <ac:chgData name="Brown, Cody" userId="2edf2639-e9e8-4979-8714-43e686c0a899" providerId="ADAL" clId="{4765197F-8006-4331-BF74-1243FF549EFD}" dt="2023-06-20T19:21:16.086" v="7183" actId="962"/>
          <ac:picMkLst>
            <pc:docMk/>
            <pc:sldMk cId="3040104267" sldId="2507"/>
            <ac:picMk id="12" creationId="{911B7546-D392-4B94-E7AD-E3817D442DE8}"/>
          </ac:picMkLst>
        </pc:picChg>
      </pc:sldChg>
      <pc:sldChg chg="addSp delSp modSp mod modNotesTx">
        <pc:chgData name="Brown, Cody" userId="2edf2639-e9e8-4979-8714-43e686c0a899" providerId="ADAL" clId="{4765197F-8006-4331-BF74-1243FF549EFD}" dt="2023-06-20T19:21:40.184" v="7347" actId="962"/>
        <pc:sldMkLst>
          <pc:docMk/>
          <pc:sldMk cId="3743864739" sldId="2508"/>
        </pc:sldMkLst>
        <pc:spChg chg="mod">
          <ac:chgData name="Brown, Cody" userId="2edf2639-e9e8-4979-8714-43e686c0a899" providerId="ADAL" clId="{4765197F-8006-4331-BF74-1243FF549EFD}" dt="2023-06-07T18:04:58.947" v="2022" actId="14100"/>
          <ac:spMkLst>
            <pc:docMk/>
            <pc:sldMk cId="3743864739" sldId="2508"/>
            <ac:spMk id="3" creationId="{C4E21D95-F96A-13BA-C3F8-33B61DDE0625}"/>
          </ac:spMkLst>
        </pc:spChg>
        <pc:picChg chg="del">
          <ac:chgData name="Brown, Cody" userId="2edf2639-e9e8-4979-8714-43e686c0a899" providerId="ADAL" clId="{4765197F-8006-4331-BF74-1243FF549EFD}" dt="2023-06-07T18:04:32.181" v="1953" actId="478"/>
          <ac:picMkLst>
            <pc:docMk/>
            <pc:sldMk cId="3743864739" sldId="2508"/>
            <ac:picMk id="4" creationId="{FD69E8A6-099B-BED7-8398-3917676C4725}"/>
          </ac:picMkLst>
        </pc:picChg>
        <pc:picChg chg="add mod">
          <ac:chgData name="Brown, Cody" userId="2edf2639-e9e8-4979-8714-43e686c0a899" providerId="ADAL" clId="{4765197F-8006-4331-BF74-1243FF549EFD}" dt="2023-06-20T19:21:40.184" v="7347" actId="962"/>
          <ac:picMkLst>
            <pc:docMk/>
            <pc:sldMk cId="3743864739" sldId="2508"/>
            <ac:picMk id="6" creationId="{08E419CA-8B99-E8E1-B16C-9FF2ED4889B5}"/>
          </ac:picMkLst>
        </pc:picChg>
      </pc:sldChg>
      <pc:sldChg chg="modNotesTx">
        <pc:chgData name="Brown, Cody" userId="2edf2639-e9e8-4979-8714-43e686c0a899" providerId="ADAL" clId="{4765197F-8006-4331-BF74-1243FF549EFD}" dt="2023-06-07T19:41:55.453" v="4205" actId="20577"/>
        <pc:sldMkLst>
          <pc:docMk/>
          <pc:sldMk cId="2497078758" sldId="2509"/>
        </pc:sldMkLst>
      </pc:sldChg>
      <pc:sldChg chg="modNotesTx">
        <pc:chgData name="Brown, Cody" userId="2edf2639-e9e8-4979-8714-43e686c0a899" providerId="ADAL" clId="{4765197F-8006-4331-BF74-1243FF549EFD}" dt="2023-06-07T19:41:47.190" v="4201" actId="20577"/>
        <pc:sldMkLst>
          <pc:docMk/>
          <pc:sldMk cId="3241475209" sldId="2510"/>
        </pc:sldMkLst>
      </pc:sldChg>
      <pc:sldChg chg="modSp mod modNotesTx">
        <pc:chgData name="Brown, Cody" userId="2edf2639-e9e8-4979-8714-43e686c0a899" providerId="ADAL" clId="{4765197F-8006-4331-BF74-1243FF549EFD}" dt="2023-06-07T19:41:40.469" v="4196" actId="20577"/>
        <pc:sldMkLst>
          <pc:docMk/>
          <pc:sldMk cId="2957678386" sldId="2511"/>
        </pc:sldMkLst>
        <pc:spChg chg="mod">
          <ac:chgData name="Brown, Cody" userId="2edf2639-e9e8-4979-8714-43e686c0a899" providerId="ADAL" clId="{4765197F-8006-4331-BF74-1243FF549EFD}" dt="2023-06-07T18:37:09.494" v="3343" actId="20577"/>
          <ac:spMkLst>
            <pc:docMk/>
            <pc:sldMk cId="2957678386" sldId="2511"/>
            <ac:spMk id="3" creationId="{DBA3CC4D-EEC3-44AC-A198-2F936D71E0B7}"/>
          </ac:spMkLst>
        </pc:spChg>
        <pc:spChg chg="mod">
          <ac:chgData name="Brown, Cody" userId="2edf2639-e9e8-4979-8714-43e686c0a899" providerId="ADAL" clId="{4765197F-8006-4331-BF74-1243FF549EFD}" dt="2023-06-07T18:37:21.306" v="3345" actId="20577"/>
          <ac:spMkLst>
            <pc:docMk/>
            <pc:sldMk cId="2957678386" sldId="2511"/>
            <ac:spMk id="4" creationId="{FDA37025-404B-C3E8-9448-ED44F7DC9751}"/>
          </ac:spMkLst>
        </pc:spChg>
        <pc:spChg chg="mod">
          <ac:chgData name="Brown, Cody" userId="2edf2639-e9e8-4979-8714-43e686c0a899" providerId="ADAL" clId="{4765197F-8006-4331-BF74-1243FF549EFD}" dt="2023-06-07T18:37:23.005" v="3346" actId="20577"/>
          <ac:spMkLst>
            <pc:docMk/>
            <pc:sldMk cId="2957678386" sldId="2511"/>
            <ac:spMk id="5" creationId="{81457405-DE4A-B2C9-F672-F583FBEC962B}"/>
          </ac:spMkLst>
        </pc:spChg>
        <pc:spChg chg="mod">
          <ac:chgData name="Brown, Cody" userId="2edf2639-e9e8-4979-8714-43e686c0a899" providerId="ADAL" clId="{4765197F-8006-4331-BF74-1243FF549EFD}" dt="2023-06-07T18:37:18.182" v="3344" actId="20577"/>
          <ac:spMkLst>
            <pc:docMk/>
            <pc:sldMk cId="2957678386" sldId="2511"/>
            <ac:spMk id="6" creationId="{1AA10716-C193-BB5C-3A25-163B2F3519E4}"/>
          </ac:spMkLst>
        </pc:spChg>
      </pc:sldChg>
      <pc:sldChg chg="modSp mod modNotesTx">
        <pc:chgData name="Brown, Cody" userId="2edf2639-e9e8-4979-8714-43e686c0a899" providerId="ADAL" clId="{4765197F-8006-4331-BF74-1243FF549EFD}" dt="2023-06-07T19:07:43.961" v="4189" actId="20577"/>
        <pc:sldMkLst>
          <pc:docMk/>
          <pc:sldMk cId="1340954912" sldId="2512"/>
        </pc:sldMkLst>
        <pc:spChg chg="mod">
          <ac:chgData name="Brown, Cody" userId="2edf2639-e9e8-4979-8714-43e686c0a899" providerId="ADAL" clId="{4765197F-8006-4331-BF74-1243FF549EFD}" dt="2023-06-07T19:07:43.961" v="4189" actId="20577"/>
          <ac:spMkLst>
            <pc:docMk/>
            <pc:sldMk cId="1340954912" sldId="2512"/>
            <ac:spMk id="2" creationId="{1BAB129D-F782-4A01-93EA-CD7B886CC015}"/>
          </ac:spMkLst>
        </pc:spChg>
      </pc:sldChg>
      <pc:sldChg chg="addSp delSp modSp mod modNotesTx">
        <pc:chgData name="Brown, Cody" userId="2edf2639-e9e8-4979-8714-43e686c0a899" providerId="ADAL" clId="{4765197F-8006-4331-BF74-1243FF549EFD}" dt="2023-06-20T19:22:13.480" v="7479" actId="20577"/>
        <pc:sldMkLst>
          <pc:docMk/>
          <pc:sldMk cId="482633738" sldId="2513"/>
        </pc:sldMkLst>
        <pc:spChg chg="mod">
          <ac:chgData name="Brown, Cody" userId="2edf2639-e9e8-4979-8714-43e686c0a899" providerId="ADAL" clId="{4765197F-8006-4331-BF74-1243FF549EFD}" dt="2023-06-20T19:22:13.480" v="7479" actId="20577"/>
          <ac:spMkLst>
            <pc:docMk/>
            <pc:sldMk cId="482633738" sldId="2513"/>
            <ac:spMk id="2" creationId="{1F52DB62-F84B-4DFD-8914-DB7A39F599C0}"/>
          </ac:spMkLst>
        </pc:spChg>
        <pc:spChg chg="add del mod">
          <ac:chgData name="Brown, Cody" userId="2edf2639-e9e8-4979-8714-43e686c0a899" providerId="ADAL" clId="{4765197F-8006-4331-BF74-1243FF549EFD}" dt="2023-06-07T18:16:06.638" v="2038" actId="478"/>
          <ac:spMkLst>
            <pc:docMk/>
            <pc:sldMk cId="482633738" sldId="2513"/>
            <ac:spMk id="4" creationId="{DCC47640-AE8B-E662-35BC-CC9AAA633FF4}"/>
          </ac:spMkLst>
        </pc:spChg>
        <pc:picChg chg="add mod">
          <ac:chgData name="Brown, Cody" userId="2edf2639-e9e8-4979-8714-43e686c0a899" providerId="ADAL" clId="{4765197F-8006-4331-BF74-1243FF549EFD}" dt="2023-06-20T19:22:05.779" v="7449" actId="962"/>
          <ac:picMkLst>
            <pc:docMk/>
            <pc:sldMk cId="482633738" sldId="2513"/>
            <ac:picMk id="7" creationId="{DC62BCED-FFD6-FCA1-9342-22B2E33FF1C1}"/>
          </ac:picMkLst>
        </pc:picChg>
        <pc:picChg chg="del">
          <ac:chgData name="Brown, Cody" userId="2edf2639-e9e8-4979-8714-43e686c0a899" providerId="ADAL" clId="{4765197F-8006-4331-BF74-1243FF549EFD}" dt="2023-06-07T18:16:04.233" v="2037" actId="478"/>
          <ac:picMkLst>
            <pc:docMk/>
            <pc:sldMk cId="482633738" sldId="2513"/>
            <ac:picMk id="8" creationId="{CACDB342-C962-1E69-50CF-37AF4778E291}"/>
          </ac:picMkLst>
        </pc:picChg>
      </pc:sldChg>
      <pc:sldChg chg="addSp delSp modSp mod modNotesTx">
        <pc:chgData name="Brown, Cody" userId="2edf2639-e9e8-4979-8714-43e686c0a899" providerId="ADAL" clId="{4765197F-8006-4331-BF74-1243FF549EFD}" dt="2023-06-20T19:30:02.879" v="9400" actId="13244"/>
        <pc:sldMkLst>
          <pc:docMk/>
          <pc:sldMk cId="1960212034" sldId="2514"/>
        </pc:sldMkLst>
        <pc:spChg chg="mod">
          <ac:chgData name="Brown, Cody" userId="2edf2639-e9e8-4979-8714-43e686c0a899" providerId="ADAL" clId="{4765197F-8006-4331-BF74-1243FF549EFD}" dt="2023-06-20T19:22:30.913" v="7501" actId="404"/>
          <ac:spMkLst>
            <pc:docMk/>
            <pc:sldMk cId="1960212034" sldId="2514"/>
            <ac:spMk id="2" creationId="{1F52DB62-F84B-4DFD-8914-DB7A39F599C0}"/>
          </ac:spMkLst>
        </pc:spChg>
        <pc:spChg chg="mod">
          <ac:chgData name="Brown, Cody" userId="2edf2639-e9e8-4979-8714-43e686c0a899" providerId="ADAL" clId="{4765197F-8006-4331-BF74-1243FF549EFD}" dt="2023-06-07T18:17:25.964" v="2054" actId="1076"/>
          <ac:spMkLst>
            <pc:docMk/>
            <pc:sldMk cId="1960212034" sldId="2514"/>
            <ac:spMk id="3" creationId="{622D3A7F-8CC8-0DDB-8DB3-61E990B5FE90}"/>
          </ac:spMkLst>
        </pc:spChg>
        <pc:spChg chg="add del mod">
          <ac:chgData name="Brown, Cody" userId="2edf2639-e9e8-4979-8714-43e686c0a899" providerId="ADAL" clId="{4765197F-8006-4331-BF74-1243FF549EFD}" dt="2023-06-07T18:16:59.732" v="2046" actId="478"/>
          <ac:spMkLst>
            <pc:docMk/>
            <pc:sldMk cId="1960212034" sldId="2514"/>
            <ac:spMk id="6" creationId="{F5CF9634-B611-E5DD-6424-C0E4A56E39B5}"/>
          </ac:spMkLst>
        </pc:spChg>
        <pc:spChg chg="add mod">
          <ac:chgData name="Brown, Cody" userId="2edf2639-e9e8-4979-8714-43e686c0a899" providerId="ADAL" clId="{4765197F-8006-4331-BF74-1243FF549EFD}" dt="2023-06-07T18:17:52.600" v="2110" actId="20577"/>
          <ac:spMkLst>
            <pc:docMk/>
            <pc:sldMk cId="1960212034" sldId="2514"/>
            <ac:spMk id="10" creationId="{3A524900-D7A2-589D-15E0-117C2B430685}"/>
          </ac:spMkLst>
        </pc:spChg>
        <pc:spChg chg="mod">
          <ac:chgData name="Brown, Cody" userId="2edf2639-e9e8-4979-8714-43e686c0a899" providerId="ADAL" clId="{4765197F-8006-4331-BF74-1243FF549EFD}" dt="2023-06-07T18:17:16.963" v="2051" actId="1076"/>
          <ac:spMkLst>
            <pc:docMk/>
            <pc:sldMk cId="1960212034" sldId="2514"/>
            <ac:spMk id="14" creationId="{3644DCD4-E60F-5751-83B8-EF028A8E47F2}"/>
          </ac:spMkLst>
        </pc:spChg>
        <pc:picChg chg="mod">
          <ac:chgData name="Brown, Cody" userId="2edf2639-e9e8-4979-8714-43e686c0a899" providerId="ADAL" clId="{4765197F-8006-4331-BF74-1243FF549EFD}" dt="2023-06-07T18:17:24.132" v="2053" actId="1076"/>
          <ac:picMkLst>
            <pc:docMk/>
            <pc:sldMk cId="1960212034" sldId="2514"/>
            <ac:picMk id="4" creationId="{D8745BD8-60E3-966A-1EAE-78DB36D8B6AA}"/>
          </ac:picMkLst>
        </pc:picChg>
        <pc:picChg chg="del">
          <ac:chgData name="Brown, Cody" userId="2edf2639-e9e8-4979-8714-43e686c0a899" providerId="ADAL" clId="{4765197F-8006-4331-BF74-1243FF549EFD}" dt="2023-06-07T18:16:56.711" v="2044" actId="478"/>
          <ac:picMkLst>
            <pc:docMk/>
            <pc:sldMk cId="1960212034" sldId="2514"/>
            <ac:picMk id="7" creationId="{A0B34E8D-A5FB-7AF9-BA8F-C7014A542590}"/>
          </ac:picMkLst>
        </pc:picChg>
        <pc:picChg chg="add mod ord">
          <ac:chgData name="Brown, Cody" userId="2edf2639-e9e8-4979-8714-43e686c0a899" providerId="ADAL" clId="{4765197F-8006-4331-BF74-1243FF549EFD}" dt="2023-06-20T19:30:02.879" v="9400" actId="13244"/>
          <ac:picMkLst>
            <pc:docMk/>
            <pc:sldMk cId="1960212034" sldId="2514"/>
            <ac:picMk id="8" creationId="{00247903-4AD0-60D7-5741-C64723D79FBE}"/>
          </ac:picMkLst>
        </pc:picChg>
        <pc:picChg chg="add mod">
          <ac:chgData name="Brown, Cody" userId="2edf2639-e9e8-4979-8714-43e686c0a899" providerId="ADAL" clId="{4765197F-8006-4331-BF74-1243FF549EFD}" dt="2023-06-07T18:17:31.245" v="2056" actId="1076"/>
          <ac:picMkLst>
            <pc:docMk/>
            <pc:sldMk cId="1960212034" sldId="2514"/>
            <ac:picMk id="9" creationId="{3D1567E3-41D5-3693-A9FF-DF464E714023}"/>
          </ac:picMkLst>
        </pc:picChg>
        <pc:picChg chg="mod">
          <ac:chgData name="Brown, Cody" userId="2edf2639-e9e8-4979-8714-43e686c0a899" providerId="ADAL" clId="{4765197F-8006-4331-BF74-1243FF549EFD}" dt="2023-06-07T18:17:14.385" v="2050" actId="1076"/>
          <ac:picMkLst>
            <pc:docMk/>
            <pc:sldMk cId="1960212034" sldId="2514"/>
            <ac:picMk id="13" creationId="{4DF5586E-F561-82F2-20A0-183C1E14E21E}"/>
          </ac:picMkLst>
        </pc:picChg>
      </pc:sldChg>
      <pc:sldChg chg="addSp delSp modSp del mod">
        <pc:chgData name="Brown, Cody" userId="2edf2639-e9e8-4979-8714-43e686c0a899" providerId="ADAL" clId="{4765197F-8006-4331-BF74-1243FF549EFD}" dt="2023-06-07T18:18:30.099" v="2113" actId="47"/>
        <pc:sldMkLst>
          <pc:docMk/>
          <pc:sldMk cId="2793017224" sldId="2515"/>
        </pc:sldMkLst>
        <pc:spChg chg="add mod">
          <ac:chgData name="Brown, Cody" userId="2edf2639-e9e8-4979-8714-43e686c0a899" providerId="ADAL" clId="{4765197F-8006-4331-BF74-1243FF549EFD}" dt="2023-06-07T18:17:58.502" v="2111" actId="478"/>
          <ac:spMkLst>
            <pc:docMk/>
            <pc:sldMk cId="2793017224" sldId="2515"/>
            <ac:spMk id="4" creationId="{6A129D90-F1CF-B471-FC7D-0FEBEEEA8B73}"/>
          </ac:spMkLst>
        </pc:spChg>
        <pc:picChg chg="del">
          <ac:chgData name="Brown, Cody" userId="2edf2639-e9e8-4979-8714-43e686c0a899" providerId="ADAL" clId="{4765197F-8006-4331-BF74-1243FF549EFD}" dt="2023-06-07T18:17:58.502" v="2111" actId="478"/>
          <ac:picMkLst>
            <pc:docMk/>
            <pc:sldMk cId="2793017224" sldId="2515"/>
            <ac:picMk id="7" creationId="{21B77B1F-1534-6EFA-5E91-6EB7B62C1F64}"/>
          </ac:picMkLst>
        </pc:picChg>
      </pc:sldChg>
      <pc:sldChg chg="modSp mod modNotesTx">
        <pc:chgData name="Brown, Cody" userId="2edf2639-e9e8-4979-8714-43e686c0a899" providerId="ADAL" clId="{4765197F-8006-4331-BF74-1243FF549EFD}" dt="2023-06-20T19:22:42.693" v="7527" actId="20577"/>
        <pc:sldMkLst>
          <pc:docMk/>
          <pc:sldMk cId="567442795" sldId="2516"/>
        </pc:sldMkLst>
        <pc:spChg chg="mod">
          <ac:chgData name="Brown, Cody" userId="2edf2639-e9e8-4979-8714-43e686c0a899" providerId="ADAL" clId="{4765197F-8006-4331-BF74-1243FF549EFD}" dt="2023-06-20T19:22:42.693" v="7527" actId="20577"/>
          <ac:spMkLst>
            <pc:docMk/>
            <pc:sldMk cId="567442795" sldId="2516"/>
            <ac:spMk id="2" creationId="{1F52DB62-F84B-4DFD-8914-DB7A39F599C0}"/>
          </ac:spMkLst>
        </pc:spChg>
      </pc:sldChg>
      <pc:sldChg chg="modSp mod modNotesTx">
        <pc:chgData name="Brown, Cody" userId="2edf2639-e9e8-4979-8714-43e686c0a899" providerId="ADAL" clId="{4765197F-8006-4331-BF74-1243FF549EFD}" dt="2023-06-20T19:22:51.501" v="7556" actId="20577"/>
        <pc:sldMkLst>
          <pc:docMk/>
          <pc:sldMk cId="2854863416" sldId="2517"/>
        </pc:sldMkLst>
        <pc:spChg chg="mod">
          <ac:chgData name="Brown, Cody" userId="2edf2639-e9e8-4979-8714-43e686c0a899" providerId="ADAL" clId="{4765197F-8006-4331-BF74-1243FF549EFD}" dt="2023-06-20T19:22:51.501" v="7556" actId="20577"/>
          <ac:spMkLst>
            <pc:docMk/>
            <pc:sldMk cId="2854863416" sldId="2517"/>
            <ac:spMk id="2" creationId="{1F52DB62-F84B-4DFD-8914-DB7A39F599C0}"/>
          </ac:spMkLst>
        </pc:spChg>
        <pc:spChg chg="mod">
          <ac:chgData name="Brown, Cody" userId="2edf2639-e9e8-4979-8714-43e686c0a899" providerId="ADAL" clId="{4765197F-8006-4331-BF74-1243FF549EFD}" dt="2023-06-07T18:37:31.206" v="3347" actId="20577"/>
          <ac:spMkLst>
            <pc:docMk/>
            <pc:sldMk cId="2854863416" sldId="2517"/>
            <ac:spMk id="3" creationId="{DBA3CC4D-EEC3-44AC-A198-2F936D71E0B7}"/>
          </ac:spMkLst>
        </pc:spChg>
        <pc:spChg chg="mod">
          <ac:chgData name="Brown, Cody" userId="2edf2639-e9e8-4979-8714-43e686c0a899" providerId="ADAL" clId="{4765197F-8006-4331-BF74-1243FF549EFD}" dt="2023-06-07T18:37:32.894" v="3348" actId="20577"/>
          <ac:spMkLst>
            <pc:docMk/>
            <pc:sldMk cId="2854863416" sldId="2517"/>
            <ac:spMk id="4" creationId="{E07183A1-4535-DC9B-92BE-F8FF8F9714E8}"/>
          </ac:spMkLst>
        </pc:spChg>
        <pc:spChg chg="mod">
          <ac:chgData name="Brown, Cody" userId="2edf2639-e9e8-4979-8714-43e686c0a899" providerId="ADAL" clId="{4765197F-8006-4331-BF74-1243FF549EFD}" dt="2023-06-07T18:37:35.505" v="3349" actId="6549"/>
          <ac:spMkLst>
            <pc:docMk/>
            <pc:sldMk cId="2854863416" sldId="2517"/>
            <ac:spMk id="5" creationId="{BA7045B7-AE7F-9011-BD63-616EDD80DC75}"/>
          </ac:spMkLst>
        </pc:spChg>
        <pc:spChg chg="mod">
          <ac:chgData name="Brown, Cody" userId="2edf2639-e9e8-4979-8714-43e686c0a899" providerId="ADAL" clId="{4765197F-8006-4331-BF74-1243FF549EFD}" dt="2023-06-07T18:37:43.893" v="3351" actId="5793"/>
          <ac:spMkLst>
            <pc:docMk/>
            <pc:sldMk cId="2854863416" sldId="2517"/>
            <ac:spMk id="6" creationId="{2C208772-D0BA-FE7D-4CC2-9F2D09697DD9}"/>
          </ac:spMkLst>
        </pc:spChg>
      </pc:sldChg>
      <pc:sldChg chg="modNotesTx">
        <pc:chgData name="Brown, Cody" userId="2edf2639-e9e8-4979-8714-43e686c0a899" providerId="ADAL" clId="{4765197F-8006-4331-BF74-1243FF549EFD}" dt="2023-06-07T19:06:49.166" v="4124" actId="20577"/>
        <pc:sldMkLst>
          <pc:docMk/>
          <pc:sldMk cId="4255360971" sldId="2518"/>
        </pc:sldMkLst>
      </pc:sldChg>
      <pc:sldChg chg="modSp mod modNotesTx">
        <pc:chgData name="Brown, Cody" userId="2edf2639-e9e8-4979-8714-43e686c0a899" providerId="ADAL" clId="{4765197F-8006-4331-BF74-1243FF549EFD}" dt="2023-06-07T19:06:32.860" v="4119" actId="20577"/>
        <pc:sldMkLst>
          <pc:docMk/>
          <pc:sldMk cId="276766452" sldId="2519"/>
        </pc:sldMkLst>
        <pc:spChg chg="mod">
          <ac:chgData name="Brown, Cody" userId="2edf2639-e9e8-4979-8714-43e686c0a899" providerId="ADAL" clId="{4765197F-8006-4331-BF74-1243FF549EFD}" dt="2023-06-07T18:20:54.888" v="2151" actId="1076"/>
          <ac:spMkLst>
            <pc:docMk/>
            <pc:sldMk cId="276766452" sldId="2519"/>
            <ac:spMk id="2" creationId="{1BAB129D-F782-4A01-93EA-CD7B886CC015}"/>
          </ac:spMkLst>
        </pc:spChg>
      </pc:sldChg>
      <pc:sldChg chg="del">
        <pc:chgData name="Brown, Cody" userId="2edf2639-e9e8-4979-8714-43e686c0a899" providerId="ADAL" clId="{4765197F-8006-4331-BF74-1243FF549EFD}" dt="2023-06-07T18:33:23.609" v="3308" actId="47"/>
        <pc:sldMkLst>
          <pc:docMk/>
          <pc:sldMk cId="3047287" sldId="2520"/>
        </pc:sldMkLst>
      </pc:sldChg>
      <pc:sldChg chg="addSp delSp modSp mod ord modNotesTx">
        <pc:chgData name="Brown, Cody" userId="2edf2639-e9e8-4979-8714-43e686c0a899" providerId="ADAL" clId="{4765197F-8006-4331-BF74-1243FF549EFD}" dt="2023-06-20T19:26:58.026" v="8877" actId="962"/>
        <pc:sldMkLst>
          <pc:docMk/>
          <pc:sldMk cId="3232859137" sldId="2521"/>
        </pc:sldMkLst>
        <pc:spChg chg="mod">
          <ac:chgData name="Brown, Cody" userId="2edf2639-e9e8-4979-8714-43e686c0a899" providerId="ADAL" clId="{4765197F-8006-4331-BF74-1243FF549EFD}" dt="2023-06-07T18:33:35.475" v="3326" actId="20577"/>
          <ac:spMkLst>
            <pc:docMk/>
            <pc:sldMk cId="3232859137" sldId="2521"/>
            <ac:spMk id="2" creationId="{1F52DB62-F84B-4DFD-8914-DB7A39F599C0}"/>
          </ac:spMkLst>
        </pc:spChg>
        <pc:picChg chg="del">
          <ac:chgData name="Brown, Cody" userId="2edf2639-e9e8-4979-8714-43e686c0a899" providerId="ADAL" clId="{4765197F-8006-4331-BF74-1243FF549EFD}" dt="2023-06-07T18:33:46.834" v="3327" actId="478"/>
          <ac:picMkLst>
            <pc:docMk/>
            <pc:sldMk cId="3232859137" sldId="2521"/>
            <ac:picMk id="4" creationId="{BB6B868C-4A2E-B200-B700-941B3F0AA46D}"/>
          </ac:picMkLst>
        </pc:picChg>
        <pc:picChg chg="add mod">
          <ac:chgData name="Brown, Cody" userId="2edf2639-e9e8-4979-8714-43e686c0a899" providerId="ADAL" clId="{4765197F-8006-4331-BF74-1243FF549EFD}" dt="2023-06-20T19:26:58.026" v="8877" actId="962"/>
          <ac:picMkLst>
            <pc:docMk/>
            <pc:sldMk cId="3232859137" sldId="2521"/>
            <ac:picMk id="6" creationId="{C4AF7100-9F7C-C104-4E8F-90CD246F56A4}"/>
          </ac:picMkLst>
        </pc:picChg>
      </pc:sldChg>
      <pc:sldChg chg="del">
        <pc:chgData name="Brown, Cody" userId="2edf2639-e9e8-4979-8714-43e686c0a899" providerId="ADAL" clId="{4765197F-8006-4331-BF74-1243FF549EFD}" dt="2023-06-07T18:33:23.609" v="3308" actId="47"/>
        <pc:sldMkLst>
          <pc:docMk/>
          <pc:sldMk cId="706000125" sldId="2522"/>
        </pc:sldMkLst>
      </pc:sldChg>
      <pc:sldChg chg="del">
        <pc:chgData name="Brown, Cody" userId="2edf2639-e9e8-4979-8714-43e686c0a899" providerId="ADAL" clId="{4765197F-8006-4331-BF74-1243FF549EFD}" dt="2023-06-07T18:33:23.609" v="3308" actId="47"/>
        <pc:sldMkLst>
          <pc:docMk/>
          <pc:sldMk cId="3449965162" sldId="2523"/>
        </pc:sldMkLst>
      </pc:sldChg>
      <pc:sldChg chg="addSp delSp modSp mod modNotesTx">
        <pc:chgData name="Brown, Cody" userId="2edf2639-e9e8-4979-8714-43e686c0a899" providerId="ADAL" clId="{4765197F-8006-4331-BF74-1243FF549EFD}" dt="2023-06-20T19:25:20.143" v="8439" actId="20577"/>
        <pc:sldMkLst>
          <pc:docMk/>
          <pc:sldMk cId="2307085776" sldId="2524"/>
        </pc:sldMkLst>
        <pc:spChg chg="mod">
          <ac:chgData name="Brown, Cody" userId="2edf2639-e9e8-4979-8714-43e686c0a899" providerId="ADAL" clId="{4765197F-8006-4331-BF74-1243FF549EFD}" dt="2023-06-20T19:25:20.143" v="8439" actId="20577"/>
          <ac:spMkLst>
            <pc:docMk/>
            <pc:sldMk cId="2307085776" sldId="2524"/>
            <ac:spMk id="2" creationId="{1F52DB62-F84B-4DFD-8914-DB7A39F599C0}"/>
          </ac:spMkLst>
        </pc:spChg>
        <pc:spChg chg="mod">
          <ac:chgData name="Brown, Cody" userId="2edf2639-e9e8-4979-8714-43e686c0a899" providerId="ADAL" clId="{4765197F-8006-4331-BF74-1243FF549EFD}" dt="2023-06-07T18:28:51.897" v="3097" actId="1076"/>
          <ac:spMkLst>
            <pc:docMk/>
            <pc:sldMk cId="2307085776" sldId="2524"/>
            <ac:spMk id="4" creationId="{ADA3B980-783F-EB87-8704-32BD0A613FCF}"/>
          </ac:spMkLst>
        </pc:spChg>
        <pc:spChg chg="del">
          <ac:chgData name="Brown, Cody" userId="2edf2639-e9e8-4979-8714-43e686c0a899" providerId="ADAL" clId="{4765197F-8006-4331-BF74-1243FF549EFD}" dt="2023-06-07T18:27:27.068" v="2948" actId="478"/>
          <ac:spMkLst>
            <pc:docMk/>
            <pc:sldMk cId="2307085776" sldId="2524"/>
            <ac:spMk id="9" creationId="{C8769C87-37CE-F067-5F04-B6FCDBE119BF}"/>
          </ac:spMkLst>
        </pc:spChg>
        <pc:grpChg chg="del">
          <ac:chgData name="Brown, Cody" userId="2edf2639-e9e8-4979-8714-43e686c0a899" providerId="ADAL" clId="{4765197F-8006-4331-BF74-1243FF549EFD}" dt="2023-06-07T18:27:25.454" v="2947" actId="478"/>
          <ac:grpSpMkLst>
            <pc:docMk/>
            <pc:sldMk cId="2307085776" sldId="2524"/>
            <ac:grpSpMk id="3" creationId="{C01A31CE-629B-7A89-0246-B81D5DD697B3}"/>
          </ac:grpSpMkLst>
        </pc:grpChg>
        <pc:picChg chg="add mod">
          <ac:chgData name="Brown, Cody" userId="2edf2639-e9e8-4979-8714-43e686c0a899" providerId="ADAL" clId="{4765197F-8006-4331-BF74-1243FF549EFD}" dt="2023-06-20T19:25:07.752" v="8424" actId="962"/>
          <ac:picMkLst>
            <pc:docMk/>
            <pc:sldMk cId="2307085776" sldId="2524"/>
            <ac:picMk id="6" creationId="{B3C7BF07-8BD9-D72B-07CF-87C8C5356A5A}"/>
          </ac:picMkLst>
        </pc:picChg>
      </pc:sldChg>
      <pc:sldChg chg="del">
        <pc:chgData name="Brown, Cody" userId="2edf2639-e9e8-4979-8714-43e686c0a899" providerId="ADAL" clId="{4765197F-8006-4331-BF74-1243FF549EFD}" dt="2023-06-07T18:33:23.609" v="3308" actId="47"/>
        <pc:sldMkLst>
          <pc:docMk/>
          <pc:sldMk cId="2013233077" sldId="2525"/>
        </pc:sldMkLst>
      </pc:sldChg>
      <pc:sldChg chg="modNotesTx">
        <pc:chgData name="Brown, Cody" userId="2edf2639-e9e8-4979-8714-43e686c0a899" providerId="ADAL" clId="{4765197F-8006-4331-BF74-1243FF549EFD}" dt="2023-06-07T19:45:51.430" v="4411" actId="20577"/>
        <pc:sldMkLst>
          <pc:docMk/>
          <pc:sldMk cId="3405958534" sldId="2527"/>
        </pc:sldMkLst>
      </pc:sldChg>
      <pc:sldChg chg="addSp delSp modSp mod modNotesTx">
        <pc:chgData name="Brown, Cody" userId="2edf2639-e9e8-4979-8714-43e686c0a899" providerId="ADAL" clId="{4765197F-8006-4331-BF74-1243FF549EFD}" dt="2023-06-20T19:27:41.300" v="9149" actId="962"/>
        <pc:sldMkLst>
          <pc:docMk/>
          <pc:sldMk cId="4284802909" sldId="2528"/>
        </pc:sldMkLst>
        <pc:spChg chg="mod">
          <ac:chgData name="Brown, Cody" userId="2edf2639-e9e8-4979-8714-43e686c0a899" providerId="ADAL" clId="{4765197F-8006-4331-BF74-1243FF549EFD}" dt="2023-06-14T13:44:51.198" v="4517" actId="20577"/>
          <ac:spMkLst>
            <pc:docMk/>
            <pc:sldMk cId="4284802909" sldId="2528"/>
            <ac:spMk id="2" creationId="{1F52DB62-F84B-4DFD-8914-DB7A39F599C0}"/>
          </ac:spMkLst>
        </pc:spChg>
        <pc:spChg chg="mod">
          <ac:chgData name="Brown, Cody" userId="2edf2639-e9e8-4979-8714-43e686c0a899" providerId="ADAL" clId="{4765197F-8006-4331-BF74-1243FF549EFD}" dt="2023-06-14T13:24:33.619" v="4492" actId="20577"/>
          <ac:spMkLst>
            <pc:docMk/>
            <pc:sldMk cId="4284802909" sldId="2528"/>
            <ac:spMk id="3" creationId="{DBA3CC4D-EEC3-44AC-A198-2F936D71E0B7}"/>
          </ac:spMkLst>
        </pc:spChg>
        <pc:spChg chg="add mod">
          <ac:chgData name="Brown, Cody" userId="2edf2639-e9e8-4979-8714-43e686c0a899" providerId="ADAL" clId="{4765197F-8006-4331-BF74-1243FF549EFD}" dt="2023-06-07T18:44:01.146" v="3884" actId="20577"/>
          <ac:spMkLst>
            <pc:docMk/>
            <pc:sldMk cId="4284802909" sldId="2528"/>
            <ac:spMk id="11" creationId="{3C1FEAD6-EF17-A07B-CA50-05212310F1ED}"/>
          </ac:spMkLst>
        </pc:spChg>
        <pc:picChg chg="del">
          <ac:chgData name="Brown, Cody" userId="2edf2639-e9e8-4979-8714-43e686c0a899" providerId="ADAL" clId="{4765197F-8006-4331-BF74-1243FF549EFD}" dt="2023-06-07T18:42:26.904" v="3689" actId="478"/>
          <ac:picMkLst>
            <pc:docMk/>
            <pc:sldMk cId="4284802909" sldId="2528"/>
            <ac:picMk id="5" creationId="{AA016933-6F17-83EF-5354-F211485F695B}"/>
          </ac:picMkLst>
        </pc:picChg>
        <pc:picChg chg="add del mod">
          <ac:chgData name="Brown, Cody" userId="2edf2639-e9e8-4979-8714-43e686c0a899" providerId="ADAL" clId="{4765197F-8006-4331-BF74-1243FF549EFD}" dt="2023-06-20T19:27:41.300" v="9149" actId="962"/>
          <ac:picMkLst>
            <pc:docMk/>
            <pc:sldMk cId="4284802909" sldId="2528"/>
            <ac:picMk id="5" creationId="{E5E0CDBF-3E8C-D5D2-B9F2-8D9317C73EE8}"/>
          </ac:picMkLst>
        </pc:picChg>
        <pc:picChg chg="add del mod">
          <ac:chgData name="Brown, Cody" userId="2edf2639-e9e8-4979-8714-43e686c0a899" providerId="ADAL" clId="{4765197F-8006-4331-BF74-1243FF549EFD}" dt="2023-06-14T13:20:10.408" v="4441" actId="478"/>
          <ac:picMkLst>
            <pc:docMk/>
            <pc:sldMk cId="4284802909" sldId="2528"/>
            <ac:picMk id="6" creationId="{49077DE4-FFCA-9E64-2C4D-8D4BB6477AAD}"/>
          </ac:picMkLst>
        </pc:picChg>
        <pc:picChg chg="del">
          <ac:chgData name="Brown, Cody" userId="2edf2639-e9e8-4979-8714-43e686c0a899" providerId="ADAL" clId="{4765197F-8006-4331-BF74-1243FF549EFD}" dt="2023-06-07T18:42:16.406" v="3683" actId="478"/>
          <ac:picMkLst>
            <pc:docMk/>
            <pc:sldMk cId="4284802909" sldId="2528"/>
            <ac:picMk id="7" creationId="{89935742-6A5D-391E-34DA-C06B2955CF52}"/>
          </ac:picMkLst>
        </pc:picChg>
        <pc:picChg chg="del">
          <ac:chgData name="Brown, Cody" userId="2edf2639-e9e8-4979-8714-43e686c0a899" providerId="ADAL" clId="{4765197F-8006-4331-BF74-1243FF549EFD}" dt="2023-06-07T18:41:54.304" v="3681" actId="478"/>
          <ac:picMkLst>
            <pc:docMk/>
            <pc:sldMk cId="4284802909" sldId="2528"/>
            <ac:picMk id="9" creationId="{140D52BB-8638-C32F-5A1C-EB2E33211EAC}"/>
          </ac:picMkLst>
        </pc:picChg>
        <pc:picChg chg="add mod">
          <ac:chgData name="Brown, Cody" userId="2edf2639-e9e8-4979-8714-43e686c0a899" providerId="ADAL" clId="{4765197F-8006-4331-BF74-1243FF549EFD}" dt="2023-06-20T19:27:21.042" v="9023" actId="962"/>
          <ac:picMkLst>
            <pc:docMk/>
            <pc:sldMk cId="4284802909" sldId="2528"/>
            <ac:picMk id="10" creationId="{7939ACCA-73C5-6294-F3D1-492361726652}"/>
          </ac:picMkLst>
        </pc:picChg>
        <pc:picChg chg="del">
          <ac:chgData name="Brown, Cody" userId="2edf2639-e9e8-4979-8714-43e686c0a899" providerId="ADAL" clId="{4765197F-8006-4331-BF74-1243FF549EFD}" dt="2023-06-07T18:41:54.948" v="3682" actId="478"/>
          <ac:picMkLst>
            <pc:docMk/>
            <pc:sldMk cId="4284802909" sldId="2528"/>
            <ac:picMk id="13" creationId="{FC3D13BE-FD70-1FF6-F738-15B609BD3BCA}"/>
          </ac:picMkLst>
        </pc:picChg>
      </pc:sldChg>
      <pc:sldChg chg="modSp mod modNotesTx">
        <pc:chgData name="Brown, Cody" userId="2edf2639-e9e8-4979-8714-43e686c0a899" providerId="ADAL" clId="{4765197F-8006-4331-BF74-1243FF549EFD}" dt="2023-06-14T13:05:06.328" v="4435" actId="20577"/>
        <pc:sldMkLst>
          <pc:docMk/>
          <pc:sldMk cId="769681380" sldId="2529"/>
        </pc:sldMkLst>
        <pc:spChg chg="mod">
          <ac:chgData name="Brown, Cody" userId="2edf2639-e9e8-4979-8714-43e686c0a899" providerId="ADAL" clId="{4765197F-8006-4331-BF74-1243FF549EFD}" dt="2023-06-14T13:05:06.328" v="4435" actId="20577"/>
          <ac:spMkLst>
            <pc:docMk/>
            <pc:sldMk cId="769681380" sldId="2529"/>
            <ac:spMk id="2" creationId="{1F52DB62-F84B-4DFD-8914-DB7A39F599C0}"/>
          </ac:spMkLst>
        </pc:spChg>
      </pc:sldChg>
      <pc:sldChg chg="modSp mod ord modNotesTx">
        <pc:chgData name="Brown, Cody" userId="2edf2639-e9e8-4979-8714-43e686c0a899" providerId="ADAL" clId="{4765197F-8006-4331-BF74-1243FF549EFD}" dt="2023-06-07T19:05:16.919" v="4056" actId="20577"/>
        <pc:sldMkLst>
          <pc:docMk/>
          <pc:sldMk cId="1533344454" sldId="2530"/>
        </pc:sldMkLst>
        <pc:spChg chg="mod">
          <ac:chgData name="Brown, Cody" userId="2edf2639-e9e8-4979-8714-43e686c0a899" providerId="ADAL" clId="{4765197F-8006-4331-BF74-1243FF549EFD}" dt="2023-06-07T18:38:32.144" v="3397" actId="20577"/>
          <ac:spMkLst>
            <pc:docMk/>
            <pc:sldMk cId="1533344454" sldId="2530"/>
            <ac:spMk id="3" creationId="{DBA3CC4D-EEC3-44AC-A198-2F936D71E0B7}"/>
          </ac:spMkLst>
        </pc:spChg>
      </pc:sldChg>
      <pc:sldChg chg="addSp delSp modSp mod modNotesTx">
        <pc:chgData name="Brown, Cody" userId="2edf2639-e9e8-4979-8714-43e686c0a899" providerId="ADAL" clId="{4765197F-8006-4331-BF74-1243FF549EFD}" dt="2023-06-20T19:30:23.617" v="9402" actId="13244"/>
        <pc:sldMkLst>
          <pc:docMk/>
          <pc:sldMk cId="2034371553" sldId="2531"/>
        </pc:sldMkLst>
        <pc:spChg chg="mod">
          <ac:chgData name="Brown, Cody" userId="2edf2639-e9e8-4979-8714-43e686c0a899" providerId="ADAL" clId="{4765197F-8006-4331-BF74-1243FF549EFD}" dt="2023-06-14T13:44:39.387" v="4516" actId="404"/>
          <ac:spMkLst>
            <pc:docMk/>
            <pc:sldMk cId="2034371553" sldId="2531"/>
            <ac:spMk id="2" creationId="{1F52DB62-F84B-4DFD-8914-DB7A39F599C0}"/>
          </ac:spMkLst>
        </pc:spChg>
        <pc:spChg chg="mod">
          <ac:chgData name="Brown, Cody" userId="2edf2639-e9e8-4979-8714-43e686c0a899" providerId="ADAL" clId="{4765197F-8006-4331-BF74-1243FF549EFD}" dt="2023-06-07T20:42:46.140" v="4417" actId="20577"/>
          <ac:spMkLst>
            <pc:docMk/>
            <pc:sldMk cId="2034371553" sldId="2531"/>
            <ac:spMk id="3" creationId="{DBA3CC4D-EEC3-44AC-A198-2F936D71E0B7}"/>
          </ac:spMkLst>
        </pc:spChg>
        <pc:spChg chg="add mod ord">
          <ac:chgData name="Brown, Cody" userId="2edf2639-e9e8-4979-8714-43e686c0a899" providerId="ADAL" clId="{4765197F-8006-4331-BF74-1243FF549EFD}" dt="2023-06-20T19:30:18.574" v="9401" actId="13244"/>
          <ac:spMkLst>
            <pc:docMk/>
            <pc:sldMk cId="2034371553" sldId="2531"/>
            <ac:spMk id="15" creationId="{89F407E1-4C21-C874-6A81-DFA8118C93BA}"/>
          </ac:spMkLst>
        </pc:spChg>
        <pc:picChg chg="add mod">
          <ac:chgData name="Brown, Cody" userId="2edf2639-e9e8-4979-8714-43e686c0a899" providerId="ADAL" clId="{4765197F-8006-4331-BF74-1243FF549EFD}" dt="2023-06-20T19:27:58.108" v="9237" actId="962"/>
          <ac:picMkLst>
            <pc:docMk/>
            <pc:sldMk cId="2034371553" sldId="2531"/>
            <ac:picMk id="5" creationId="{C0291B6F-19FA-9DC5-3356-DE96240C2425}"/>
          </ac:picMkLst>
        </pc:picChg>
        <pc:picChg chg="del">
          <ac:chgData name="Brown, Cody" userId="2edf2639-e9e8-4979-8714-43e686c0a899" providerId="ADAL" clId="{4765197F-8006-4331-BF74-1243FF549EFD}" dt="2023-06-07T18:44:13.974" v="3885" actId="478"/>
          <ac:picMkLst>
            <pc:docMk/>
            <pc:sldMk cId="2034371553" sldId="2531"/>
            <ac:picMk id="6" creationId="{26F4C93E-852F-38A6-0952-BF979E21A3C2}"/>
          </ac:picMkLst>
        </pc:picChg>
        <pc:picChg chg="add mod ord">
          <ac:chgData name="Brown, Cody" userId="2edf2639-e9e8-4979-8714-43e686c0a899" providerId="ADAL" clId="{4765197F-8006-4331-BF74-1243FF549EFD}" dt="2023-06-20T19:30:23.617" v="9402" actId="13244"/>
          <ac:picMkLst>
            <pc:docMk/>
            <pc:sldMk cId="2034371553" sldId="2531"/>
            <ac:picMk id="6" creationId="{56F91781-0959-8B8B-7385-3AA1DCEC9040}"/>
          </ac:picMkLst>
        </pc:picChg>
        <pc:picChg chg="add del mod">
          <ac:chgData name="Brown, Cody" userId="2edf2639-e9e8-4979-8714-43e686c0a899" providerId="ADAL" clId="{4765197F-8006-4331-BF74-1243FF549EFD}" dt="2023-06-07T18:49:38.847" v="3907" actId="478"/>
          <ac:picMkLst>
            <pc:docMk/>
            <pc:sldMk cId="2034371553" sldId="2531"/>
            <ac:picMk id="8" creationId="{1F5B2D96-E6B1-5BBB-3A99-58DC75B18ADD}"/>
          </ac:picMkLst>
        </pc:picChg>
        <pc:picChg chg="del">
          <ac:chgData name="Brown, Cody" userId="2edf2639-e9e8-4979-8714-43e686c0a899" providerId="ADAL" clId="{4765197F-8006-4331-BF74-1243FF549EFD}" dt="2023-06-07T18:44:14.660" v="3886" actId="478"/>
          <ac:picMkLst>
            <pc:docMk/>
            <pc:sldMk cId="2034371553" sldId="2531"/>
            <ac:picMk id="9" creationId="{140D52BB-8638-C32F-5A1C-EB2E33211EAC}"/>
          </ac:picMkLst>
        </pc:picChg>
        <pc:picChg chg="del">
          <ac:chgData name="Brown, Cody" userId="2edf2639-e9e8-4979-8714-43e686c0a899" providerId="ADAL" clId="{4765197F-8006-4331-BF74-1243FF549EFD}" dt="2023-06-07T18:44:15.857" v="3888" actId="478"/>
          <ac:picMkLst>
            <pc:docMk/>
            <pc:sldMk cId="2034371553" sldId="2531"/>
            <ac:picMk id="11" creationId="{D1F3E9F6-7B21-6900-6CBF-A841498030C2}"/>
          </ac:picMkLst>
        </pc:picChg>
        <pc:picChg chg="add mod">
          <ac:chgData name="Brown, Cody" userId="2edf2639-e9e8-4979-8714-43e686c0a899" providerId="ADAL" clId="{4765197F-8006-4331-BF74-1243FF549EFD}" dt="2023-06-20T19:28:12.200" v="9335" actId="962"/>
          <ac:picMkLst>
            <pc:docMk/>
            <pc:sldMk cId="2034371553" sldId="2531"/>
            <ac:picMk id="12" creationId="{AE4E54C6-46A9-85E8-184B-C2F1D0496564}"/>
          </ac:picMkLst>
        </pc:picChg>
        <pc:picChg chg="del">
          <ac:chgData name="Brown, Cody" userId="2edf2639-e9e8-4979-8714-43e686c0a899" providerId="ADAL" clId="{4765197F-8006-4331-BF74-1243FF549EFD}" dt="2023-06-07T18:44:15.166" v="3887" actId="478"/>
          <ac:picMkLst>
            <pc:docMk/>
            <pc:sldMk cId="2034371553" sldId="2531"/>
            <ac:picMk id="13" creationId="{FC3D13BE-FD70-1FF6-F738-15B609BD3BCA}"/>
          </ac:picMkLst>
        </pc:picChg>
        <pc:picChg chg="del">
          <ac:chgData name="Brown, Cody" userId="2edf2639-e9e8-4979-8714-43e686c0a899" providerId="ADAL" clId="{4765197F-8006-4331-BF74-1243FF549EFD}" dt="2023-06-07T18:44:16.333" v="3889" actId="478"/>
          <ac:picMkLst>
            <pc:docMk/>
            <pc:sldMk cId="2034371553" sldId="2531"/>
            <ac:picMk id="14" creationId="{63A6BDC3-D2D2-EEEF-7E33-E10D8199FFA1}"/>
          </ac:picMkLst>
        </pc:picChg>
      </pc:sldChg>
      <pc:sldChg chg="modSp mod modNotesTx">
        <pc:chgData name="Brown, Cody" userId="2edf2639-e9e8-4979-8714-43e686c0a899" providerId="ADAL" clId="{4765197F-8006-4331-BF74-1243FF549EFD}" dt="2023-06-07T19:05:11.849" v="4041" actId="20577"/>
        <pc:sldMkLst>
          <pc:docMk/>
          <pc:sldMk cId="364555873" sldId="2532"/>
        </pc:sldMkLst>
        <pc:spChg chg="mod">
          <ac:chgData name="Brown, Cody" userId="2edf2639-e9e8-4979-8714-43e686c0a899" providerId="ADAL" clId="{4765197F-8006-4331-BF74-1243FF549EFD}" dt="2023-06-07T18:39:58.757" v="3680" actId="20577"/>
          <ac:spMkLst>
            <pc:docMk/>
            <pc:sldMk cId="364555873" sldId="2532"/>
            <ac:spMk id="3" creationId="{DBA3CC4D-EEC3-44AC-A198-2F936D71E0B7}"/>
          </ac:spMkLst>
        </pc:spChg>
      </pc:sldChg>
      <pc:sldChg chg="modNotesTx">
        <pc:chgData name="Brown, Cody" userId="2edf2639-e9e8-4979-8714-43e686c0a899" providerId="ADAL" clId="{4765197F-8006-4331-BF74-1243FF549EFD}" dt="2023-06-07T19:46:20.842" v="4416" actId="20577"/>
        <pc:sldMkLst>
          <pc:docMk/>
          <pc:sldMk cId="716181901" sldId="2533"/>
        </pc:sldMkLst>
      </pc:sldChg>
      <pc:sldChg chg="modSp mod">
        <pc:chgData name="Brown, Cody" userId="2edf2639-e9e8-4979-8714-43e686c0a899" providerId="ADAL" clId="{4765197F-8006-4331-BF74-1243FF549EFD}" dt="2023-06-07T16:58:52.677" v="150"/>
        <pc:sldMkLst>
          <pc:docMk/>
          <pc:sldMk cId="780411523" sldId="2558"/>
        </pc:sldMkLst>
        <pc:graphicFrameChg chg="mod modGraphic">
          <ac:chgData name="Brown, Cody" userId="2edf2639-e9e8-4979-8714-43e686c0a899" providerId="ADAL" clId="{4765197F-8006-4331-BF74-1243FF549EFD}" dt="2023-06-07T16:58:52.677" v="150"/>
          <ac:graphicFrameMkLst>
            <pc:docMk/>
            <pc:sldMk cId="780411523" sldId="2558"/>
            <ac:graphicFrameMk id="4" creationId="{00980E0A-8445-E70F-1D79-A641116E1896}"/>
          </ac:graphicFrameMkLst>
        </pc:graphicFrameChg>
      </pc:sldChg>
      <pc:sldChg chg="del modNotesTx">
        <pc:chgData name="Brown, Cody" userId="2edf2639-e9e8-4979-8714-43e686c0a899" providerId="ADAL" clId="{4765197F-8006-4331-BF74-1243FF549EFD}" dt="2023-06-07T17:53:13.056" v="1397" actId="47"/>
        <pc:sldMkLst>
          <pc:docMk/>
          <pc:sldMk cId="1935604306" sldId="5226"/>
        </pc:sldMkLst>
      </pc:sldChg>
      <pc:sldChg chg="modNotesTx">
        <pc:chgData name="Brown, Cody" userId="2edf2639-e9e8-4979-8714-43e686c0a899" providerId="ADAL" clId="{4765197F-8006-4331-BF74-1243FF549EFD}" dt="2023-06-07T19:43:08.836" v="4285" actId="20577"/>
        <pc:sldMkLst>
          <pc:docMk/>
          <pc:sldMk cId="2003732749" sldId="5227"/>
        </pc:sldMkLst>
      </pc:sldChg>
      <pc:sldChg chg="modSp modNotesTx">
        <pc:chgData name="Brown, Cody" userId="2edf2639-e9e8-4979-8714-43e686c0a899" providerId="ADAL" clId="{4765197F-8006-4331-BF74-1243FF549EFD}" dt="2023-06-20T19:19:24.725" v="6622" actId="962"/>
        <pc:sldMkLst>
          <pc:docMk/>
          <pc:sldMk cId="2838313003" sldId="5232"/>
        </pc:sldMkLst>
        <pc:graphicFrameChg chg="mod">
          <ac:chgData name="Brown, Cody" userId="2edf2639-e9e8-4979-8714-43e686c0a899" providerId="ADAL" clId="{4765197F-8006-4331-BF74-1243FF549EFD}" dt="2023-06-20T19:19:24.725" v="6622" actId="962"/>
          <ac:graphicFrameMkLst>
            <pc:docMk/>
            <pc:sldMk cId="2838313003" sldId="5232"/>
            <ac:graphicFrameMk id="2" creationId="{81B2EBB1-38CC-9238-EDCD-ED80227646D9}"/>
          </ac:graphicFrameMkLst>
        </pc:graphicFrameChg>
      </pc:sldChg>
      <pc:sldChg chg="modSp mod modNotesTx">
        <pc:chgData name="Brown, Cody" userId="2edf2639-e9e8-4979-8714-43e686c0a899" providerId="ADAL" clId="{4765197F-8006-4331-BF74-1243FF549EFD}" dt="2023-06-07T19:43:05.121" v="4280" actId="20577"/>
        <pc:sldMkLst>
          <pc:docMk/>
          <pc:sldMk cId="221160096" sldId="5233"/>
        </pc:sldMkLst>
        <pc:spChg chg="mod">
          <ac:chgData name="Brown, Cody" userId="2edf2639-e9e8-4979-8714-43e686c0a899" providerId="ADAL" clId="{4765197F-8006-4331-BF74-1243FF549EFD}" dt="2023-06-07T17:58:55.536" v="1687" actId="20577"/>
          <ac:spMkLst>
            <pc:docMk/>
            <pc:sldMk cId="221160096" sldId="5233"/>
            <ac:spMk id="11" creationId="{E883F063-28BA-44EB-2DF7-4D709EBA62B1}"/>
          </ac:spMkLst>
        </pc:spChg>
        <pc:spChg chg="mod">
          <ac:chgData name="Brown, Cody" userId="2edf2639-e9e8-4979-8714-43e686c0a899" providerId="ADAL" clId="{4765197F-8006-4331-BF74-1243FF549EFD}" dt="2023-06-07T17:59:35.612" v="1764" actId="20577"/>
          <ac:spMkLst>
            <pc:docMk/>
            <pc:sldMk cId="221160096" sldId="5233"/>
            <ac:spMk id="12" creationId="{9C4A049B-7506-1D52-8E23-859711F79794}"/>
          </ac:spMkLst>
        </pc:spChg>
        <pc:spChg chg="mod">
          <ac:chgData name="Brown, Cody" userId="2edf2639-e9e8-4979-8714-43e686c0a899" providerId="ADAL" clId="{4765197F-8006-4331-BF74-1243FF549EFD}" dt="2023-06-07T17:59:24.621" v="1754" actId="122"/>
          <ac:spMkLst>
            <pc:docMk/>
            <pc:sldMk cId="221160096" sldId="5233"/>
            <ac:spMk id="16" creationId="{30B2185B-B3F6-9E59-73F4-8D4CA7D1F0A7}"/>
          </ac:spMkLst>
        </pc:spChg>
        <pc:spChg chg="mod">
          <ac:chgData name="Brown, Cody" userId="2edf2639-e9e8-4979-8714-43e686c0a899" providerId="ADAL" clId="{4765197F-8006-4331-BF74-1243FF549EFD}" dt="2023-06-07T17:59:19.241" v="1753" actId="122"/>
          <ac:spMkLst>
            <pc:docMk/>
            <pc:sldMk cId="221160096" sldId="5233"/>
            <ac:spMk id="26" creationId="{86929C25-31A2-1101-2C46-E0C5916D10D8}"/>
          </ac:spMkLst>
        </pc:spChg>
        <pc:spChg chg="mod">
          <ac:chgData name="Brown, Cody" userId="2edf2639-e9e8-4979-8714-43e686c0a899" providerId="ADAL" clId="{4765197F-8006-4331-BF74-1243FF549EFD}" dt="2023-06-07T18:00:13.466" v="1810" actId="122"/>
          <ac:spMkLst>
            <pc:docMk/>
            <pc:sldMk cId="221160096" sldId="5233"/>
            <ac:spMk id="29" creationId="{325A69D0-009F-62EB-DD64-B9DEF4BA5FB9}"/>
          </ac:spMkLst>
        </pc:spChg>
        <pc:cxnChg chg="mod">
          <ac:chgData name="Brown, Cody" userId="2edf2639-e9e8-4979-8714-43e686c0a899" providerId="ADAL" clId="{4765197F-8006-4331-BF74-1243FF549EFD}" dt="2023-06-07T17:59:12.534" v="1739" actId="20577"/>
          <ac:cxnSpMkLst>
            <pc:docMk/>
            <pc:sldMk cId="221160096" sldId="5233"/>
            <ac:cxnSpMk id="23" creationId="{6BA54598-F858-DE11-BA72-34885547D0E7}"/>
          </ac:cxnSpMkLst>
        </pc:cxnChg>
        <pc:cxnChg chg="mod">
          <ac:chgData name="Brown, Cody" userId="2edf2639-e9e8-4979-8714-43e686c0a899" providerId="ADAL" clId="{4765197F-8006-4331-BF74-1243FF549EFD}" dt="2023-06-07T18:00:02.843" v="1805" actId="20577"/>
          <ac:cxnSpMkLst>
            <pc:docMk/>
            <pc:sldMk cId="221160096" sldId="5233"/>
            <ac:cxnSpMk id="28" creationId="{F74580E4-4A25-A8B6-1904-356AC721710C}"/>
          </ac:cxnSpMkLst>
        </pc:cxnChg>
      </pc:sldChg>
      <pc:sldChg chg="addSp modSp mod modNotesTx">
        <pc:chgData name="Brown, Cody" userId="2edf2639-e9e8-4979-8714-43e686c0a899" providerId="ADAL" clId="{4765197F-8006-4331-BF74-1243FF549EFD}" dt="2023-06-20T19:24:25.261" v="8080" actId="962"/>
        <pc:sldMkLst>
          <pc:docMk/>
          <pc:sldMk cId="3677823888" sldId="5234"/>
        </pc:sldMkLst>
        <pc:spChg chg="mod">
          <ac:chgData name="Brown, Cody" userId="2edf2639-e9e8-4979-8714-43e686c0a899" providerId="ADAL" clId="{4765197F-8006-4331-BF74-1243FF549EFD}" dt="2023-06-07T18:23:26.847" v="2315" actId="20577"/>
          <ac:spMkLst>
            <pc:docMk/>
            <pc:sldMk cId="3677823888" sldId="5234"/>
            <ac:spMk id="2" creationId="{1F52DB62-F84B-4DFD-8914-DB7A39F599C0}"/>
          </ac:spMkLst>
        </pc:spChg>
        <pc:spChg chg="mod">
          <ac:chgData name="Brown, Cody" userId="2edf2639-e9e8-4979-8714-43e686c0a899" providerId="ADAL" clId="{4765197F-8006-4331-BF74-1243FF549EFD}" dt="2023-06-07T18:24:29.370" v="2504" actId="20577"/>
          <ac:spMkLst>
            <pc:docMk/>
            <pc:sldMk cId="3677823888" sldId="5234"/>
            <ac:spMk id="4" creationId="{ADA3B980-783F-EB87-8704-32BD0A613FCF}"/>
          </ac:spMkLst>
        </pc:spChg>
        <pc:picChg chg="add mod">
          <ac:chgData name="Brown, Cody" userId="2edf2639-e9e8-4979-8714-43e686c0a899" providerId="ADAL" clId="{4765197F-8006-4331-BF74-1243FF549EFD}" dt="2023-06-20T19:24:25.261" v="8080" actId="962"/>
          <ac:picMkLst>
            <pc:docMk/>
            <pc:sldMk cId="3677823888" sldId="5234"/>
            <ac:picMk id="5" creationId="{CE120F45-56C2-0429-D416-493C866A68F2}"/>
          </ac:picMkLst>
        </pc:picChg>
      </pc:sldChg>
      <pc:sldChg chg="modNotesTx">
        <pc:chgData name="Brown, Cody" userId="2edf2639-e9e8-4979-8714-43e686c0a899" providerId="ADAL" clId="{4765197F-8006-4331-BF74-1243FF549EFD}" dt="2023-06-07T19:42:40.277" v="4253" actId="20577"/>
        <pc:sldMkLst>
          <pc:docMk/>
          <pc:sldMk cId="3251795343" sldId="5235"/>
        </pc:sldMkLst>
      </pc:sldChg>
      <pc:sldChg chg="addSp modSp mod modAnim modNotesTx">
        <pc:chgData name="Brown, Cody" userId="2edf2639-e9e8-4979-8714-43e686c0a899" providerId="ADAL" clId="{4765197F-8006-4331-BF74-1243FF549EFD}" dt="2023-06-20T19:29:26.578" v="9396" actId="12100"/>
        <pc:sldMkLst>
          <pc:docMk/>
          <pc:sldMk cId="158659834" sldId="5240"/>
        </pc:sldMkLst>
        <pc:spChg chg="add mod">
          <ac:chgData name="Brown, Cody" userId="2edf2639-e9e8-4979-8714-43e686c0a899" providerId="ADAL" clId="{4765197F-8006-4331-BF74-1243FF549EFD}" dt="2023-06-20T19:19:58.045" v="6725" actId="962"/>
          <ac:spMkLst>
            <pc:docMk/>
            <pc:sldMk cId="158659834" sldId="5240"/>
            <ac:spMk id="3" creationId="{CC690835-5252-3294-49DF-5F157EDE64C2}"/>
          </ac:spMkLst>
        </pc:spChg>
        <pc:graphicFrameChg chg="mod">
          <ac:chgData name="Brown, Cody" userId="2edf2639-e9e8-4979-8714-43e686c0a899" providerId="ADAL" clId="{4765197F-8006-4331-BF74-1243FF549EFD}" dt="2023-06-20T19:29:26.578" v="9396" actId="12100"/>
          <ac:graphicFrameMkLst>
            <pc:docMk/>
            <pc:sldMk cId="158659834" sldId="5240"/>
            <ac:graphicFrameMk id="5" creationId="{787A3FDE-8EC9-3446-41AF-D8E7AA25EC50}"/>
          </ac:graphicFrameMkLst>
        </pc:graphicFrameChg>
      </pc:sldChg>
      <pc:sldChg chg="modSp mod ord modNotesTx">
        <pc:chgData name="Brown, Cody" userId="2edf2639-e9e8-4979-8714-43e686c0a899" providerId="ADAL" clId="{4765197F-8006-4331-BF74-1243FF549EFD}" dt="2023-06-15T13:47:58.532" v="4521"/>
        <pc:sldMkLst>
          <pc:docMk/>
          <pc:sldMk cId="1405266243" sldId="5241"/>
        </pc:sldMkLst>
        <pc:spChg chg="mod">
          <ac:chgData name="Brown, Cody" userId="2edf2639-e9e8-4979-8714-43e686c0a899" providerId="ADAL" clId="{4765197F-8006-4331-BF74-1243FF549EFD}" dt="2023-06-07T17:49:39.496" v="1313" actId="20577"/>
          <ac:spMkLst>
            <pc:docMk/>
            <pc:sldMk cId="1405266243" sldId="5241"/>
            <ac:spMk id="2" creationId="{7A6F07B3-757C-45E1-3897-3E3229F9CC53}"/>
          </ac:spMkLst>
        </pc:spChg>
        <pc:spChg chg="mod">
          <ac:chgData name="Brown, Cody" userId="2edf2639-e9e8-4979-8714-43e686c0a899" providerId="ADAL" clId="{4765197F-8006-4331-BF74-1243FF549EFD}" dt="2023-06-07T17:48:49.221" v="1288" actId="20577"/>
          <ac:spMkLst>
            <pc:docMk/>
            <pc:sldMk cId="1405266243" sldId="5241"/>
            <ac:spMk id="3" creationId="{A7D5BC29-9A90-9D6B-C6F1-A41B77A7CFEC}"/>
          </ac:spMkLst>
        </pc:spChg>
      </pc:sldChg>
      <pc:sldChg chg="addSp delSp modSp mod modNotesTx">
        <pc:chgData name="Brown, Cody" userId="2edf2639-e9e8-4979-8714-43e686c0a899" providerId="ADAL" clId="{4765197F-8006-4331-BF74-1243FF549EFD}" dt="2023-06-20T19:23:50.103" v="7808" actId="962"/>
        <pc:sldMkLst>
          <pc:docMk/>
          <pc:sldMk cId="2377832001" sldId="5242"/>
        </pc:sldMkLst>
        <pc:spChg chg="mod">
          <ac:chgData name="Brown, Cody" userId="2edf2639-e9e8-4979-8714-43e686c0a899" providerId="ADAL" clId="{4765197F-8006-4331-BF74-1243FF549EFD}" dt="2023-06-07T18:18:53.093" v="2117" actId="1076"/>
          <ac:spMkLst>
            <pc:docMk/>
            <pc:sldMk cId="2377832001" sldId="5242"/>
            <ac:spMk id="3" creationId="{88314CCA-6244-901B-AC37-5219FA4E679E}"/>
          </ac:spMkLst>
        </pc:spChg>
        <pc:picChg chg="add mod">
          <ac:chgData name="Brown, Cody" userId="2edf2639-e9e8-4979-8714-43e686c0a899" providerId="ADAL" clId="{4765197F-8006-4331-BF74-1243FF549EFD}" dt="2023-06-20T19:23:50.103" v="7808" actId="962"/>
          <ac:picMkLst>
            <pc:docMk/>
            <pc:sldMk cId="2377832001" sldId="5242"/>
            <ac:picMk id="5" creationId="{F3082FDE-E6F9-5144-14A4-86F9FF9368C8}"/>
          </ac:picMkLst>
        </pc:picChg>
        <pc:picChg chg="del">
          <ac:chgData name="Brown, Cody" userId="2edf2639-e9e8-4979-8714-43e686c0a899" providerId="ADAL" clId="{4765197F-8006-4331-BF74-1243FF549EFD}" dt="2023-06-07T18:18:27.679" v="2112" actId="478"/>
          <ac:picMkLst>
            <pc:docMk/>
            <pc:sldMk cId="2377832001" sldId="5242"/>
            <ac:picMk id="6" creationId="{2A2A5035-DFB6-9542-E44C-45B33C724772}"/>
          </ac:picMkLst>
        </pc:picChg>
      </pc:sldChg>
      <pc:sldChg chg="addSp delSp modSp mod modNotesTx">
        <pc:chgData name="Brown, Cody" userId="2edf2639-e9e8-4979-8714-43e686c0a899" providerId="ADAL" clId="{4765197F-8006-4331-BF74-1243FF549EFD}" dt="2023-06-20T19:24:09.898" v="7952" actId="962"/>
        <pc:sldMkLst>
          <pc:docMk/>
          <pc:sldMk cId="1802163801" sldId="5243"/>
        </pc:sldMkLst>
        <pc:spChg chg="mod">
          <ac:chgData name="Brown, Cody" userId="2edf2639-e9e8-4979-8714-43e686c0a899" providerId="ADAL" clId="{4765197F-8006-4331-BF74-1243FF549EFD}" dt="2023-06-07T18:21:05.265" v="2175" actId="20577"/>
          <ac:spMkLst>
            <pc:docMk/>
            <pc:sldMk cId="1802163801" sldId="5243"/>
            <ac:spMk id="4" creationId="{56751555-7C7E-0235-9C88-D147848E01F7}"/>
          </ac:spMkLst>
        </pc:spChg>
        <pc:spChg chg="mod">
          <ac:chgData name="Brown, Cody" userId="2edf2639-e9e8-4979-8714-43e686c0a899" providerId="ADAL" clId="{4765197F-8006-4331-BF74-1243FF549EFD}" dt="2023-06-07T18:22:33.908" v="2290" actId="1076"/>
          <ac:spMkLst>
            <pc:docMk/>
            <pc:sldMk cId="1802163801" sldId="5243"/>
            <ac:spMk id="5" creationId="{D285CD52-E961-979B-EFAA-2802D0BFE7FA}"/>
          </ac:spMkLst>
        </pc:spChg>
        <pc:picChg chg="add mod">
          <ac:chgData name="Brown, Cody" userId="2edf2639-e9e8-4979-8714-43e686c0a899" providerId="ADAL" clId="{4765197F-8006-4331-BF74-1243FF549EFD}" dt="2023-06-20T19:24:09.898" v="7952" actId="962"/>
          <ac:picMkLst>
            <pc:docMk/>
            <pc:sldMk cId="1802163801" sldId="5243"/>
            <ac:picMk id="3" creationId="{67F46D81-6AF9-473E-506A-81E67B97EDEB}"/>
          </ac:picMkLst>
        </pc:picChg>
        <pc:picChg chg="del">
          <ac:chgData name="Brown, Cody" userId="2edf2639-e9e8-4979-8714-43e686c0a899" providerId="ADAL" clId="{4765197F-8006-4331-BF74-1243FF549EFD}" dt="2023-06-07T18:21:38.706" v="2176" actId="478"/>
          <ac:picMkLst>
            <pc:docMk/>
            <pc:sldMk cId="1802163801" sldId="5243"/>
            <ac:picMk id="7" creationId="{135594E2-7584-44C2-D393-2FB8C3335746}"/>
          </ac:picMkLst>
        </pc:picChg>
      </pc:sldChg>
      <pc:sldChg chg="modNotesTx">
        <pc:chgData name="Brown, Cody" userId="2edf2639-e9e8-4979-8714-43e686c0a899" providerId="ADAL" clId="{4765197F-8006-4331-BF74-1243FF549EFD}" dt="2023-06-07T19:45:39.123" v="4380" actId="20577"/>
        <pc:sldMkLst>
          <pc:docMk/>
          <pc:sldMk cId="3817132183" sldId="5244"/>
        </pc:sldMkLst>
      </pc:sldChg>
      <pc:sldChg chg="addSp delSp modSp new mod ord delCm modNotesTx">
        <pc:chgData name="Brown, Cody" userId="2edf2639-e9e8-4979-8714-43e686c0a899" providerId="ADAL" clId="{4765197F-8006-4331-BF74-1243FF549EFD}" dt="2023-06-20T19:29:47.891" v="9399" actId="13244"/>
        <pc:sldMkLst>
          <pc:docMk/>
          <pc:sldMk cId="2160553363" sldId="5247"/>
        </pc:sldMkLst>
        <pc:spChg chg="mod">
          <ac:chgData name="Brown, Cody" userId="2edf2639-e9e8-4979-8714-43e686c0a899" providerId="ADAL" clId="{4765197F-8006-4331-BF74-1243FF549EFD}" dt="2023-06-07T17:36:40.016" v="249" actId="20577"/>
          <ac:spMkLst>
            <pc:docMk/>
            <pc:sldMk cId="2160553363" sldId="5247"/>
            <ac:spMk id="2" creationId="{457ED6F6-93DA-A211-3005-B10CF90CC7D5}"/>
          </ac:spMkLst>
        </pc:spChg>
        <pc:spChg chg="del">
          <ac:chgData name="Brown, Cody" userId="2edf2639-e9e8-4979-8714-43e686c0a899" providerId="ADAL" clId="{4765197F-8006-4331-BF74-1243FF549EFD}" dt="2023-06-07T17:36:07.198" v="219" actId="931"/>
          <ac:spMkLst>
            <pc:docMk/>
            <pc:sldMk cId="2160553363" sldId="5247"/>
            <ac:spMk id="3" creationId="{E1593249-6DB9-6BC0-EB04-F214B1B82D96}"/>
          </ac:spMkLst>
        </pc:spChg>
        <pc:spChg chg="del">
          <ac:chgData name="Brown, Cody" userId="2edf2639-e9e8-4979-8714-43e686c0a899" providerId="ADAL" clId="{4765197F-8006-4331-BF74-1243FF549EFD}" dt="2023-06-07T17:37:07.068" v="288" actId="478"/>
          <ac:spMkLst>
            <pc:docMk/>
            <pc:sldMk cId="2160553363" sldId="5247"/>
            <ac:spMk id="4" creationId="{F039A0DF-5403-3AB7-99BE-2FF6F7ECF56D}"/>
          </ac:spMkLst>
        </pc:spChg>
        <pc:spChg chg="add mod">
          <ac:chgData name="Brown, Cody" userId="2edf2639-e9e8-4979-8714-43e686c0a899" providerId="ADAL" clId="{4765197F-8006-4331-BF74-1243FF549EFD}" dt="2023-06-07T17:41:49.398" v="556" actId="20577"/>
          <ac:spMkLst>
            <pc:docMk/>
            <pc:sldMk cId="2160553363" sldId="5247"/>
            <ac:spMk id="7" creationId="{BF961347-11F1-FFAA-92AF-590FF3D0ED47}"/>
          </ac:spMkLst>
        </pc:spChg>
        <pc:spChg chg="add mod ord">
          <ac:chgData name="Brown, Cody" userId="2edf2639-e9e8-4979-8714-43e686c0a899" providerId="ADAL" clId="{4765197F-8006-4331-BF74-1243FF549EFD}" dt="2023-06-20T19:29:42.518" v="9397" actId="13244"/>
          <ac:spMkLst>
            <pc:docMk/>
            <pc:sldMk cId="2160553363" sldId="5247"/>
            <ac:spMk id="9" creationId="{832B1496-F0C7-BA42-EF0A-AC96690409C1}"/>
          </ac:spMkLst>
        </pc:spChg>
        <pc:spChg chg="add mod">
          <ac:chgData name="Brown, Cody" userId="2edf2639-e9e8-4979-8714-43e686c0a899" providerId="ADAL" clId="{4765197F-8006-4331-BF74-1243FF549EFD}" dt="2023-06-07T17:39:23.985" v="504" actId="20577"/>
          <ac:spMkLst>
            <pc:docMk/>
            <pc:sldMk cId="2160553363" sldId="5247"/>
            <ac:spMk id="12" creationId="{F48EBA4B-FE2B-052F-2028-308737206B44}"/>
          </ac:spMkLst>
        </pc:spChg>
        <pc:spChg chg="add mod">
          <ac:chgData name="Brown, Cody" userId="2edf2639-e9e8-4979-8714-43e686c0a899" providerId="ADAL" clId="{4765197F-8006-4331-BF74-1243FF549EFD}" dt="2023-06-07T17:40:37.552" v="550" actId="20577"/>
          <ac:spMkLst>
            <pc:docMk/>
            <pc:sldMk cId="2160553363" sldId="5247"/>
            <ac:spMk id="14" creationId="{188B1AE2-511B-072D-7D1D-E88D78311A9E}"/>
          </ac:spMkLst>
        </pc:spChg>
        <pc:picChg chg="add mod">
          <ac:chgData name="Brown, Cody" userId="2edf2639-e9e8-4979-8714-43e686c0a899" providerId="ADAL" clId="{4765197F-8006-4331-BF74-1243FF549EFD}" dt="2023-06-07T17:37:05.109" v="287" actId="1076"/>
          <ac:picMkLst>
            <pc:docMk/>
            <pc:sldMk cId="2160553363" sldId="5247"/>
            <ac:picMk id="6" creationId="{EE3EAE12-4AC9-8CEA-916E-8A55C821527C}"/>
          </ac:picMkLst>
        </pc:picChg>
        <pc:picChg chg="add del mod">
          <ac:chgData name="Brown, Cody" userId="2edf2639-e9e8-4979-8714-43e686c0a899" providerId="ADAL" clId="{4765197F-8006-4331-BF74-1243FF549EFD}" dt="2023-06-07T17:38:38.561" v="442" actId="478"/>
          <ac:picMkLst>
            <pc:docMk/>
            <pc:sldMk cId="2160553363" sldId="5247"/>
            <ac:picMk id="8" creationId="{560C3BCC-1D16-D49C-56E0-D8BA5575155C}"/>
          </ac:picMkLst>
        </pc:picChg>
        <pc:picChg chg="add mod">
          <ac:chgData name="Brown, Cody" userId="2edf2639-e9e8-4979-8714-43e686c0a899" providerId="ADAL" clId="{4765197F-8006-4331-BF74-1243FF549EFD}" dt="2023-06-07T17:39:56.746" v="509" actId="207"/>
          <ac:picMkLst>
            <pc:docMk/>
            <pc:sldMk cId="2160553363" sldId="5247"/>
            <ac:picMk id="11" creationId="{8CE1C16A-D678-5901-8FA0-8A6325AD4F18}"/>
          </ac:picMkLst>
        </pc:picChg>
        <pc:picChg chg="add del mod">
          <ac:chgData name="Brown, Cody" userId="2edf2639-e9e8-4979-8714-43e686c0a899" providerId="ADAL" clId="{4765197F-8006-4331-BF74-1243FF549EFD}" dt="2023-06-07T17:39:47.260" v="506" actId="478"/>
          <ac:picMkLst>
            <pc:docMk/>
            <pc:sldMk cId="2160553363" sldId="5247"/>
            <ac:picMk id="13" creationId="{C2BF979D-A3D8-1306-4897-F1CF580B5269}"/>
          </ac:picMkLst>
        </pc:picChg>
        <pc:picChg chg="add del mod">
          <ac:chgData name="Brown, Cody" userId="2edf2639-e9e8-4979-8714-43e686c0a899" providerId="ADAL" clId="{4765197F-8006-4331-BF74-1243FF549EFD}" dt="2023-06-07T17:41:33.168" v="552" actId="478"/>
          <ac:picMkLst>
            <pc:docMk/>
            <pc:sldMk cId="2160553363" sldId="5247"/>
            <ac:picMk id="15" creationId="{27783DC4-F9BA-456E-CBCD-68C7AA26B5ED}"/>
          </ac:picMkLst>
        </pc:picChg>
        <pc:picChg chg="add mod ord">
          <ac:chgData name="Brown, Cody" userId="2edf2639-e9e8-4979-8714-43e686c0a899" providerId="ADAL" clId="{4765197F-8006-4331-BF74-1243FF549EFD}" dt="2023-06-20T19:29:45.720" v="9398" actId="13244"/>
          <ac:picMkLst>
            <pc:docMk/>
            <pc:sldMk cId="2160553363" sldId="5247"/>
            <ac:picMk id="17" creationId="{0046AE2D-AE4C-B10C-A178-0CC15167F373}"/>
          </ac:picMkLst>
        </pc:picChg>
        <pc:picChg chg="add mod ord">
          <ac:chgData name="Brown, Cody" userId="2edf2639-e9e8-4979-8714-43e686c0a899" providerId="ADAL" clId="{4765197F-8006-4331-BF74-1243FF549EFD}" dt="2023-06-20T19:29:47.891" v="9399" actId="13244"/>
          <ac:picMkLst>
            <pc:docMk/>
            <pc:sldMk cId="2160553363" sldId="5247"/>
            <ac:picMk id="19" creationId="{F90A191B-3957-B6D0-B34C-EEAEBE2DDEC9}"/>
          </ac:picMkLst>
        </pc:picChg>
        <pc:extLst>
          <p:ext xmlns:p="http://schemas.openxmlformats.org/presentationml/2006/main" uri="{D6D511B9-2390-475A-947B-AFAB55BFBCF1}">
            <pc226:cmChg xmlns:pc226="http://schemas.microsoft.com/office/powerpoint/2022/06/main/command" xmlns="" chg="del">
              <pc226:chgData name="Brown, Cody" userId="2edf2639-e9e8-4979-8714-43e686c0a899" providerId="ADAL" clId="{4765197F-8006-4331-BF74-1243FF549EFD}" dt="2023-06-20T16:27:04.637" v="4943"/>
              <pc2:cmMkLst xmlns:pc2="http://schemas.microsoft.com/office/powerpoint/2019/9/main/command">
                <pc:docMk/>
                <pc:sldMk cId="2160553363" sldId="5247"/>
                <pc2:cmMk id="{C08CEA27-0CA9-46E9-A050-27150C2A374B}"/>
              </pc2:cmMkLst>
            </pc226:cmChg>
          </p:ext>
        </pc:extLst>
      </pc:sldChg>
      <pc:sldChg chg="delSp modSp new mod modNotesTx">
        <pc:chgData name="Brown, Cody" userId="2edf2639-e9e8-4979-8714-43e686c0a899" providerId="ADAL" clId="{4765197F-8006-4331-BF74-1243FF549EFD}" dt="2023-06-07T17:51:30.875" v="1364" actId="20577"/>
        <pc:sldMkLst>
          <pc:docMk/>
          <pc:sldMk cId="2138816" sldId="5248"/>
        </pc:sldMkLst>
        <pc:spChg chg="mod">
          <ac:chgData name="Brown, Cody" userId="2edf2639-e9e8-4979-8714-43e686c0a899" providerId="ADAL" clId="{4765197F-8006-4331-BF74-1243FF549EFD}" dt="2023-06-07T17:44:46.748" v="940" actId="20577"/>
          <ac:spMkLst>
            <pc:docMk/>
            <pc:sldMk cId="2138816" sldId="5248"/>
            <ac:spMk id="2" creationId="{21B2B485-421A-6BC6-08E9-6BDAF10289D9}"/>
          </ac:spMkLst>
        </pc:spChg>
        <pc:spChg chg="mod">
          <ac:chgData name="Brown, Cody" userId="2edf2639-e9e8-4979-8714-43e686c0a899" providerId="ADAL" clId="{4765197F-8006-4331-BF74-1243FF549EFD}" dt="2023-06-07T17:47:43.786" v="1254" actId="14100"/>
          <ac:spMkLst>
            <pc:docMk/>
            <pc:sldMk cId="2138816" sldId="5248"/>
            <ac:spMk id="3" creationId="{39B69422-F3CB-0056-E593-E8A303F14242}"/>
          </ac:spMkLst>
        </pc:spChg>
        <pc:spChg chg="del mod">
          <ac:chgData name="Brown, Cody" userId="2edf2639-e9e8-4979-8714-43e686c0a899" providerId="ADAL" clId="{4765197F-8006-4331-BF74-1243FF549EFD}" dt="2023-06-07T17:44:58.494" v="945" actId="478"/>
          <ac:spMkLst>
            <pc:docMk/>
            <pc:sldMk cId="2138816" sldId="5248"/>
            <ac:spMk id="4" creationId="{3B244B6B-3ABA-FAD0-1E3A-7E2CB32D5E90}"/>
          </ac:spMkLst>
        </pc:spChg>
      </pc:sldChg>
      <pc:sldChg chg="addSp delSp modSp add mod modNotesTx">
        <pc:chgData name="Brown, Cody" userId="2edf2639-e9e8-4979-8714-43e686c0a899" providerId="ADAL" clId="{4765197F-8006-4331-BF74-1243FF549EFD}" dt="2023-06-20T19:24:59.132" v="8366" actId="962"/>
        <pc:sldMkLst>
          <pc:docMk/>
          <pc:sldMk cId="2025531738" sldId="5249"/>
        </pc:sldMkLst>
        <pc:spChg chg="mod">
          <ac:chgData name="Brown, Cody" userId="2edf2639-e9e8-4979-8714-43e686c0a899" providerId="ADAL" clId="{4765197F-8006-4331-BF74-1243FF549EFD}" dt="2023-06-07T18:25:24.832" v="2563" actId="404"/>
          <ac:spMkLst>
            <pc:docMk/>
            <pc:sldMk cId="2025531738" sldId="5249"/>
            <ac:spMk id="2" creationId="{1F52DB62-F84B-4DFD-8914-DB7A39F599C0}"/>
          </ac:spMkLst>
        </pc:spChg>
        <pc:spChg chg="mod">
          <ac:chgData name="Brown, Cody" userId="2edf2639-e9e8-4979-8714-43e686c0a899" providerId="ADAL" clId="{4765197F-8006-4331-BF74-1243FF549EFD}" dt="2023-06-07T18:26:43.692" v="2907" actId="20577"/>
          <ac:spMkLst>
            <pc:docMk/>
            <pc:sldMk cId="2025531738" sldId="5249"/>
            <ac:spMk id="4" creationId="{ADA3B980-783F-EB87-8704-32BD0A613FCF}"/>
          </ac:spMkLst>
        </pc:spChg>
        <pc:picChg chg="del">
          <ac:chgData name="Brown, Cody" userId="2edf2639-e9e8-4979-8714-43e686c0a899" providerId="ADAL" clId="{4765197F-8006-4331-BF74-1243FF549EFD}" dt="2023-06-07T18:25:00.151" v="2507" actId="478"/>
          <ac:picMkLst>
            <pc:docMk/>
            <pc:sldMk cId="2025531738" sldId="5249"/>
            <ac:picMk id="5" creationId="{CE120F45-56C2-0429-D416-493C866A68F2}"/>
          </ac:picMkLst>
        </pc:picChg>
        <pc:picChg chg="add mod">
          <ac:chgData name="Brown, Cody" userId="2edf2639-e9e8-4979-8714-43e686c0a899" providerId="ADAL" clId="{4765197F-8006-4331-BF74-1243FF549EFD}" dt="2023-06-20T19:24:59.132" v="8366" actId="962"/>
          <ac:picMkLst>
            <pc:docMk/>
            <pc:sldMk cId="2025531738" sldId="5249"/>
            <ac:picMk id="6" creationId="{EEA3A876-495D-58A3-3862-DC487725054F}"/>
          </ac:picMkLst>
        </pc:picChg>
      </pc:sldChg>
      <pc:sldChg chg="addSp delSp modSp add mod modNotesTx">
        <pc:chgData name="Brown, Cody" userId="2edf2639-e9e8-4979-8714-43e686c0a899" providerId="ADAL" clId="{4765197F-8006-4331-BF74-1243FF549EFD}" dt="2023-06-20T19:26:33.038" v="8805" actId="962"/>
        <pc:sldMkLst>
          <pc:docMk/>
          <pc:sldMk cId="1580167659" sldId="5250"/>
        </pc:sldMkLst>
        <pc:spChg chg="mod">
          <ac:chgData name="Brown, Cody" userId="2edf2639-e9e8-4979-8714-43e686c0a899" providerId="ADAL" clId="{4765197F-8006-4331-BF74-1243FF549EFD}" dt="2023-06-07T18:31:32.730" v="3135" actId="20577"/>
          <ac:spMkLst>
            <pc:docMk/>
            <pc:sldMk cId="1580167659" sldId="5250"/>
            <ac:spMk id="2" creationId="{1F52DB62-F84B-4DFD-8914-DB7A39F599C0}"/>
          </ac:spMkLst>
        </pc:spChg>
        <pc:spChg chg="mod">
          <ac:chgData name="Brown, Cody" userId="2edf2639-e9e8-4979-8714-43e686c0a899" providerId="ADAL" clId="{4765197F-8006-4331-BF74-1243FF549EFD}" dt="2023-06-07T18:32:57.841" v="3307" actId="1076"/>
          <ac:spMkLst>
            <pc:docMk/>
            <pc:sldMk cId="1580167659" sldId="5250"/>
            <ac:spMk id="4" creationId="{ADA3B980-783F-EB87-8704-32BD0A613FCF}"/>
          </ac:spMkLst>
        </pc:spChg>
        <pc:picChg chg="add del mod">
          <ac:chgData name="Brown, Cody" userId="2edf2639-e9e8-4979-8714-43e686c0a899" providerId="ADAL" clId="{4765197F-8006-4331-BF74-1243FF549EFD}" dt="2023-06-07T18:31:13.472" v="3103" actId="478"/>
          <ac:picMkLst>
            <pc:docMk/>
            <pc:sldMk cId="1580167659" sldId="5250"/>
            <ac:picMk id="5" creationId="{5C017E8E-6CAD-BF29-6A68-A3D62B8C394E}"/>
          </ac:picMkLst>
        </pc:picChg>
        <pc:picChg chg="del">
          <ac:chgData name="Brown, Cody" userId="2edf2639-e9e8-4979-8714-43e686c0a899" providerId="ADAL" clId="{4765197F-8006-4331-BF74-1243FF549EFD}" dt="2023-06-07T18:29:15.646" v="3099" actId="478"/>
          <ac:picMkLst>
            <pc:docMk/>
            <pc:sldMk cId="1580167659" sldId="5250"/>
            <ac:picMk id="6" creationId="{B3C7BF07-8BD9-D72B-07CF-87C8C5356A5A}"/>
          </ac:picMkLst>
        </pc:picChg>
        <pc:picChg chg="add mod">
          <ac:chgData name="Brown, Cody" userId="2edf2639-e9e8-4979-8714-43e686c0a899" providerId="ADAL" clId="{4765197F-8006-4331-BF74-1243FF549EFD}" dt="2023-06-20T19:26:33.038" v="8805" actId="962"/>
          <ac:picMkLst>
            <pc:docMk/>
            <pc:sldMk cId="1580167659" sldId="5250"/>
            <ac:picMk id="8" creationId="{7C8152DF-2864-A2B1-4989-69E73C4355F5}"/>
          </ac:picMkLst>
        </pc:picChg>
        <pc:picChg chg="add mod">
          <ac:chgData name="Brown, Cody" userId="2edf2639-e9e8-4979-8714-43e686c0a899" providerId="ADAL" clId="{4765197F-8006-4331-BF74-1243FF549EFD}" dt="2023-06-20T19:26:16.582" v="8763" actId="962"/>
          <ac:picMkLst>
            <pc:docMk/>
            <pc:sldMk cId="1580167659" sldId="5250"/>
            <ac:picMk id="10" creationId="{9D6E8ABE-5227-EF62-F04A-4FCDE1706266}"/>
          </ac:picMkLst>
        </pc:picChg>
      </pc:sldChg>
      <pc:sldChg chg="add">
        <pc:chgData name="Brown, Cody" userId="2edf2639-e9e8-4979-8714-43e686c0a899" providerId="ADAL" clId="{4765197F-8006-4331-BF74-1243FF549EFD}" dt="2023-06-14T13:19:03.274" v="4436"/>
        <pc:sldMkLst>
          <pc:docMk/>
          <pc:sldMk cId="3323194742" sldId="5251"/>
        </pc:sldMkLst>
      </pc:sldChg>
      <pc:sldChg chg="add">
        <pc:chgData name="Brown, Cody" userId="2edf2639-e9e8-4979-8714-43e686c0a899" providerId="ADAL" clId="{4765197F-8006-4331-BF74-1243FF549EFD}" dt="2023-06-14T13:19:08.347" v="4437"/>
        <pc:sldMkLst>
          <pc:docMk/>
          <pc:sldMk cId="1994848729" sldId="5252"/>
        </pc:sldMkLst>
      </pc:sldChg>
      <pc:sldChg chg="add">
        <pc:chgData name="Brown, Cody" userId="2edf2639-e9e8-4979-8714-43e686c0a899" providerId="ADAL" clId="{4765197F-8006-4331-BF74-1243FF549EFD}" dt="2023-06-14T13:19:16.942" v="4438"/>
        <pc:sldMkLst>
          <pc:docMk/>
          <pc:sldMk cId="2774570955" sldId="5253"/>
        </pc:sldMkLst>
      </pc:sldChg>
      <pc:sldChg chg="modSp add mod">
        <pc:chgData name="Brown, Cody" userId="2edf2639-e9e8-4979-8714-43e686c0a899" providerId="ADAL" clId="{4765197F-8006-4331-BF74-1243FF549EFD}" dt="2023-06-20T16:32:47.453" v="5607" actId="14100"/>
        <pc:sldMkLst>
          <pc:docMk/>
          <pc:sldMk cId="370281553" sldId="5254"/>
        </pc:sldMkLst>
        <pc:spChg chg="mod">
          <ac:chgData name="Brown, Cody" userId="2edf2639-e9e8-4979-8714-43e686c0a899" providerId="ADAL" clId="{4765197F-8006-4331-BF74-1243FF549EFD}" dt="2023-06-20T16:30:19.333" v="5139" actId="20577"/>
          <ac:spMkLst>
            <pc:docMk/>
            <pc:sldMk cId="370281553" sldId="5254"/>
            <ac:spMk id="2" creationId="{1F52DB62-F84B-4DFD-8914-DB7A39F599C0}"/>
          </ac:spMkLst>
        </pc:spChg>
        <pc:spChg chg="mod">
          <ac:chgData name="Brown, Cody" userId="2edf2639-e9e8-4979-8714-43e686c0a899" providerId="ADAL" clId="{4765197F-8006-4331-BF74-1243FF549EFD}" dt="2023-06-20T16:32:47.453" v="5607" actId="14100"/>
          <ac:spMkLst>
            <pc:docMk/>
            <pc:sldMk cId="370281553" sldId="5254"/>
            <ac:spMk id="3" creationId="{DBA3CC4D-EEC3-44AC-A198-2F936D71E0B7}"/>
          </ac:spMkLst>
        </pc:spChg>
      </pc:sldChg>
      <pc:sldChg chg="new del">
        <pc:chgData name="Brown, Cody" userId="2edf2639-e9e8-4979-8714-43e686c0a899" providerId="ADAL" clId="{4765197F-8006-4331-BF74-1243FF549EFD}" dt="2023-06-20T16:29:20.764" v="4982" actId="680"/>
        <pc:sldMkLst>
          <pc:docMk/>
          <pc:sldMk cId="2131222978" sldId="5254"/>
        </pc:sldMkLst>
      </pc:sldChg>
      <pc:sldChg chg="add del">
        <pc:chgData name="Brown, Cody" userId="2edf2639-e9e8-4979-8714-43e686c0a899" providerId="ADAL" clId="{4765197F-8006-4331-BF74-1243FF549EFD}" dt="2023-06-20T16:29:20.546" v="4981"/>
        <pc:sldMkLst>
          <pc:docMk/>
          <pc:sldMk cId="2619153235" sldId="5255"/>
        </pc:sldMkLst>
      </pc:sldChg>
      <pc:sldChg chg="addSp delSp modSp new mod">
        <pc:chgData name="Brown, Cody" userId="2edf2639-e9e8-4979-8714-43e686c0a899" providerId="ADAL" clId="{4765197F-8006-4331-BF74-1243FF549EFD}" dt="2023-06-20T19:20:16.313" v="6855" actId="962"/>
        <pc:sldMkLst>
          <pc:docMk/>
          <pc:sldMk cId="4182184486" sldId="5255"/>
        </pc:sldMkLst>
        <pc:spChg chg="mod">
          <ac:chgData name="Brown, Cody" userId="2edf2639-e9e8-4979-8714-43e686c0a899" providerId="ADAL" clId="{4765197F-8006-4331-BF74-1243FF549EFD}" dt="2023-06-20T16:34:29.395" v="5650" actId="20577"/>
          <ac:spMkLst>
            <pc:docMk/>
            <pc:sldMk cId="4182184486" sldId="5255"/>
            <ac:spMk id="2" creationId="{E30CB1C8-956C-D550-398E-039CBA3549EF}"/>
          </ac:spMkLst>
        </pc:spChg>
        <pc:spChg chg="mod">
          <ac:chgData name="Brown, Cody" userId="2edf2639-e9e8-4979-8714-43e686c0a899" providerId="ADAL" clId="{4765197F-8006-4331-BF74-1243FF549EFD}" dt="2023-06-20T16:48:21.569" v="6547" actId="20577"/>
          <ac:spMkLst>
            <pc:docMk/>
            <pc:sldMk cId="4182184486" sldId="5255"/>
            <ac:spMk id="3" creationId="{2EF96757-A2F8-13E8-1275-DA2EE3DCBF31}"/>
          </ac:spMkLst>
        </pc:spChg>
        <pc:spChg chg="del">
          <ac:chgData name="Brown, Cody" userId="2edf2639-e9e8-4979-8714-43e686c0a899" providerId="ADAL" clId="{4765197F-8006-4331-BF74-1243FF549EFD}" dt="2023-06-20T16:38:09.082" v="5655" actId="478"/>
          <ac:spMkLst>
            <pc:docMk/>
            <pc:sldMk cId="4182184486" sldId="5255"/>
            <ac:spMk id="4" creationId="{9F602009-A80D-8A43-6621-21EA0AC22DEA}"/>
          </ac:spMkLst>
        </pc:spChg>
        <pc:spChg chg="add mod">
          <ac:chgData name="Brown, Cody" userId="2edf2639-e9e8-4979-8714-43e686c0a899" providerId="ADAL" clId="{4765197F-8006-4331-BF74-1243FF549EFD}" dt="2023-06-20T16:48:26.243" v="6549" actId="20577"/>
          <ac:spMkLst>
            <pc:docMk/>
            <pc:sldMk cId="4182184486" sldId="5255"/>
            <ac:spMk id="9" creationId="{1F2AD2A1-6478-5997-8907-8A9CDE0FE2A8}"/>
          </ac:spMkLst>
        </pc:spChg>
        <pc:spChg chg="add del mod">
          <ac:chgData name="Brown, Cody" userId="2edf2639-e9e8-4979-8714-43e686c0a899" providerId="ADAL" clId="{4765197F-8006-4331-BF74-1243FF549EFD}" dt="2023-06-20T16:44:44.174" v="5925" actId="478"/>
          <ac:spMkLst>
            <pc:docMk/>
            <pc:sldMk cId="4182184486" sldId="5255"/>
            <ac:spMk id="12" creationId="{4DF4E1D2-3184-FBFD-8175-788C9FFF0151}"/>
          </ac:spMkLst>
        </pc:spChg>
        <pc:picChg chg="add del mod">
          <ac:chgData name="Brown, Cody" userId="2edf2639-e9e8-4979-8714-43e686c0a899" providerId="ADAL" clId="{4765197F-8006-4331-BF74-1243FF549EFD}" dt="2023-06-20T16:39:59.808" v="5823" actId="478"/>
          <ac:picMkLst>
            <pc:docMk/>
            <pc:sldMk cId="4182184486" sldId="5255"/>
            <ac:picMk id="6" creationId="{DC0AF2D5-C034-BC10-5193-1B014348A4A2}"/>
          </ac:picMkLst>
        </pc:picChg>
        <pc:picChg chg="add mod">
          <ac:chgData name="Brown, Cody" userId="2edf2639-e9e8-4979-8714-43e686c0a899" providerId="ADAL" clId="{4765197F-8006-4331-BF74-1243FF549EFD}" dt="2023-06-20T19:20:07.701" v="6793" actId="962"/>
          <ac:picMkLst>
            <pc:docMk/>
            <pc:sldMk cId="4182184486" sldId="5255"/>
            <ac:picMk id="8" creationId="{D3E2A401-2A10-3B58-4F52-2606D64D3238}"/>
          </ac:picMkLst>
        </pc:picChg>
        <pc:picChg chg="add mod">
          <ac:chgData name="Brown, Cody" userId="2edf2639-e9e8-4979-8714-43e686c0a899" providerId="ADAL" clId="{4765197F-8006-4331-BF74-1243FF549EFD}" dt="2023-06-20T19:20:16.313" v="6855" actId="962"/>
          <ac:picMkLst>
            <pc:docMk/>
            <pc:sldMk cId="4182184486" sldId="5255"/>
            <ac:picMk id="11" creationId="{F0A278FE-F4E0-A170-50D9-86323D0E2E9F}"/>
          </ac:picMkLst>
        </pc:picChg>
      </pc:sldChg>
    </pc:docChg>
  </pc:docChgLst>
  <pc:docChgLst>
    <pc:chgData name="Brown, Cody" userId="2edf2639-e9e8-4979-8714-43e686c0a899" providerId="ADAL" clId="{C075566B-E215-4A15-BF8E-96F71AE3610F}"/>
    <pc:docChg chg="undo custSel addSld delSld modSld sldOrd">
      <pc:chgData name="Brown, Cody" userId="2edf2639-e9e8-4979-8714-43e686c0a899" providerId="ADAL" clId="{C075566B-E215-4A15-BF8E-96F71AE3610F}" dt="2022-06-27T18:58:01.143" v="6875" actId="478"/>
      <pc:docMkLst>
        <pc:docMk/>
      </pc:docMkLst>
      <pc:sldChg chg="del">
        <pc:chgData name="Brown, Cody" userId="2edf2639-e9e8-4979-8714-43e686c0a899" providerId="ADAL" clId="{C075566B-E215-4A15-BF8E-96F71AE3610F}" dt="2022-06-27T18:57:25.906" v="6862" actId="47"/>
        <pc:sldMkLst>
          <pc:docMk/>
          <pc:sldMk cId="2638560353" sldId="257"/>
        </pc:sldMkLst>
      </pc:sldChg>
      <pc:sldChg chg="del">
        <pc:chgData name="Brown, Cody" userId="2edf2639-e9e8-4979-8714-43e686c0a899" providerId="ADAL" clId="{C075566B-E215-4A15-BF8E-96F71AE3610F}" dt="2022-06-27T16:47:12.465" v="0" actId="47"/>
        <pc:sldMkLst>
          <pc:docMk/>
          <pc:sldMk cId="1699362106" sldId="258"/>
        </pc:sldMkLst>
      </pc:sldChg>
      <pc:sldChg chg="del">
        <pc:chgData name="Brown, Cody" userId="2edf2639-e9e8-4979-8714-43e686c0a899" providerId="ADAL" clId="{C075566B-E215-4A15-BF8E-96F71AE3610F}" dt="2022-06-27T16:47:12.835" v="1" actId="47"/>
        <pc:sldMkLst>
          <pc:docMk/>
          <pc:sldMk cId="3196599766" sldId="260"/>
        </pc:sldMkLst>
      </pc:sldChg>
      <pc:sldChg chg="del">
        <pc:chgData name="Brown, Cody" userId="2edf2639-e9e8-4979-8714-43e686c0a899" providerId="ADAL" clId="{C075566B-E215-4A15-BF8E-96F71AE3610F}" dt="2022-06-27T16:47:13.468" v="2" actId="47"/>
        <pc:sldMkLst>
          <pc:docMk/>
          <pc:sldMk cId="3501331571" sldId="261"/>
        </pc:sldMkLst>
      </pc:sldChg>
      <pc:sldChg chg="modSp mod">
        <pc:chgData name="Brown, Cody" userId="2edf2639-e9e8-4979-8714-43e686c0a899" providerId="ADAL" clId="{C075566B-E215-4A15-BF8E-96F71AE3610F}" dt="2022-06-27T16:47:23.186" v="36" actId="20577"/>
        <pc:sldMkLst>
          <pc:docMk/>
          <pc:sldMk cId="1469924120" sldId="262"/>
        </pc:sldMkLst>
        <pc:spChg chg="mod">
          <ac:chgData name="Brown, Cody" userId="2edf2639-e9e8-4979-8714-43e686c0a899" providerId="ADAL" clId="{C075566B-E215-4A15-BF8E-96F71AE3610F}" dt="2022-06-27T16:47:23.186" v="36" actId="20577"/>
          <ac:spMkLst>
            <pc:docMk/>
            <pc:sldMk cId="1469924120" sldId="262"/>
            <ac:spMk id="2" creationId="{0F7A9E41-DC55-4E8F-B75A-0991EF434FF4}"/>
          </ac:spMkLst>
        </pc:spChg>
      </pc:sldChg>
      <pc:sldChg chg="del">
        <pc:chgData name="Brown, Cody" userId="2edf2639-e9e8-4979-8714-43e686c0a899" providerId="ADAL" clId="{C075566B-E215-4A15-BF8E-96F71AE3610F}" dt="2022-06-27T16:47:27.653" v="37" actId="47"/>
        <pc:sldMkLst>
          <pc:docMk/>
          <pc:sldMk cId="1091824009" sldId="263"/>
        </pc:sldMkLst>
      </pc:sldChg>
      <pc:sldChg chg="del">
        <pc:chgData name="Brown, Cody" userId="2edf2639-e9e8-4979-8714-43e686c0a899" providerId="ADAL" clId="{C075566B-E215-4A15-BF8E-96F71AE3610F}" dt="2022-06-27T18:57:14.802" v="6860" actId="47"/>
        <pc:sldMkLst>
          <pc:docMk/>
          <pc:sldMk cId="1389862289" sldId="264"/>
        </pc:sldMkLst>
      </pc:sldChg>
      <pc:sldChg chg="del">
        <pc:chgData name="Brown, Cody" userId="2edf2639-e9e8-4979-8714-43e686c0a899" providerId="ADAL" clId="{C075566B-E215-4A15-BF8E-96F71AE3610F}" dt="2022-06-27T18:57:14.802" v="6860" actId="47"/>
        <pc:sldMkLst>
          <pc:docMk/>
          <pc:sldMk cId="1133912567" sldId="265"/>
        </pc:sldMkLst>
      </pc:sldChg>
      <pc:sldChg chg="del">
        <pc:chgData name="Brown, Cody" userId="2edf2639-e9e8-4979-8714-43e686c0a899" providerId="ADAL" clId="{C075566B-E215-4A15-BF8E-96F71AE3610F}" dt="2022-06-27T16:47:32.712" v="38" actId="47"/>
        <pc:sldMkLst>
          <pc:docMk/>
          <pc:sldMk cId="3567988726" sldId="267"/>
        </pc:sldMkLst>
      </pc:sldChg>
      <pc:sldChg chg="addSp modSp mod ord">
        <pc:chgData name="Brown, Cody" userId="2edf2639-e9e8-4979-8714-43e686c0a899" providerId="ADAL" clId="{C075566B-E215-4A15-BF8E-96F71AE3610F}" dt="2022-06-27T16:58:09.916" v="416" actId="1076"/>
        <pc:sldMkLst>
          <pc:docMk/>
          <pc:sldMk cId="2580985666" sldId="268"/>
        </pc:sldMkLst>
        <pc:spChg chg="mod">
          <ac:chgData name="Brown, Cody" userId="2edf2639-e9e8-4979-8714-43e686c0a899" providerId="ADAL" clId="{C075566B-E215-4A15-BF8E-96F71AE3610F}" dt="2022-06-27T16:58:00.036" v="414" actId="20577"/>
          <ac:spMkLst>
            <pc:docMk/>
            <pc:sldMk cId="2580985666" sldId="268"/>
            <ac:spMk id="2" creationId="{7DD35257-FA9B-495B-935D-A4FD596A534F}"/>
          </ac:spMkLst>
        </pc:spChg>
        <pc:spChg chg="add mod">
          <ac:chgData name="Brown, Cody" userId="2edf2639-e9e8-4979-8714-43e686c0a899" providerId="ADAL" clId="{C075566B-E215-4A15-BF8E-96F71AE3610F}" dt="2022-06-27T16:58:09.916" v="416" actId="1076"/>
          <ac:spMkLst>
            <pc:docMk/>
            <pc:sldMk cId="2580985666" sldId="268"/>
            <ac:spMk id="3" creationId="{CBA45D98-6F5F-F78E-79B2-22EC9B97E2EC}"/>
          </ac:spMkLst>
        </pc:spChg>
      </pc:sldChg>
      <pc:sldChg chg="del">
        <pc:chgData name="Brown, Cody" userId="2edf2639-e9e8-4979-8714-43e686c0a899" providerId="ADAL" clId="{C075566B-E215-4A15-BF8E-96F71AE3610F}" dt="2022-06-27T18:57:14.802" v="6860" actId="47"/>
        <pc:sldMkLst>
          <pc:docMk/>
          <pc:sldMk cId="2735298849" sldId="269"/>
        </pc:sldMkLst>
      </pc:sldChg>
      <pc:sldChg chg="ord">
        <pc:chgData name="Brown, Cody" userId="2edf2639-e9e8-4979-8714-43e686c0a899" providerId="ADAL" clId="{C075566B-E215-4A15-BF8E-96F71AE3610F}" dt="2022-06-27T16:48:01.816" v="42"/>
        <pc:sldMkLst>
          <pc:docMk/>
          <pc:sldMk cId="282484487" sldId="270"/>
        </pc:sldMkLst>
      </pc:sldChg>
      <pc:sldChg chg="addSp modSp mod ord">
        <pc:chgData name="Brown, Cody" userId="2edf2639-e9e8-4979-8714-43e686c0a899" providerId="ADAL" clId="{C075566B-E215-4A15-BF8E-96F71AE3610F}" dt="2022-06-27T18:18:44.197" v="4641" actId="20577"/>
        <pc:sldMkLst>
          <pc:docMk/>
          <pc:sldMk cId="2321810684" sldId="271"/>
        </pc:sldMkLst>
        <pc:spChg chg="mod">
          <ac:chgData name="Brown, Cody" userId="2edf2639-e9e8-4979-8714-43e686c0a899" providerId="ADAL" clId="{C075566B-E215-4A15-BF8E-96F71AE3610F}" dt="2022-06-27T18:04:01.586" v="2922" actId="20577"/>
          <ac:spMkLst>
            <pc:docMk/>
            <pc:sldMk cId="2321810684" sldId="271"/>
            <ac:spMk id="4" creationId="{7764F448-25FE-4BEB-972E-C93510D211B7}"/>
          </ac:spMkLst>
        </pc:spChg>
        <pc:spChg chg="mod">
          <ac:chgData name="Brown, Cody" userId="2edf2639-e9e8-4979-8714-43e686c0a899" providerId="ADAL" clId="{C075566B-E215-4A15-BF8E-96F71AE3610F}" dt="2022-06-27T18:04:07.233" v="2926" actId="20577"/>
          <ac:spMkLst>
            <pc:docMk/>
            <pc:sldMk cId="2321810684" sldId="271"/>
            <ac:spMk id="5" creationId="{993EDF72-817B-422E-AA6E-631FF4DA27EB}"/>
          </ac:spMkLst>
        </pc:spChg>
        <pc:spChg chg="mod">
          <ac:chgData name="Brown, Cody" userId="2edf2639-e9e8-4979-8714-43e686c0a899" providerId="ADAL" clId="{C075566B-E215-4A15-BF8E-96F71AE3610F}" dt="2022-06-27T18:04:13.207" v="2931" actId="20577"/>
          <ac:spMkLst>
            <pc:docMk/>
            <pc:sldMk cId="2321810684" sldId="271"/>
            <ac:spMk id="6" creationId="{9DA90BDE-6345-4918-89D2-44B77E1EB7A8}"/>
          </ac:spMkLst>
        </pc:spChg>
        <pc:spChg chg="mod">
          <ac:chgData name="Brown, Cody" userId="2edf2639-e9e8-4979-8714-43e686c0a899" providerId="ADAL" clId="{C075566B-E215-4A15-BF8E-96F71AE3610F}" dt="2022-06-27T18:18:02.373" v="4584" actId="20577"/>
          <ac:spMkLst>
            <pc:docMk/>
            <pc:sldMk cId="2321810684" sldId="271"/>
            <ac:spMk id="7" creationId="{D33FF7A4-77AE-4903-A1E5-DF5EB638C0AF}"/>
          </ac:spMkLst>
        </pc:spChg>
        <pc:spChg chg="mod">
          <ac:chgData name="Brown, Cody" userId="2edf2639-e9e8-4979-8714-43e686c0a899" providerId="ADAL" clId="{C075566B-E215-4A15-BF8E-96F71AE3610F}" dt="2022-06-27T16:57:00.933" v="347" actId="1035"/>
          <ac:spMkLst>
            <pc:docMk/>
            <pc:sldMk cId="2321810684" sldId="271"/>
            <ac:spMk id="10" creationId="{CCE42E91-9369-4299-92C8-D25E3C0CC262}"/>
          </ac:spMkLst>
        </pc:spChg>
        <pc:spChg chg="mod">
          <ac:chgData name="Brown, Cody" userId="2edf2639-e9e8-4979-8714-43e686c0a899" providerId="ADAL" clId="{C075566B-E215-4A15-BF8E-96F71AE3610F}" dt="2022-06-27T16:57:00.933" v="347" actId="1035"/>
          <ac:spMkLst>
            <pc:docMk/>
            <pc:sldMk cId="2321810684" sldId="271"/>
            <ac:spMk id="11" creationId="{55874C33-9E12-4A69-A6E2-E3D94650746B}"/>
          </ac:spMkLst>
        </pc:spChg>
        <pc:spChg chg="mod">
          <ac:chgData name="Brown, Cody" userId="2edf2639-e9e8-4979-8714-43e686c0a899" providerId="ADAL" clId="{C075566B-E215-4A15-BF8E-96F71AE3610F}" dt="2022-06-27T16:57:00.933" v="347" actId="1035"/>
          <ac:spMkLst>
            <pc:docMk/>
            <pc:sldMk cId="2321810684" sldId="271"/>
            <ac:spMk id="12" creationId="{3ED9C5FA-0F1A-4210-9117-040EDF5C5BDF}"/>
          </ac:spMkLst>
        </pc:spChg>
        <pc:spChg chg="mod">
          <ac:chgData name="Brown, Cody" userId="2edf2639-e9e8-4979-8714-43e686c0a899" providerId="ADAL" clId="{C075566B-E215-4A15-BF8E-96F71AE3610F}" dt="2022-06-27T16:57:00.933" v="347" actId="1035"/>
          <ac:spMkLst>
            <pc:docMk/>
            <pc:sldMk cId="2321810684" sldId="271"/>
            <ac:spMk id="13" creationId="{FF4E3FA7-F01F-46CC-8409-0590A0408EEE}"/>
          </ac:spMkLst>
        </pc:spChg>
        <pc:spChg chg="add mod">
          <ac:chgData name="Brown, Cody" userId="2edf2639-e9e8-4979-8714-43e686c0a899" providerId="ADAL" clId="{C075566B-E215-4A15-BF8E-96F71AE3610F}" dt="2022-06-27T18:18:08.588" v="4588" actId="20577"/>
          <ac:spMkLst>
            <pc:docMk/>
            <pc:sldMk cId="2321810684" sldId="271"/>
            <ac:spMk id="14" creationId="{0A2A919C-D6D0-948D-5EE9-1F04EBEAA4BA}"/>
          </ac:spMkLst>
        </pc:spChg>
        <pc:spChg chg="add mod">
          <ac:chgData name="Brown, Cody" userId="2edf2639-e9e8-4979-8714-43e686c0a899" providerId="ADAL" clId="{C075566B-E215-4A15-BF8E-96F71AE3610F}" dt="2022-06-27T16:57:00.933" v="347" actId="1035"/>
          <ac:spMkLst>
            <pc:docMk/>
            <pc:sldMk cId="2321810684" sldId="271"/>
            <ac:spMk id="15" creationId="{A171EC06-2E12-C7D3-E1A9-2075C2A56264}"/>
          </ac:spMkLst>
        </pc:spChg>
        <pc:spChg chg="add mod">
          <ac:chgData name="Brown, Cody" userId="2edf2639-e9e8-4979-8714-43e686c0a899" providerId="ADAL" clId="{C075566B-E215-4A15-BF8E-96F71AE3610F}" dt="2022-06-27T18:18:20.120" v="4594" actId="20577"/>
          <ac:spMkLst>
            <pc:docMk/>
            <pc:sldMk cId="2321810684" sldId="271"/>
            <ac:spMk id="16" creationId="{E7355D65-4560-30D4-403E-423B35A8DEEC}"/>
          </ac:spMkLst>
        </pc:spChg>
        <pc:spChg chg="add mod">
          <ac:chgData name="Brown, Cody" userId="2edf2639-e9e8-4979-8714-43e686c0a899" providerId="ADAL" clId="{C075566B-E215-4A15-BF8E-96F71AE3610F}" dt="2022-06-27T16:57:00.933" v="347" actId="1035"/>
          <ac:spMkLst>
            <pc:docMk/>
            <pc:sldMk cId="2321810684" sldId="271"/>
            <ac:spMk id="17" creationId="{2A1D6FFF-6D95-EC47-9304-8CFB0D97DFAB}"/>
          </ac:spMkLst>
        </pc:spChg>
        <pc:spChg chg="add mod">
          <ac:chgData name="Brown, Cody" userId="2edf2639-e9e8-4979-8714-43e686c0a899" providerId="ADAL" clId="{C075566B-E215-4A15-BF8E-96F71AE3610F}" dt="2022-06-27T18:18:25.533" v="4596" actId="20577"/>
          <ac:spMkLst>
            <pc:docMk/>
            <pc:sldMk cId="2321810684" sldId="271"/>
            <ac:spMk id="18" creationId="{BDE55409-0BBE-0FE0-1442-910704F64BA2}"/>
          </ac:spMkLst>
        </pc:spChg>
        <pc:spChg chg="add mod">
          <ac:chgData name="Brown, Cody" userId="2edf2639-e9e8-4979-8714-43e686c0a899" providerId="ADAL" clId="{C075566B-E215-4A15-BF8E-96F71AE3610F}" dt="2022-06-27T18:18:44.197" v="4641" actId="20577"/>
          <ac:spMkLst>
            <pc:docMk/>
            <pc:sldMk cId="2321810684" sldId="271"/>
            <ac:spMk id="19" creationId="{B9588F24-0F8D-7192-BEC3-D10854937082}"/>
          </ac:spMkLst>
        </pc:spChg>
        <pc:spChg chg="add mod">
          <ac:chgData name="Brown, Cody" userId="2edf2639-e9e8-4979-8714-43e686c0a899" providerId="ADAL" clId="{C075566B-E215-4A15-BF8E-96F71AE3610F}" dt="2022-06-27T16:57:19.009" v="359" actId="20577"/>
          <ac:spMkLst>
            <pc:docMk/>
            <pc:sldMk cId="2321810684" sldId="271"/>
            <ac:spMk id="20" creationId="{BAD1524A-9E27-94C6-AB76-5D3928DE5751}"/>
          </ac:spMkLst>
        </pc:spChg>
        <pc:spChg chg="add mod">
          <ac:chgData name="Brown, Cody" userId="2edf2639-e9e8-4979-8714-43e686c0a899" providerId="ADAL" clId="{C075566B-E215-4A15-BF8E-96F71AE3610F}" dt="2022-06-27T16:57:32.249" v="380" actId="20577"/>
          <ac:spMkLst>
            <pc:docMk/>
            <pc:sldMk cId="2321810684" sldId="271"/>
            <ac:spMk id="21" creationId="{5196E185-B749-7EBD-3B5D-074B8D55EC81}"/>
          </ac:spMkLst>
        </pc:spChg>
      </pc:sldChg>
      <pc:sldChg chg="del">
        <pc:chgData name="Brown, Cody" userId="2edf2639-e9e8-4979-8714-43e686c0a899" providerId="ADAL" clId="{C075566B-E215-4A15-BF8E-96F71AE3610F}" dt="2022-06-27T18:57:14.802" v="6860" actId="47"/>
        <pc:sldMkLst>
          <pc:docMk/>
          <pc:sldMk cId="2440690201" sldId="272"/>
        </pc:sldMkLst>
      </pc:sldChg>
      <pc:sldChg chg="del">
        <pc:chgData name="Brown, Cody" userId="2edf2639-e9e8-4979-8714-43e686c0a899" providerId="ADAL" clId="{C075566B-E215-4A15-BF8E-96F71AE3610F}" dt="2022-06-27T18:57:14.802" v="6860" actId="47"/>
        <pc:sldMkLst>
          <pc:docMk/>
          <pc:sldMk cId="555979907" sldId="274"/>
        </pc:sldMkLst>
      </pc:sldChg>
      <pc:sldChg chg="del">
        <pc:chgData name="Brown, Cody" userId="2edf2639-e9e8-4979-8714-43e686c0a899" providerId="ADAL" clId="{C075566B-E215-4A15-BF8E-96F71AE3610F}" dt="2022-06-27T18:57:14.802" v="6860" actId="47"/>
        <pc:sldMkLst>
          <pc:docMk/>
          <pc:sldMk cId="2126252994" sldId="275"/>
        </pc:sldMkLst>
      </pc:sldChg>
      <pc:sldChg chg="del">
        <pc:chgData name="Brown, Cody" userId="2edf2639-e9e8-4979-8714-43e686c0a899" providerId="ADAL" clId="{C075566B-E215-4A15-BF8E-96F71AE3610F}" dt="2022-06-27T18:57:14.802" v="6860" actId="47"/>
        <pc:sldMkLst>
          <pc:docMk/>
          <pc:sldMk cId="2832098786" sldId="276"/>
        </pc:sldMkLst>
      </pc:sldChg>
      <pc:sldChg chg="addSp delSp modSp mod">
        <pc:chgData name="Brown, Cody" userId="2edf2639-e9e8-4979-8714-43e686c0a899" providerId="ADAL" clId="{C075566B-E215-4A15-BF8E-96F71AE3610F}" dt="2022-06-27T17:44:25.879" v="717" actId="22"/>
        <pc:sldMkLst>
          <pc:docMk/>
          <pc:sldMk cId="3899851231" sldId="277"/>
        </pc:sldMkLst>
        <pc:spChg chg="mod">
          <ac:chgData name="Brown, Cody" userId="2edf2639-e9e8-4979-8714-43e686c0a899" providerId="ADAL" clId="{C075566B-E215-4A15-BF8E-96F71AE3610F}" dt="2022-06-27T17:44:13.998" v="715" actId="404"/>
          <ac:spMkLst>
            <pc:docMk/>
            <pc:sldMk cId="3899851231" sldId="277"/>
            <ac:spMk id="2" creationId="{1F52DB62-F84B-4DFD-8914-DB7A39F599C0}"/>
          </ac:spMkLst>
        </pc:spChg>
        <pc:spChg chg="mod">
          <ac:chgData name="Brown, Cody" userId="2edf2639-e9e8-4979-8714-43e686c0a899" providerId="ADAL" clId="{C075566B-E215-4A15-BF8E-96F71AE3610F}" dt="2022-06-27T17:43:59.549" v="690" actId="27636"/>
          <ac:spMkLst>
            <pc:docMk/>
            <pc:sldMk cId="3899851231" sldId="277"/>
            <ac:spMk id="3" creationId="{DBA3CC4D-EEC3-44AC-A198-2F936D71E0B7}"/>
          </ac:spMkLst>
        </pc:spChg>
        <pc:spChg chg="add del">
          <ac:chgData name="Brown, Cody" userId="2edf2639-e9e8-4979-8714-43e686c0a899" providerId="ADAL" clId="{C075566B-E215-4A15-BF8E-96F71AE3610F}" dt="2022-06-27T17:44:25.879" v="717" actId="22"/>
          <ac:spMkLst>
            <pc:docMk/>
            <pc:sldMk cId="3899851231" sldId="277"/>
            <ac:spMk id="5" creationId="{BFD8F8A5-5F4B-84EE-77EA-76D992AA84EA}"/>
          </ac:spMkLst>
        </pc:spChg>
      </pc:sldChg>
      <pc:sldChg chg="del">
        <pc:chgData name="Brown, Cody" userId="2edf2639-e9e8-4979-8714-43e686c0a899" providerId="ADAL" clId="{C075566B-E215-4A15-BF8E-96F71AE3610F}" dt="2022-06-27T18:57:20.867" v="6861" actId="47"/>
        <pc:sldMkLst>
          <pc:docMk/>
          <pc:sldMk cId="884112285" sldId="278"/>
        </pc:sldMkLst>
      </pc:sldChg>
      <pc:sldChg chg="del">
        <pc:chgData name="Brown, Cody" userId="2edf2639-e9e8-4979-8714-43e686c0a899" providerId="ADAL" clId="{C075566B-E215-4A15-BF8E-96F71AE3610F}" dt="2022-06-27T18:57:14.802" v="6860" actId="47"/>
        <pc:sldMkLst>
          <pc:docMk/>
          <pc:sldMk cId="286209963" sldId="282"/>
        </pc:sldMkLst>
      </pc:sldChg>
      <pc:sldChg chg="del">
        <pc:chgData name="Brown, Cody" userId="2edf2639-e9e8-4979-8714-43e686c0a899" providerId="ADAL" clId="{C075566B-E215-4A15-BF8E-96F71AE3610F}" dt="2022-06-27T18:57:14.802" v="6860" actId="47"/>
        <pc:sldMkLst>
          <pc:docMk/>
          <pc:sldMk cId="4224497214" sldId="285"/>
        </pc:sldMkLst>
      </pc:sldChg>
      <pc:sldChg chg="del">
        <pc:chgData name="Brown, Cody" userId="2edf2639-e9e8-4979-8714-43e686c0a899" providerId="ADAL" clId="{C075566B-E215-4A15-BF8E-96F71AE3610F}" dt="2022-06-27T18:57:20.867" v="6861" actId="47"/>
        <pc:sldMkLst>
          <pc:docMk/>
          <pc:sldMk cId="3730013625" sldId="288"/>
        </pc:sldMkLst>
      </pc:sldChg>
      <pc:sldChg chg="del">
        <pc:chgData name="Brown, Cody" userId="2edf2639-e9e8-4979-8714-43e686c0a899" providerId="ADAL" clId="{C075566B-E215-4A15-BF8E-96F71AE3610F}" dt="2022-06-27T18:57:20.867" v="6861" actId="47"/>
        <pc:sldMkLst>
          <pc:docMk/>
          <pc:sldMk cId="3262042075" sldId="290"/>
        </pc:sldMkLst>
      </pc:sldChg>
      <pc:sldChg chg="del">
        <pc:chgData name="Brown, Cody" userId="2edf2639-e9e8-4979-8714-43e686c0a899" providerId="ADAL" clId="{C075566B-E215-4A15-BF8E-96F71AE3610F}" dt="2022-06-27T18:57:20.867" v="6861" actId="47"/>
        <pc:sldMkLst>
          <pc:docMk/>
          <pc:sldMk cId="3082199911" sldId="291"/>
        </pc:sldMkLst>
      </pc:sldChg>
      <pc:sldChg chg="del">
        <pc:chgData name="Brown, Cody" userId="2edf2639-e9e8-4979-8714-43e686c0a899" providerId="ADAL" clId="{C075566B-E215-4A15-BF8E-96F71AE3610F}" dt="2022-06-27T18:57:20.867" v="6861" actId="47"/>
        <pc:sldMkLst>
          <pc:docMk/>
          <pc:sldMk cId="124538076" sldId="2444"/>
        </pc:sldMkLst>
      </pc:sldChg>
      <pc:sldChg chg="del">
        <pc:chgData name="Brown, Cody" userId="2edf2639-e9e8-4979-8714-43e686c0a899" providerId="ADAL" clId="{C075566B-E215-4A15-BF8E-96F71AE3610F}" dt="2022-06-27T18:57:20.867" v="6861" actId="47"/>
        <pc:sldMkLst>
          <pc:docMk/>
          <pc:sldMk cId="1990284044" sldId="2446"/>
        </pc:sldMkLst>
      </pc:sldChg>
      <pc:sldChg chg="del">
        <pc:chgData name="Brown, Cody" userId="2edf2639-e9e8-4979-8714-43e686c0a899" providerId="ADAL" clId="{C075566B-E215-4A15-BF8E-96F71AE3610F}" dt="2022-06-27T18:57:14.802" v="6860" actId="47"/>
        <pc:sldMkLst>
          <pc:docMk/>
          <pc:sldMk cId="829836226" sldId="2447"/>
        </pc:sldMkLst>
      </pc:sldChg>
      <pc:sldChg chg="del">
        <pc:chgData name="Brown, Cody" userId="2edf2639-e9e8-4979-8714-43e686c0a899" providerId="ADAL" clId="{C075566B-E215-4A15-BF8E-96F71AE3610F}" dt="2022-06-27T18:57:25.906" v="6862" actId="47"/>
        <pc:sldMkLst>
          <pc:docMk/>
          <pc:sldMk cId="1626863776" sldId="2448"/>
        </pc:sldMkLst>
      </pc:sldChg>
      <pc:sldChg chg="del">
        <pc:chgData name="Brown, Cody" userId="2edf2639-e9e8-4979-8714-43e686c0a899" providerId="ADAL" clId="{C075566B-E215-4A15-BF8E-96F71AE3610F}" dt="2022-06-27T18:57:20.867" v="6861" actId="47"/>
        <pc:sldMkLst>
          <pc:docMk/>
          <pc:sldMk cId="3666755200" sldId="2449"/>
        </pc:sldMkLst>
      </pc:sldChg>
      <pc:sldChg chg="del">
        <pc:chgData name="Brown, Cody" userId="2edf2639-e9e8-4979-8714-43e686c0a899" providerId="ADAL" clId="{C075566B-E215-4A15-BF8E-96F71AE3610F}" dt="2022-06-27T18:57:20.867" v="6861" actId="47"/>
        <pc:sldMkLst>
          <pc:docMk/>
          <pc:sldMk cId="3717514396" sldId="2450"/>
        </pc:sldMkLst>
      </pc:sldChg>
      <pc:sldChg chg="del">
        <pc:chgData name="Brown, Cody" userId="2edf2639-e9e8-4979-8714-43e686c0a899" providerId="ADAL" clId="{C075566B-E215-4A15-BF8E-96F71AE3610F}" dt="2022-06-27T18:57:25.906" v="6862" actId="47"/>
        <pc:sldMkLst>
          <pc:docMk/>
          <pc:sldMk cId="2837776747" sldId="2452"/>
        </pc:sldMkLst>
      </pc:sldChg>
      <pc:sldChg chg="del">
        <pc:chgData name="Brown, Cody" userId="2edf2639-e9e8-4979-8714-43e686c0a899" providerId="ADAL" clId="{C075566B-E215-4A15-BF8E-96F71AE3610F}" dt="2022-06-27T18:57:20.867" v="6861" actId="47"/>
        <pc:sldMkLst>
          <pc:docMk/>
          <pc:sldMk cId="1172968118" sldId="2453"/>
        </pc:sldMkLst>
      </pc:sldChg>
      <pc:sldChg chg="del">
        <pc:chgData name="Brown, Cody" userId="2edf2639-e9e8-4979-8714-43e686c0a899" providerId="ADAL" clId="{C075566B-E215-4A15-BF8E-96F71AE3610F}" dt="2022-06-27T18:57:20.867" v="6861" actId="47"/>
        <pc:sldMkLst>
          <pc:docMk/>
          <pc:sldMk cId="1828108872" sldId="2455"/>
        </pc:sldMkLst>
      </pc:sldChg>
      <pc:sldChg chg="del">
        <pc:chgData name="Brown, Cody" userId="2edf2639-e9e8-4979-8714-43e686c0a899" providerId="ADAL" clId="{C075566B-E215-4A15-BF8E-96F71AE3610F}" dt="2022-06-27T18:57:14.802" v="6860" actId="47"/>
        <pc:sldMkLst>
          <pc:docMk/>
          <pc:sldMk cId="3224288592" sldId="2456"/>
        </pc:sldMkLst>
      </pc:sldChg>
      <pc:sldChg chg="del">
        <pc:chgData name="Brown, Cody" userId="2edf2639-e9e8-4979-8714-43e686c0a899" providerId="ADAL" clId="{C075566B-E215-4A15-BF8E-96F71AE3610F}" dt="2022-06-27T18:57:20.867" v="6861" actId="47"/>
        <pc:sldMkLst>
          <pc:docMk/>
          <pc:sldMk cId="2994730613" sldId="2457"/>
        </pc:sldMkLst>
      </pc:sldChg>
      <pc:sldChg chg="del">
        <pc:chgData name="Brown, Cody" userId="2edf2639-e9e8-4979-8714-43e686c0a899" providerId="ADAL" clId="{C075566B-E215-4A15-BF8E-96F71AE3610F}" dt="2022-06-27T18:57:14.802" v="6860" actId="47"/>
        <pc:sldMkLst>
          <pc:docMk/>
          <pc:sldMk cId="1244049771" sldId="2458"/>
        </pc:sldMkLst>
      </pc:sldChg>
      <pc:sldChg chg="del">
        <pc:chgData name="Brown, Cody" userId="2edf2639-e9e8-4979-8714-43e686c0a899" providerId="ADAL" clId="{C075566B-E215-4A15-BF8E-96F71AE3610F}" dt="2022-06-27T16:47:32.996" v="39" actId="47"/>
        <pc:sldMkLst>
          <pc:docMk/>
          <pc:sldMk cId="1493669561" sldId="2459"/>
        </pc:sldMkLst>
      </pc:sldChg>
      <pc:sldChg chg="del">
        <pc:chgData name="Brown, Cody" userId="2edf2639-e9e8-4979-8714-43e686c0a899" providerId="ADAL" clId="{C075566B-E215-4A15-BF8E-96F71AE3610F}" dt="2022-06-27T16:47:34.409" v="40" actId="47"/>
        <pc:sldMkLst>
          <pc:docMk/>
          <pc:sldMk cId="3605788998" sldId="2460"/>
        </pc:sldMkLst>
      </pc:sldChg>
      <pc:sldChg chg="addSp delSp modSp mod">
        <pc:chgData name="Brown, Cody" userId="2edf2639-e9e8-4979-8714-43e686c0a899" providerId="ADAL" clId="{C075566B-E215-4A15-BF8E-96F71AE3610F}" dt="2022-06-27T17:41:58.530" v="597" actId="14100"/>
        <pc:sldMkLst>
          <pc:docMk/>
          <pc:sldMk cId="3890509238" sldId="2461"/>
        </pc:sldMkLst>
        <pc:spChg chg="mod">
          <ac:chgData name="Brown, Cody" userId="2edf2639-e9e8-4979-8714-43e686c0a899" providerId="ADAL" clId="{C075566B-E215-4A15-BF8E-96F71AE3610F}" dt="2022-06-27T17:41:58.530" v="597" actId="14100"/>
          <ac:spMkLst>
            <pc:docMk/>
            <pc:sldMk cId="3890509238" sldId="2461"/>
            <ac:spMk id="2" creationId="{1BAB129D-F782-4A01-93EA-CD7B886CC015}"/>
          </ac:spMkLst>
        </pc:spChg>
        <pc:spChg chg="del">
          <ac:chgData name="Brown, Cody" userId="2edf2639-e9e8-4979-8714-43e686c0a899" providerId="ADAL" clId="{C075566B-E215-4A15-BF8E-96F71AE3610F}" dt="2022-06-27T17:41:53.917" v="595" actId="478"/>
          <ac:spMkLst>
            <pc:docMk/>
            <pc:sldMk cId="3890509238" sldId="2461"/>
            <ac:spMk id="3" creationId="{BE0F7DA4-D1CF-4415-A4C9-907E51797312}"/>
          </ac:spMkLst>
        </pc:spChg>
        <pc:spChg chg="add del mod">
          <ac:chgData name="Brown, Cody" userId="2edf2639-e9e8-4979-8714-43e686c0a899" providerId="ADAL" clId="{C075566B-E215-4A15-BF8E-96F71AE3610F}" dt="2022-06-27T17:41:55.891" v="596" actId="478"/>
          <ac:spMkLst>
            <pc:docMk/>
            <pc:sldMk cId="3890509238" sldId="2461"/>
            <ac:spMk id="5" creationId="{61D6FF0D-575F-4F83-D64E-D289C0E3C5CE}"/>
          </ac:spMkLst>
        </pc:spChg>
      </pc:sldChg>
      <pc:sldChg chg="del">
        <pc:chgData name="Brown, Cody" userId="2edf2639-e9e8-4979-8714-43e686c0a899" providerId="ADAL" clId="{C075566B-E215-4A15-BF8E-96F71AE3610F}" dt="2022-06-27T17:42:06.836" v="598" actId="47"/>
        <pc:sldMkLst>
          <pc:docMk/>
          <pc:sldMk cId="4175269010" sldId="2462"/>
        </pc:sldMkLst>
      </pc:sldChg>
      <pc:sldChg chg="del">
        <pc:chgData name="Brown, Cody" userId="2edf2639-e9e8-4979-8714-43e686c0a899" providerId="ADAL" clId="{C075566B-E215-4A15-BF8E-96F71AE3610F}" dt="2022-06-27T18:57:20.867" v="6861" actId="47"/>
        <pc:sldMkLst>
          <pc:docMk/>
          <pc:sldMk cId="1412031606" sldId="2463"/>
        </pc:sldMkLst>
      </pc:sldChg>
      <pc:sldChg chg="del">
        <pc:chgData name="Brown, Cody" userId="2edf2639-e9e8-4979-8714-43e686c0a899" providerId="ADAL" clId="{C075566B-E215-4A15-BF8E-96F71AE3610F}" dt="2022-06-27T18:57:14.802" v="6860" actId="47"/>
        <pc:sldMkLst>
          <pc:docMk/>
          <pc:sldMk cId="3122510570" sldId="2464"/>
        </pc:sldMkLst>
      </pc:sldChg>
      <pc:sldChg chg="del">
        <pc:chgData name="Brown, Cody" userId="2edf2639-e9e8-4979-8714-43e686c0a899" providerId="ADAL" clId="{C075566B-E215-4A15-BF8E-96F71AE3610F}" dt="2022-06-27T18:57:14.802" v="6860" actId="47"/>
        <pc:sldMkLst>
          <pc:docMk/>
          <pc:sldMk cId="868213984" sldId="2465"/>
        </pc:sldMkLst>
      </pc:sldChg>
      <pc:sldChg chg="del">
        <pc:chgData name="Brown, Cody" userId="2edf2639-e9e8-4979-8714-43e686c0a899" providerId="ADAL" clId="{C075566B-E215-4A15-BF8E-96F71AE3610F}" dt="2022-06-27T18:57:14.802" v="6860" actId="47"/>
        <pc:sldMkLst>
          <pc:docMk/>
          <pc:sldMk cId="3114809266" sldId="2466"/>
        </pc:sldMkLst>
      </pc:sldChg>
      <pc:sldChg chg="del">
        <pc:chgData name="Brown, Cody" userId="2edf2639-e9e8-4979-8714-43e686c0a899" providerId="ADAL" clId="{C075566B-E215-4A15-BF8E-96F71AE3610F}" dt="2022-06-27T18:57:14.802" v="6860" actId="47"/>
        <pc:sldMkLst>
          <pc:docMk/>
          <pc:sldMk cId="1407915412" sldId="2467"/>
        </pc:sldMkLst>
      </pc:sldChg>
      <pc:sldChg chg="del">
        <pc:chgData name="Brown, Cody" userId="2edf2639-e9e8-4979-8714-43e686c0a899" providerId="ADAL" clId="{C075566B-E215-4A15-BF8E-96F71AE3610F}" dt="2022-06-27T18:57:20.867" v="6861" actId="47"/>
        <pc:sldMkLst>
          <pc:docMk/>
          <pc:sldMk cId="2151271822" sldId="2468"/>
        </pc:sldMkLst>
      </pc:sldChg>
      <pc:sldChg chg="del ord">
        <pc:chgData name="Brown, Cody" userId="2edf2639-e9e8-4979-8714-43e686c0a899" providerId="ADAL" clId="{C075566B-E215-4A15-BF8E-96F71AE3610F}" dt="2022-06-27T16:57:37.367" v="381" actId="47"/>
        <pc:sldMkLst>
          <pc:docMk/>
          <pc:sldMk cId="2037128707" sldId="2469"/>
        </pc:sldMkLst>
      </pc:sldChg>
      <pc:sldChg chg="del">
        <pc:chgData name="Brown, Cody" userId="2edf2639-e9e8-4979-8714-43e686c0a899" providerId="ADAL" clId="{C075566B-E215-4A15-BF8E-96F71AE3610F}" dt="2022-06-27T18:57:14.802" v="6860" actId="47"/>
        <pc:sldMkLst>
          <pc:docMk/>
          <pc:sldMk cId="3790822480" sldId="2471"/>
        </pc:sldMkLst>
      </pc:sldChg>
      <pc:sldChg chg="del">
        <pc:chgData name="Brown, Cody" userId="2edf2639-e9e8-4979-8714-43e686c0a899" providerId="ADAL" clId="{C075566B-E215-4A15-BF8E-96F71AE3610F}" dt="2022-06-27T18:57:14.802" v="6860" actId="47"/>
        <pc:sldMkLst>
          <pc:docMk/>
          <pc:sldMk cId="791908" sldId="2472"/>
        </pc:sldMkLst>
      </pc:sldChg>
      <pc:sldChg chg="del">
        <pc:chgData name="Brown, Cody" userId="2edf2639-e9e8-4979-8714-43e686c0a899" providerId="ADAL" clId="{C075566B-E215-4A15-BF8E-96F71AE3610F}" dt="2022-06-27T18:57:14.802" v="6860" actId="47"/>
        <pc:sldMkLst>
          <pc:docMk/>
          <pc:sldMk cId="2691530564" sldId="2473"/>
        </pc:sldMkLst>
      </pc:sldChg>
      <pc:sldChg chg="del">
        <pc:chgData name="Brown, Cody" userId="2edf2639-e9e8-4979-8714-43e686c0a899" providerId="ADAL" clId="{C075566B-E215-4A15-BF8E-96F71AE3610F}" dt="2022-06-27T18:57:14.802" v="6860" actId="47"/>
        <pc:sldMkLst>
          <pc:docMk/>
          <pc:sldMk cId="4288570150" sldId="2474"/>
        </pc:sldMkLst>
      </pc:sldChg>
      <pc:sldChg chg="del">
        <pc:chgData name="Brown, Cody" userId="2edf2639-e9e8-4979-8714-43e686c0a899" providerId="ADAL" clId="{C075566B-E215-4A15-BF8E-96F71AE3610F}" dt="2022-06-27T18:57:14.802" v="6860" actId="47"/>
        <pc:sldMkLst>
          <pc:docMk/>
          <pc:sldMk cId="1301211719" sldId="2475"/>
        </pc:sldMkLst>
      </pc:sldChg>
      <pc:sldChg chg="del">
        <pc:chgData name="Brown, Cody" userId="2edf2639-e9e8-4979-8714-43e686c0a899" providerId="ADAL" clId="{C075566B-E215-4A15-BF8E-96F71AE3610F}" dt="2022-06-27T18:57:14.802" v="6860" actId="47"/>
        <pc:sldMkLst>
          <pc:docMk/>
          <pc:sldMk cId="1062309638" sldId="2476"/>
        </pc:sldMkLst>
      </pc:sldChg>
      <pc:sldChg chg="del">
        <pc:chgData name="Brown, Cody" userId="2edf2639-e9e8-4979-8714-43e686c0a899" providerId="ADAL" clId="{C075566B-E215-4A15-BF8E-96F71AE3610F}" dt="2022-06-27T18:57:14.802" v="6860" actId="47"/>
        <pc:sldMkLst>
          <pc:docMk/>
          <pc:sldMk cId="3849219312" sldId="2477"/>
        </pc:sldMkLst>
      </pc:sldChg>
      <pc:sldChg chg="del">
        <pc:chgData name="Brown, Cody" userId="2edf2639-e9e8-4979-8714-43e686c0a899" providerId="ADAL" clId="{C075566B-E215-4A15-BF8E-96F71AE3610F}" dt="2022-06-27T18:57:14.802" v="6860" actId="47"/>
        <pc:sldMkLst>
          <pc:docMk/>
          <pc:sldMk cId="1640393960" sldId="2478"/>
        </pc:sldMkLst>
      </pc:sldChg>
      <pc:sldChg chg="del">
        <pc:chgData name="Brown, Cody" userId="2edf2639-e9e8-4979-8714-43e686c0a899" providerId="ADAL" clId="{C075566B-E215-4A15-BF8E-96F71AE3610F}" dt="2022-06-27T18:57:14.802" v="6860" actId="47"/>
        <pc:sldMkLst>
          <pc:docMk/>
          <pc:sldMk cId="102597339" sldId="2479"/>
        </pc:sldMkLst>
      </pc:sldChg>
      <pc:sldChg chg="del">
        <pc:chgData name="Brown, Cody" userId="2edf2639-e9e8-4979-8714-43e686c0a899" providerId="ADAL" clId="{C075566B-E215-4A15-BF8E-96F71AE3610F}" dt="2022-06-27T18:57:14.802" v="6860" actId="47"/>
        <pc:sldMkLst>
          <pc:docMk/>
          <pc:sldMk cId="3214743009" sldId="2480"/>
        </pc:sldMkLst>
      </pc:sldChg>
      <pc:sldChg chg="del">
        <pc:chgData name="Brown, Cody" userId="2edf2639-e9e8-4979-8714-43e686c0a899" providerId="ADAL" clId="{C075566B-E215-4A15-BF8E-96F71AE3610F}" dt="2022-06-27T18:57:14.802" v="6860" actId="47"/>
        <pc:sldMkLst>
          <pc:docMk/>
          <pc:sldMk cId="2687011439" sldId="2481"/>
        </pc:sldMkLst>
      </pc:sldChg>
      <pc:sldChg chg="del">
        <pc:chgData name="Brown, Cody" userId="2edf2639-e9e8-4979-8714-43e686c0a899" providerId="ADAL" clId="{C075566B-E215-4A15-BF8E-96F71AE3610F}" dt="2022-06-27T18:57:14.802" v="6860" actId="47"/>
        <pc:sldMkLst>
          <pc:docMk/>
          <pc:sldMk cId="21629413" sldId="2482"/>
        </pc:sldMkLst>
      </pc:sldChg>
      <pc:sldChg chg="del">
        <pc:chgData name="Brown, Cody" userId="2edf2639-e9e8-4979-8714-43e686c0a899" providerId="ADAL" clId="{C075566B-E215-4A15-BF8E-96F71AE3610F}" dt="2022-06-27T18:57:14.802" v="6860" actId="47"/>
        <pc:sldMkLst>
          <pc:docMk/>
          <pc:sldMk cId="4095198137" sldId="2483"/>
        </pc:sldMkLst>
      </pc:sldChg>
      <pc:sldChg chg="del">
        <pc:chgData name="Brown, Cody" userId="2edf2639-e9e8-4979-8714-43e686c0a899" providerId="ADAL" clId="{C075566B-E215-4A15-BF8E-96F71AE3610F}" dt="2022-06-27T18:57:14.802" v="6860" actId="47"/>
        <pc:sldMkLst>
          <pc:docMk/>
          <pc:sldMk cId="2143809056" sldId="2484"/>
        </pc:sldMkLst>
      </pc:sldChg>
      <pc:sldChg chg="del">
        <pc:chgData name="Brown, Cody" userId="2edf2639-e9e8-4979-8714-43e686c0a899" providerId="ADAL" clId="{C075566B-E215-4A15-BF8E-96F71AE3610F}" dt="2022-06-27T18:57:14.802" v="6860" actId="47"/>
        <pc:sldMkLst>
          <pc:docMk/>
          <pc:sldMk cId="1223870806" sldId="2485"/>
        </pc:sldMkLst>
      </pc:sldChg>
      <pc:sldChg chg="del">
        <pc:chgData name="Brown, Cody" userId="2edf2639-e9e8-4979-8714-43e686c0a899" providerId="ADAL" clId="{C075566B-E215-4A15-BF8E-96F71AE3610F}" dt="2022-06-27T18:57:14.802" v="6860" actId="47"/>
        <pc:sldMkLst>
          <pc:docMk/>
          <pc:sldMk cId="3277074370" sldId="2486"/>
        </pc:sldMkLst>
      </pc:sldChg>
      <pc:sldChg chg="del">
        <pc:chgData name="Brown, Cody" userId="2edf2639-e9e8-4979-8714-43e686c0a899" providerId="ADAL" clId="{C075566B-E215-4A15-BF8E-96F71AE3610F}" dt="2022-06-27T18:57:14.802" v="6860" actId="47"/>
        <pc:sldMkLst>
          <pc:docMk/>
          <pc:sldMk cId="4220566484" sldId="2487"/>
        </pc:sldMkLst>
      </pc:sldChg>
      <pc:sldChg chg="del">
        <pc:chgData name="Brown, Cody" userId="2edf2639-e9e8-4979-8714-43e686c0a899" providerId="ADAL" clId="{C075566B-E215-4A15-BF8E-96F71AE3610F}" dt="2022-06-27T18:57:14.802" v="6860" actId="47"/>
        <pc:sldMkLst>
          <pc:docMk/>
          <pc:sldMk cId="2447830166" sldId="2488"/>
        </pc:sldMkLst>
      </pc:sldChg>
      <pc:sldChg chg="del">
        <pc:chgData name="Brown, Cody" userId="2edf2639-e9e8-4979-8714-43e686c0a899" providerId="ADAL" clId="{C075566B-E215-4A15-BF8E-96F71AE3610F}" dt="2022-06-27T18:57:14.802" v="6860" actId="47"/>
        <pc:sldMkLst>
          <pc:docMk/>
          <pc:sldMk cId="986216121" sldId="2489"/>
        </pc:sldMkLst>
      </pc:sldChg>
      <pc:sldChg chg="del">
        <pc:chgData name="Brown, Cody" userId="2edf2639-e9e8-4979-8714-43e686c0a899" providerId="ADAL" clId="{C075566B-E215-4A15-BF8E-96F71AE3610F}" dt="2022-06-27T18:57:14.802" v="6860" actId="47"/>
        <pc:sldMkLst>
          <pc:docMk/>
          <pc:sldMk cId="3976037211" sldId="2490"/>
        </pc:sldMkLst>
      </pc:sldChg>
      <pc:sldChg chg="del">
        <pc:chgData name="Brown, Cody" userId="2edf2639-e9e8-4979-8714-43e686c0a899" providerId="ADAL" clId="{C075566B-E215-4A15-BF8E-96F71AE3610F}" dt="2022-06-27T18:57:25.906" v="6862" actId="47"/>
        <pc:sldMkLst>
          <pc:docMk/>
          <pc:sldMk cId="803274739" sldId="2491"/>
        </pc:sldMkLst>
      </pc:sldChg>
      <pc:sldChg chg="del">
        <pc:chgData name="Brown, Cody" userId="2edf2639-e9e8-4979-8714-43e686c0a899" providerId="ADAL" clId="{C075566B-E215-4A15-BF8E-96F71AE3610F}" dt="2022-06-27T18:57:14.802" v="6860" actId="47"/>
        <pc:sldMkLst>
          <pc:docMk/>
          <pc:sldMk cId="1961273586" sldId="2492"/>
        </pc:sldMkLst>
      </pc:sldChg>
      <pc:sldChg chg="del">
        <pc:chgData name="Brown, Cody" userId="2edf2639-e9e8-4979-8714-43e686c0a899" providerId="ADAL" clId="{C075566B-E215-4A15-BF8E-96F71AE3610F}" dt="2022-06-27T18:57:14.802" v="6860" actId="47"/>
        <pc:sldMkLst>
          <pc:docMk/>
          <pc:sldMk cId="695566172" sldId="2493"/>
        </pc:sldMkLst>
      </pc:sldChg>
      <pc:sldChg chg="del">
        <pc:chgData name="Brown, Cody" userId="2edf2639-e9e8-4979-8714-43e686c0a899" providerId="ADAL" clId="{C075566B-E215-4A15-BF8E-96F71AE3610F}" dt="2022-06-27T18:57:14.802" v="6860" actId="47"/>
        <pc:sldMkLst>
          <pc:docMk/>
          <pc:sldMk cId="2920034078" sldId="2494"/>
        </pc:sldMkLst>
      </pc:sldChg>
      <pc:sldChg chg="del">
        <pc:chgData name="Brown, Cody" userId="2edf2639-e9e8-4979-8714-43e686c0a899" providerId="ADAL" clId="{C075566B-E215-4A15-BF8E-96F71AE3610F}" dt="2022-06-27T18:57:14.802" v="6860" actId="47"/>
        <pc:sldMkLst>
          <pc:docMk/>
          <pc:sldMk cId="2667514872" sldId="2496"/>
        </pc:sldMkLst>
      </pc:sldChg>
      <pc:sldChg chg="modSp add mod">
        <pc:chgData name="Brown, Cody" userId="2edf2639-e9e8-4979-8714-43e686c0a899" providerId="ADAL" clId="{C075566B-E215-4A15-BF8E-96F71AE3610F}" dt="2022-06-27T17:40:57.337" v="592" actId="20577"/>
        <pc:sldMkLst>
          <pc:docMk/>
          <pc:sldMk cId="3514674225" sldId="2497"/>
        </pc:sldMkLst>
        <pc:spChg chg="mod">
          <ac:chgData name="Brown, Cody" userId="2edf2639-e9e8-4979-8714-43e686c0a899" providerId="ADAL" clId="{C075566B-E215-4A15-BF8E-96F71AE3610F}" dt="2022-06-27T17:40:57.337" v="592" actId="20577"/>
          <ac:spMkLst>
            <pc:docMk/>
            <pc:sldMk cId="3514674225" sldId="2497"/>
            <ac:spMk id="2" creationId="{3B5C4AE6-DE59-4E20-A32B-93D6C221C491}"/>
          </ac:spMkLst>
        </pc:spChg>
        <pc:spChg chg="mod">
          <ac:chgData name="Brown, Cody" userId="2edf2639-e9e8-4979-8714-43e686c0a899" providerId="ADAL" clId="{C075566B-E215-4A15-BF8E-96F71AE3610F}" dt="2022-06-27T16:59:33.482" v="523" actId="1076"/>
          <ac:spMkLst>
            <pc:docMk/>
            <pc:sldMk cId="3514674225" sldId="2497"/>
            <ac:spMk id="3" creationId="{96F53AE2-3271-4F18-95D3-54F73568DDC9}"/>
          </ac:spMkLst>
        </pc:spChg>
        <pc:spChg chg="mod">
          <ac:chgData name="Brown, Cody" userId="2edf2639-e9e8-4979-8714-43e686c0a899" providerId="ADAL" clId="{C075566B-E215-4A15-BF8E-96F71AE3610F}" dt="2022-06-27T17:25:36.680" v="555" actId="20577"/>
          <ac:spMkLst>
            <pc:docMk/>
            <pc:sldMk cId="3514674225" sldId="2497"/>
            <ac:spMk id="4" creationId="{56587B53-EE05-4E39-B907-A3E009351C16}"/>
          </ac:spMkLst>
        </pc:spChg>
        <pc:spChg chg="mod">
          <ac:chgData name="Brown, Cody" userId="2edf2639-e9e8-4979-8714-43e686c0a899" providerId="ADAL" clId="{C075566B-E215-4A15-BF8E-96F71AE3610F}" dt="2022-06-27T16:59:41.190" v="527" actId="1076"/>
          <ac:spMkLst>
            <pc:docMk/>
            <pc:sldMk cId="3514674225" sldId="2497"/>
            <ac:spMk id="5" creationId="{7A4FE169-F45B-4BA1-8841-EC1EC82B8440}"/>
          </ac:spMkLst>
        </pc:spChg>
        <pc:spChg chg="mod">
          <ac:chgData name="Brown, Cody" userId="2edf2639-e9e8-4979-8714-43e686c0a899" providerId="ADAL" clId="{C075566B-E215-4A15-BF8E-96F71AE3610F}" dt="2022-06-27T17:25:47.172" v="569" actId="20577"/>
          <ac:spMkLst>
            <pc:docMk/>
            <pc:sldMk cId="3514674225" sldId="2497"/>
            <ac:spMk id="6" creationId="{3974ED59-89EA-4572-8EFF-765AFC14D609}"/>
          </ac:spMkLst>
        </pc:spChg>
      </pc:sldChg>
      <pc:sldChg chg="addSp modSp add mod">
        <pc:chgData name="Brown, Cody" userId="2edf2639-e9e8-4979-8714-43e686c0a899" providerId="ADAL" clId="{C075566B-E215-4A15-BF8E-96F71AE3610F}" dt="2022-06-27T17:45:33.065" v="771" actId="1076"/>
        <pc:sldMkLst>
          <pc:docMk/>
          <pc:sldMk cId="522824894" sldId="2498"/>
        </pc:sldMkLst>
        <pc:spChg chg="mod">
          <ac:chgData name="Brown, Cody" userId="2edf2639-e9e8-4979-8714-43e686c0a899" providerId="ADAL" clId="{C075566B-E215-4A15-BF8E-96F71AE3610F}" dt="2022-06-27T17:45:09.532" v="739" actId="14100"/>
          <ac:spMkLst>
            <pc:docMk/>
            <pc:sldMk cId="522824894" sldId="2498"/>
            <ac:spMk id="3" creationId="{DBA3CC4D-EEC3-44AC-A198-2F936D71E0B7}"/>
          </ac:spMkLst>
        </pc:spChg>
        <pc:spChg chg="add mod">
          <ac:chgData name="Brown, Cody" userId="2edf2639-e9e8-4979-8714-43e686c0a899" providerId="ADAL" clId="{C075566B-E215-4A15-BF8E-96F71AE3610F}" dt="2022-06-27T17:45:26.493" v="769" actId="1076"/>
          <ac:spMkLst>
            <pc:docMk/>
            <pc:sldMk cId="522824894" sldId="2498"/>
            <ac:spMk id="5" creationId="{EAD05B96-7F52-A040-47EC-F2FB646DDEA7}"/>
          </ac:spMkLst>
        </pc:spChg>
        <pc:spChg chg="add mod">
          <ac:chgData name="Brown, Cody" userId="2edf2639-e9e8-4979-8714-43e686c0a899" providerId="ADAL" clId="{C075566B-E215-4A15-BF8E-96F71AE3610F}" dt="2022-06-27T17:45:33.065" v="771" actId="1076"/>
          <ac:spMkLst>
            <pc:docMk/>
            <pc:sldMk cId="522824894" sldId="2498"/>
            <ac:spMk id="6" creationId="{FF28E627-CB48-BD16-0B28-BC9A12592B47}"/>
          </ac:spMkLst>
        </pc:spChg>
        <pc:graphicFrameChg chg="add mod">
          <ac:chgData name="Brown, Cody" userId="2edf2639-e9e8-4979-8714-43e686c0a899" providerId="ADAL" clId="{C075566B-E215-4A15-BF8E-96F71AE3610F}" dt="2022-06-27T17:45:02.849" v="736" actId="1076"/>
          <ac:graphicFrameMkLst>
            <pc:docMk/>
            <pc:sldMk cId="522824894" sldId="2498"/>
            <ac:graphicFrameMk id="4" creationId="{0A908FFA-07EA-1F1C-2907-898582D110C4}"/>
          </ac:graphicFrameMkLst>
        </pc:graphicFrameChg>
      </pc:sldChg>
      <pc:sldChg chg="addSp modSp add mod">
        <pc:chgData name="Brown, Cody" userId="2edf2639-e9e8-4979-8714-43e686c0a899" providerId="ADAL" clId="{C075566B-E215-4A15-BF8E-96F71AE3610F}" dt="2022-06-27T17:46:42.984" v="799" actId="1076"/>
        <pc:sldMkLst>
          <pc:docMk/>
          <pc:sldMk cId="620743942" sldId="2499"/>
        </pc:sldMkLst>
        <pc:spChg chg="mod">
          <ac:chgData name="Brown, Cody" userId="2edf2639-e9e8-4979-8714-43e686c0a899" providerId="ADAL" clId="{C075566B-E215-4A15-BF8E-96F71AE3610F}" dt="2022-06-27T17:46:00.589" v="787" actId="404"/>
          <ac:spMkLst>
            <pc:docMk/>
            <pc:sldMk cId="620743942" sldId="2499"/>
            <ac:spMk id="2" creationId="{1F52DB62-F84B-4DFD-8914-DB7A39F599C0}"/>
          </ac:spMkLst>
        </pc:spChg>
        <pc:spChg chg="mod">
          <ac:chgData name="Brown, Cody" userId="2edf2639-e9e8-4979-8714-43e686c0a899" providerId="ADAL" clId="{C075566B-E215-4A15-BF8E-96F71AE3610F}" dt="2022-06-27T17:46:15.427" v="792" actId="14100"/>
          <ac:spMkLst>
            <pc:docMk/>
            <pc:sldMk cId="620743942" sldId="2499"/>
            <ac:spMk id="3" creationId="{DBA3CC4D-EEC3-44AC-A198-2F936D71E0B7}"/>
          </ac:spMkLst>
        </pc:spChg>
        <pc:spChg chg="add mod">
          <ac:chgData name="Brown, Cody" userId="2edf2639-e9e8-4979-8714-43e686c0a899" providerId="ADAL" clId="{C075566B-E215-4A15-BF8E-96F71AE3610F}" dt="2022-06-27T17:46:31.754" v="796" actId="1076"/>
          <ac:spMkLst>
            <pc:docMk/>
            <pc:sldMk cId="620743942" sldId="2499"/>
            <ac:spMk id="4" creationId="{F5668DB4-931F-DBE6-8894-6915FBCD61A3}"/>
          </ac:spMkLst>
        </pc:spChg>
        <pc:spChg chg="add mod">
          <ac:chgData name="Brown, Cody" userId="2edf2639-e9e8-4979-8714-43e686c0a899" providerId="ADAL" clId="{C075566B-E215-4A15-BF8E-96F71AE3610F}" dt="2022-06-27T17:46:42.984" v="799" actId="1076"/>
          <ac:spMkLst>
            <pc:docMk/>
            <pc:sldMk cId="620743942" sldId="2499"/>
            <ac:spMk id="6" creationId="{19FF3DD5-93E5-F7D9-3374-F16DEE333C83}"/>
          </ac:spMkLst>
        </pc:spChg>
        <pc:graphicFrameChg chg="add mod">
          <ac:chgData name="Brown, Cody" userId="2edf2639-e9e8-4979-8714-43e686c0a899" providerId="ADAL" clId="{C075566B-E215-4A15-BF8E-96F71AE3610F}" dt="2022-06-27T17:46:36.149" v="797" actId="1076"/>
          <ac:graphicFrameMkLst>
            <pc:docMk/>
            <pc:sldMk cId="620743942" sldId="2499"/>
            <ac:graphicFrameMk id="5" creationId="{975F177D-AF51-B579-31DE-A8796A63F1AC}"/>
          </ac:graphicFrameMkLst>
        </pc:graphicFrameChg>
      </pc:sldChg>
      <pc:sldChg chg="addSp delSp modSp add mod">
        <pc:chgData name="Brown, Cody" userId="2edf2639-e9e8-4979-8714-43e686c0a899" providerId="ADAL" clId="{C075566B-E215-4A15-BF8E-96F71AE3610F}" dt="2022-06-27T17:47:34.416" v="872"/>
        <pc:sldMkLst>
          <pc:docMk/>
          <pc:sldMk cId="3333885679" sldId="2500"/>
        </pc:sldMkLst>
        <pc:spChg chg="mod">
          <ac:chgData name="Brown, Cody" userId="2edf2639-e9e8-4979-8714-43e686c0a899" providerId="ADAL" clId="{C075566B-E215-4A15-BF8E-96F71AE3610F}" dt="2022-06-27T17:47:24.238" v="870" actId="20577"/>
          <ac:spMkLst>
            <pc:docMk/>
            <pc:sldMk cId="3333885679" sldId="2500"/>
            <ac:spMk id="2" creationId="{1F52DB62-F84B-4DFD-8914-DB7A39F599C0}"/>
          </ac:spMkLst>
        </pc:spChg>
        <pc:spChg chg="del">
          <ac:chgData name="Brown, Cody" userId="2edf2639-e9e8-4979-8714-43e686c0a899" providerId="ADAL" clId="{C075566B-E215-4A15-BF8E-96F71AE3610F}" dt="2022-06-27T17:47:33.282" v="871" actId="478"/>
          <ac:spMkLst>
            <pc:docMk/>
            <pc:sldMk cId="3333885679" sldId="2500"/>
            <ac:spMk id="3" creationId="{DBA3CC4D-EEC3-44AC-A198-2F936D71E0B7}"/>
          </ac:spMkLst>
        </pc:spChg>
        <pc:spChg chg="add del mod">
          <ac:chgData name="Brown, Cody" userId="2edf2639-e9e8-4979-8714-43e686c0a899" providerId="ADAL" clId="{C075566B-E215-4A15-BF8E-96F71AE3610F}" dt="2022-06-27T17:47:34.416" v="872"/>
          <ac:spMkLst>
            <pc:docMk/>
            <pc:sldMk cId="3333885679" sldId="2500"/>
            <ac:spMk id="5" creationId="{6CA64566-DFCF-815F-E889-1A589D75485C}"/>
          </ac:spMkLst>
        </pc:spChg>
        <pc:graphicFrameChg chg="add mod">
          <ac:chgData name="Brown, Cody" userId="2edf2639-e9e8-4979-8714-43e686c0a899" providerId="ADAL" clId="{C075566B-E215-4A15-BF8E-96F71AE3610F}" dt="2022-06-27T17:47:34.416" v="872"/>
          <ac:graphicFrameMkLst>
            <pc:docMk/>
            <pc:sldMk cId="3333885679" sldId="2500"/>
            <ac:graphicFrameMk id="6" creationId="{C3D333AC-575B-56C7-1219-C9AF86231E32}"/>
          </ac:graphicFrameMkLst>
        </pc:graphicFrameChg>
      </pc:sldChg>
      <pc:sldChg chg="modSp add mod">
        <pc:chgData name="Brown, Cody" userId="2edf2639-e9e8-4979-8714-43e686c0a899" providerId="ADAL" clId="{C075566B-E215-4A15-BF8E-96F71AE3610F}" dt="2022-06-27T17:52:40.500" v="1517" actId="14100"/>
        <pc:sldMkLst>
          <pc:docMk/>
          <pc:sldMk cId="4108548033" sldId="2501"/>
        </pc:sldMkLst>
        <pc:spChg chg="mod">
          <ac:chgData name="Brown, Cody" userId="2edf2639-e9e8-4979-8714-43e686c0a899" providerId="ADAL" clId="{C075566B-E215-4A15-BF8E-96F71AE3610F}" dt="2022-06-27T17:47:57.236" v="906" actId="20577"/>
          <ac:spMkLst>
            <pc:docMk/>
            <pc:sldMk cId="4108548033" sldId="2501"/>
            <ac:spMk id="2" creationId="{1F52DB62-F84B-4DFD-8914-DB7A39F599C0}"/>
          </ac:spMkLst>
        </pc:spChg>
        <pc:spChg chg="mod">
          <ac:chgData name="Brown, Cody" userId="2edf2639-e9e8-4979-8714-43e686c0a899" providerId="ADAL" clId="{C075566B-E215-4A15-BF8E-96F71AE3610F}" dt="2022-06-27T17:52:40.500" v="1517" actId="14100"/>
          <ac:spMkLst>
            <pc:docMk/>
            <pc:sldMk cId="4108548033" sldId="2501"/>
            <ac:spMk id="3" creationId="{DBA3CC4D-EEC3-44AC-A198-2F936D71E0B7}"/>
          </ac:spMkLst>
        </pc:spChg>
      </pc:sldChg>
      <pc:sldChg chg="modSp add mod ord">
        <pc:chgData name="Brown, Cody" userId="2edf2639-e9e8-4979-8714-43e686c0a899" providerId="ADAL" clId="{C075566B-E215-4A15-BF8E-96F71AE3610F}" dt="2022-06-27T17:50:46.744" v="1195" actId="20577"/>
        <pc:sldMkLst>
          <pc:docMk/>
          <pc:sldMk cId="397311498" sldId="2502"/>
        </pc:sldMkLst>
        <pc:spChg chg="mod">
          <ac:chgData name="Brown, Cody" userId="2edf2639-e9e8-4979-8714-43e686c0a899" providerId="ADAL" clId="{C075566B-E215-4A15-BF8E-96F71AE3610F}" dt="2022-06-27T17:48:37.801" v="990" actId="20577"/>
          <ac:spMkLst>
            <pc:docMk/>
            <pc:sldMk cId="397311498" sldId="2502"/>
            <ac:spMk id="2" creationId="{1F52DB62-F84B-4DFD-8914-DB7A39F599C0}"/>
          </ac:spMkLst>
        </pc:spChg>
        <pc:spChg chg="mod">
          <ac:chgData name="Brown, Cody" userId="2edf2639-e9e8-4979-8714-43e686c0a899" providerId="ADAL" clId="{C075566B-E215-4A15-BF8E-96F71AE3610F}" dt="2022-06-27T17:50:46.744" v="1195" actId="20577"/>
          <ac:spMkLst>
            <pc:docMk/>
            <pc:sldMk cId="397311498" sldId="2502"/>
            <ac:spMk id="3" creationId="{DBA3CC4D-EEC3-44AC-A198-2F936D71E0B7}"/>
          </ac:spMkLst>
        </pc:spChg>
      </pc:sldChg>
      <pc:sldChg chg="modSp add del mod">
        <pc:chgData name="Brown, Cody" userId="2edf2639-e9e8-4979-8714-43e686c0a899" providerId="ADAL" clId="{C075566B-E215-4A15-BF8E-96F71AE3610F}" dt="2022-06-27T17:48:06.649" v="910"/>
        <pc:sldMkLst>
          <pc:docMk/>
          <pc:sldMk cId="2381959903" sldId="2502"/>
        </pc:sldMkLst>
        <pc:spChg chg="mod">
          <ac:chgData name="Brown, Cody" userId="2edf2639-e9e8-4979-8714-43e686c0a899" providerId="ADAL" clId="{C075566B-E215-4A15-BF8E-96F71AE3610F}" dt="2022-06-27T17:48:06.649" v="910"/>
          <ac:spMkLst>
            <pc:docMk/>
            <pc:sldMk cId="2381959903" sldId="2502"/>
            <ac:spMk id="3" creationId="{DBA3CC4D-EEC3-44AC-A198-2F936D71E0B7}"/>
          </ac:spMkLst>
        </pc:spChg>
      </pc:sldChg>
      <pc:sldChg chg="modSp add del mod">
        <pc:chgData name="Brown, Cody" userId="2edf2639-e9e8-4979-8714-43e686c0a899" providerId="ADAL" clId="{C075566B-E215-4A15-BF8E-96F71AE3610F}" dt="2022-06-27T17:48:10.900" v="914"/>
        <pc:sldMkLst>
          <pc:docMk/>
          <pc:sldMk cId="2792829994" sldId="2502"/>
        </pc:sldMkLst>
        <pc:spChg chg="mod">
          <ac:chgData name="Brown, Cody" userId="2edf2639-e9e8-4979-8714-43e686c0a899" providerId="ADAL" clId="{C075566B-E215-4A15-BF8E-96F71AE3610F}" dt="2022-06-27T17:48:10.900" v="914"/>
          <ac:spMkLst>
            <pc:docMk/>
            <pc:sldMk cId="2792829994" sldId="2502"/>
            <ac:spMk id="3" creationId="{DBA3CC4D-EEC3-44AC-A198-2F936D71E0B7}"/>
          </ac:spMkLst>
        </pc:spChg>
      </pc:sldChg>
      <pc:sldChg chg="modSp add mod">
        <pc:chgData name="Brown, Cody" userId="2edf2639-e9e8-4979-8714-43e686c0a899" providerId="ADAL" clId="{C075566B-E215-4A15-BF8E-96F71AE3610F}" dt="2022-06-27T17:52:49.008" v="1530" actId="20577"/>
        <pc:sldMkLst>
          <pc:docMk/>
          <pc:sldMk cId="1198858194" sldId="2503"/>
        </pc:sldMkLst>
        <pc:spChg chg="mod">
          <ac:chgData name="Brown, Cody" userId="2edf2639-e9e8-4979-8714-43e686c0a899" providerId="ADAL" clId="{C075566B-E215-4A15-BF8E-96F71AE3610F}" dt="2022-06-27T17:52:49.008" v="1530" actId="20577"/>
          <ac:spMkLst>
            <pc:docMk/>
            <pc:sldMk cId="1198858194" sldId="2503"/>
            <ac:spMk id="3" creationId="{DBA3CC4D-EEC3-44AC-A198-2F936D71E0B7}"/>
          </ac:spMkLst>
        </pc:spChg>
      </pc:sldChg>
      <pc:sldChg chg="modSp add mod">
        <pc:chgData name="Brown, Cody" userId="2edf2639-e9e8-4979-8714-43e686c0a899" providerId="ADAL" clId="{C075566B-E215-4A15-BF8E-96F71AE3610F}" dt="2022-06-27T17:53:18.547" v="1549" actId="1076"/>
        <pc:sldMkLst>
          <pc:docMk/>
          <pc:sldMk cId="1404842095" sldId="2504"/>
        </pc:sldMkLst>
        <pc:spChg chg="mod">
          <ac:chgData name="Brown, Cody" userId="2edf2639-e9e8-4979-8714-43e686c0a899" providerId="ADAL" clId="{C075566B-E215-4A15-BF8E-96F71AE3610F}" dt="2022-06-27T17:53:18.547" v="1549" actId="1076"/>
          <ac:spMkLst>
            <pc:docMk/>
            <pc:sldMk cId="1404842095" sldId="2504"/>
            <ac:spMk id="2" creationId="{1BAB129D-F782-4A01-93EA-CD7B886CC015}"/>
          </ac:spMkLst>
        </pc:spChg>
      </pc:sldChg>
      <pc:sldChg chg="addSp delSp modSp add mod">
        <pc:chgData name="Brown, Cody" userId="2edf2639-e9e8-4979-8714-43e686c0a899" providerId="ADAL" clId="{C075566B-E215-4A15-BF8E-96F71AE3610F}" dt="2022-06-27T17:55:30.475" v="1842" actId="1076"/>
        <pc:sldMkLst>
          <pc:docMk/>
          <pc:sldMk cId="3275264055" sldId="2505"/>
        </pc:sldMkLst>
        <pc:spChg chg="mod">
          <ac:chgData name="Brown, Cody" userId="2edf2639-e9e8-4979-8714-43e686c0a899" providerId="ADAL" clId="{C075566B-E215-4A15-BF8E-96F71AE3610F}" dt="2022-06-27T17:54:05.909" v="1572" actId="20577"/>
          <ac:spMkLst>
            <pc:docMk/>
            <pc:sldMk cId="3275264055" sldId="2505"/>
            <ac:spMk id="2" creationId="{1F52DB62-F84B-4DFD-8914-DB7A39F599C0}"/>
          </ac:spMkLst>
        </pc:spChg>
        <pc:spChg chg="del mod">
          <ac:chgData name="Brown, Cody" userId="2edf2639-e9e8-4979-8714-43e686c0a899" providerId="ADAL" clId="{C075566B-E215-4A15-BF8E-96F71AE3610F}" dt="2022-06-27T17:53:57.999" v="1552" actId="22"/>
          <ac:spMkLst>
            <pc:docMk/>
            <pc:sldMk cId="3275264055" sldId="2505"/>
            <ac:spMk id="3" creationId="{DBA3CC4D-EEC3-44AC-A198-2F936D71E0B7}"/>
          </ac:spMkLst>
        </pc:spChg>
        <pc:spChg chg="add mod">
          <ac:chgData name="Brown, Cody" userId="2edf2639-e9e8-4979-8714-43e686c0a899" providerId="ADAL" clId="{C075566B-E215-4A15-BF8E-96F71AE3610F}" dt="2022-06-27T17:55:25.868" v="1841" actId="27636"/>
          <ac:spMkLst>
            <pc:docMk/>
            <pc:sldMk cId="3275264055" sldId="2505"/>
            <ac:spMk id="6" creationId="{153F4653-3C0D-B2C0-B54C-01B477B2CB77}"/>
          </ac:spMkLst>
        </pc:spChg>
        <pc:picChg chg="add mod ord">
          <ac:chgData name="Brown, Cody" userId="2edf2639-e9e8-4979-8714-43e686c0a899" providerId="ADAL" clId="{C075566B-E215-4A15-BF8E-96F71AE3610F}" dt="2022-06-27T17:55:30.475" v="1842" actId="1076"/>
          <ac:picMkLst>
            <pc:docMk/>
            <pc:sldMk cId="3275264055" sldId="2505"/>
            <ac:picMk id="5" creationId="{4DBC098A-A53B-BA4E-36A2-E3FD2A95E198}"/>
          </ac:picMkLst>
        </pc:picChg>
      </pc:sldChg>
      <pc:sldChg chg="addSp delSp modSp add mod">
        <pc:chgData name="Brown, Cody" userId="2edf2639-e9e8-4979-8714-43e686c0a899" providerId="ADAL" clId="{C075566B-E215-4A15-BF8E-96F71AE3610F}" dt="2022-06-27T17:57:13.908" v="2078" actId="1076"/>
        <pc:sldMkLst>
          <pc:docMk/>
          <pc:sldMk cId="4212800633" sldId="2506"/>
        </pc:sldMkLst>
        <pc:spChg chg="add del mod">
          <ac:chgData name="Brown, Cody" userId="2edf2639-e9e8-4979-8714-43e686c0a899" providerId="ADAL" clId="{C075566B-E215-4A15-BF8E-96F71AE3610F}" dt="2022-06-27T17:55:49.653" v="1846" actId="478"/>
          <ac:spMkLst>
            <pc:docMk/>
            <pc:sldMk cId="4212800633" sldId="2506"/>
            <ac:spMk id="4" creationId="{D973FB91-79F3-008C-13BE-C832E2F5973F}"/>
          </ac:spMkLst>
        </pc:spChg>
        <pc:spChg chg="mod">
          <ac:chgData name="Brown, Cody" userId="2edf2639-e9e8-4979-8714-43e686c0a899" providerId="ADAL" clId="{C075566B-E215-4A15-BF8E-96F71AE3610F}" dt="2022-06-27T17:57:13.908" v="2078" actId="1076"/>
          <ac:spMkLst>
            <pc:docMk/>
            <pc:sldMk cId="4212800633" sldId="2506"/>
            <ac:spMk id="6" creationId="{153F4653-3C0D-B2C0-B54C-01B477B2CB77}"/>
          </ac:spMkLst>
        </pc:spChg>
        <pc:picChg chg="del">
          <ac:chgData name="Brown, Cody" userId="2edf2639-e9e8-4979-8714-43e686c0a899" providerId="ADAL" clId="{C075566B-E215-4A15-BF8E-96F71AE3610F}" dt="2022-06-27T17:55:35.284" v="1844" actId="478"/>
          <ac:picMkLst>
            <pc:docMk/>
            <pc:sldMk cId="4212800633" sldId="2506"/>
            <ac:picMk id="5" creationId="{4DBC098A-A53B-BA4E-36A2-E3FD2A95E198}"/>
          </ac:picMkLst>
        </pc:picChg>
        <pc:picChg chg="add mod">
          <ac:chgData name="Brown, Cody" userId="2edf2639-e9e8-4979-8714-43e686c0a899" providerId="ADAL" clId="{C075566B-E215-4A15-BF8E-96F71AE3610F}" dt="2022-06-27T17:55:55.645" v="1850" actId="1076"/>
          <ac:picMkLst>
            <pc:docMk/>
            <pc:sldMk cId="4212800633" sldId="2506"/>
            <ac:picMk id="8" creationId="{673A5AF9-3836-91DE-94E6-381D849D1F73}"/>
          </ac:picMkLst>
        </pc:picChg>
        <pc:picChg chg="add mod">
          <ac:chgData name="Brown, Cody" userId="2edf2639-e9e8-4979-8714-43e686c0a899" providerId="ADAL" clId="{C075566B-E215-4A15-BF8E-96F71AE3610F}" dt="2022-06-27T17:57:11.209" v="2077" actId="1076"/>
          <ac:picMkLst>
            <pc:docMk/>
            <pc:sldMk cId="4212800633" sldId="2506"/>
            <ac:picMk id="9" creationId="{A2CCD964-845A-BE7B-D83B-970012159549}"/>
          </ac:picMkLst>
        </pc:picChg>
      </pc:sldChg>
      <pc:sldChg chg="addSp delSp modSp add mod">
        <pc:chgData name="Brown, Cody" userId="2edf2639-e9e8-4979-8714-43e686c0a899" providerId="ADAL" clId="{C075566B-E215-4A15-BF8E-96F71AE3610F}" dt="2022-06-27T17:59:01.404" v="2357" actId="20577"/>
        <pc:sldMkLst>
          <pc:docMk/>
          <pc:sldMk cId="3040104267" sldId="2507"/>
        </pc:sldMkLst>
        <pc:spChg chg="add del mod">
          <ac:chgData name="Brown, Cody" userId="2edf2639-e9e8-4979-8714-43e686c0a899" providerId="ADAL" clId="{C075566B-E215-4A15-BF8E-96F71AE3610F}" dt="2022-06-27T17:57:29.478" v="2081" actId="478"/>
          <ac:spMkLst>
            <pc:docMk/>
            <pc:sldMk cId="3040104267" sldId="2507"/>
            <ac:spMk id="4" creationId="{05C6444C-8D6C-AF38-2E1E-AAE3AF9BC382}"/>
          </ac:spMkLst>
        </pc:spChg>
        <pc:spChg chg="mod">
          <ac:chgData name="Brown, Cody" userId="2edf2639-e9e8-4979-8714-43e686c0a899" providerId="ADAL" clId="{C075566B-E215-4A15-BF8E-96F71AE3610F}" dt="2022-06-27T17:59:01.404" v="2357" actId="20577"/>
          <ac:spMkLst>
            <pc:docMk/>
            <pc:sldMk cId="3040104267" sldId="2507"/>
            <ac:spMk id="6" creationId="{153F4653-3C0D-B2C0-B54C-01B477B2CB77}"/>
          </ac:spMkLst>
        </pc:spChg>
        <pc:picChg chg="del">
          <ac:chgData name="Brown, Cody" userId="2edf2639-e9e8-4979-8714-43e686c0a899" providerId="ADAL" clId="{C075566B-E215-4A15-BF8E-96F71AE3610F}" dt="2022-06-27T17:57:26.315" v="2080" actId="478"/>
          <ac:picMkLst>
            <pc:docMk/>
            <pc:sldMk cId="3040104267" sldId="2507"/>
            <ac:picMk id="5" creationId="{4DBC098A-A53B-BA4E-36A2-E3FD2A95E198}"/>
          </ac:picMkLst>
        </pc:picChg>
        <pc:picChg chg="add mod">
          <ac:chgData name="Brown, Cody" userId="2edf2639-e9e8-4979-8714-43e686c0a899" providerId="ADAL" clId="{C075566B-E215-4A15-BF8E-96F71AE3610F}" dt="2022-06-27T17:57:58.150" v="2090" actId="1076"/>
          <ac:picMkLst>
            <pc:docMk/>
            <pc:sldMk cId="3040104267" sldId="2507"/>
            <ac:picMk id="8" creationId="{69973091-5AD5-A2FA-728F-9BACA121F03A}"/>
          </ac:picMkLst>
        </pc:picChg>
      </pc:sldChg>
      <pc:sldChg chg="addSp delSp modSp add mod">
        <pc:chgData name="Brown, Cody" userId="2edf2639-e9e8-4979-8714-43e686c0a899" providerId="ADAL" clId="{C075566B-E215-4A15-BF8E-96F71AE3610F}" dt="2022-06-27T18:00:07.528" v="2477" actId="20577"/>
        <pc:sldMkLst>
          <pc:docMk/>
          <pc:sldMk cId="3743864739" sldId="2508"/>
        </pc:sldMkLst>
        <pc:spChg chg="mod">
          <ac:chgData name="Brown, Cody" userId="2edf2639-e9e8-4979-8714-43e686c0a899" providerId="ADAL" clId="{C075566B-E215-4A15-BF8E-96F71AE3610F}" dt="2022-06-27T18:00:07.528" v="2477" actId="20577"/>
          <ac:spMkLst>
            <pc:docMk/>
            <pc:sldMk cId="3743864739" sldId="2508"/>
            <ac:spMk id="6" creationId="{153F4653-3C0D-B2C0-B54C-01B477B2CB77}"/>
          </ac:spMkLst>
        </pc:spChg>
        <pc:picChg chg="add mod">
          <ac:chgData name="Brown, Cody" userId="2edf2639-e9e8-4979-8714-43e686c0a899" providerId="ADAL" clId="{C075566B-E215-4A15-BF8E-96F71AE3610F}" dt="2022-06-27T18:00:05.977" v="2475" actId="1076"/>
          <ac:picMkLst>
            <pc:docMk/>
            <pc:sldMk cId="3743864739" sldId="2508"/>
            <ac:picMk id="4" creationId="{FD69E8A6-099B-BED7-8398-3917676C4725}"/>
          </ac:picMkLst>
        </pc:picChg>
        <pc:picChg chg="del">
          <ac:chgData name="Brown, Cody" userId="2edf2639-e9e8-4979-8714-43e686c0a899" providerId="ADAL" clId="{C075566B-E215-4A15-BF8E-96F71AE3610F}" dt="2022-06-27T17:59:27.977" v="2359" actId="478"/>
          <ac:picMkLst>
            <pc:docMk/>
            <pc:sldMk cId="3743864739" sldId="2508"/>
            <ac:picMk id="8" creationId="{69973091-5AD5-A2FA-728F-9BACA121F03A}"/>
          </ac:picMkLst>
        </pc:picChg>
      </pc:sldChg>
      <pc:sldChg chg="modSp add mod">
        <pc:chgData name="Brown, Cody" userId="2edf2639-e9e8-4979-8714-43e686c0a899" providerId="ADAL" clId="{C075566B-E215-4A15-BF8E-96F71AE3610F}" dt="2022-06-27T18:00:23.160" v="2479"/>
        <pc:sldMkLst>
          <pc:docMk/>
          <pc:sldMk cId="2497078758" sldId="2509"/>
        </pc:sldMkLst>
        <pc:spChg chg="mod">
          <ac:chgData name="Brown, Cody" userId="2edf2639-e9e8-4979-8714-43e686c0a899" providerId="ADAL" clId="{C075566B-E215-4A15-BF8E-96F71AE3610F}" dt="2022-06-27T18:00:23.160" v="2479"/>
          <ac:spMkLst>
            <pc:docMk/>
            <pc:sldMk cId="2497078758" sldId="2509"/>
            <ac:spMk id="2" creationId="{1F52DB62-F84B-4DFD-8914-DB7A39F599C0}"/>
          </ac:spMkLst>
        </pc:spChg>
      </pc:sldChg>
      <pc:sldChg chg="modSp add mod">
        <pc:chgData name="Brown, Cody" userId="2edf2639-e9e8-4979-8714-43e686c0a899" providerId="ADAL" clId="{C075566B-E215-4A15-BF8E-96F71AE3610F}" dt="2022-06-27T18:01:24.646" v="2679" actId="20577"/>
        <pc:sldMkLst>
          <pc:docMk/>
          <pc:sldMk cId="3241475209" sldId="2510"/>
        </pc:sldMkLst>
        <pc:spChg chg="mod">
          <ac:chgData name="Brown, Cody" userId="2edf2639-e9e8-4979-8714-43e686c0a899" providerId="ADAL" clId="{C075566B-E215-4A15-BF8E-96F71AE3610F}" dt="2022-06-27T18:00:37.802" v="2511" actId="20577"/>
          <ac:spMkLst>
            <pc:docMk/>
            <pc:sldMk cId="3241475209" sldId="2510"/>
            <ac:spMk id="2" creationId="{1F52DB62-F84B-4DFD-8914-DB7A39F599C0}"/>
          </ac:spMkLst>
        </pc:spChg>
        <pc:spChg chg="mod">
          <ac:chgData name="Brown, Cody" userId="2edf2639-e9e8-4979-8714-43e686c0a899" providerId="ADAL" clId="{C075566B-E215-4A15-BF8E-96F71AE3610F}" dt="2022-06-27T18:01:24.646" v="2679" actId="20577"/>
          <ac:spMkLst>
            <pc:docMk/>
            <pc:sldMk cId="3241475209" sldId="2510"/>
            <ac:spMk id="3" creationId="{DBA3CC4D-EEC3-44AC-A198-2F936D71E0B7}"/>
          </ac:spMkLst>
        </pc:spChg>
      </pc:sldChg>
      <pc:sldChg chg="modSp add mod">
        <pc:chgData name="Brown, Cody" userId="2edf2639-e9e8-4979-8714-43e686c0a899" providerId="ADAL" clId="{C075566B-E215-4A15-BF8E-96F71AE3610F}" dt="2022-06-27T18:51:08.121" v="6640" actId="27636"/>
        <pc:sldMkLst>
          <pc:docMk/>
          <pc:sldMk cId="2957678386" sldId="2511"/>
        </pc:sldMkLst>
        <pc:spChg chg="mod">
          <ac:chgData name="Brown, Cody" userId="2edf2639-e9e8-4979-8714-43e686c0a899" providerId="ADAL" clId="{C075566B-E215-4A15-BF8E-96F71AE3610F}" dt="2022-06-27T18:01:47.474" v="2692" actId="20577"/>
          <ac:spMkLst>
            <pc:docMk/>
            <pc:sldMk cId="2957678386" sldId="2511"/>
            <ac:spMk id="2" creationId="{1F52DB62-F84B-4DFD-8914-DB7A39F599C0}"/>
          </ac:spMkLst>
        </pc:spChg>
        <pc:spChg chg="mod">
          <ac:chgData name="Brown, Cody" userId="2edf2639-e9e8-4979-8714-43e686c0a899" providerId="ADAL" clId="{C075566B-E215-4A15-BF8E-96F71AE3610F}" dt="2022-06-27T18:51:08.121" v="6640" actId="27636"/>
          <ac:spMkLst>
            <pc:docMk/>
            <pc:sldMk cId="2957678386" sldId="2511"/>
            <ac:spMk id="3" creationId="{DBA3CC4D-EEC3-44AC-A198-2F936D71E0B7}"/>
          </ac:spMkLst>
        </pc:spChg>
      </pc:sldChg>
      <pc:sldChg chg="modSp add mod">
        <pc:chgData name="Brown, Cody" userId="2edf2639-e9e8-4979-8714-43e686c0a899" providerId="ADAL" clId="{C075566B-E215-4A15-BF8E-96F71AE3610F}" dt="2022-06-27T18:03:29.869" v="2919" actId="20577"/>
        <pc:sldMkLst>
          <pc:docMk/>
          <pc:sldMk cId="1340954912" sldId="2512"/>
        </pc:sldMkLst>
        <pc:spChg chg="mod">
          <ac:chgData name="Brown, Cody" userId="2edf2639-e9e8-4979-8714-43e686c0a899" providerId="ADAL" clId="{C075566B-E215-4A15-BF8E-96F71AE3610F}" dt="2022-06-27T18:03:29.869" v="2919" actId="20577"/>
          <ac:spMkLst>
            <pc:docMk/>
            <pc:sldMk cId="1340954912" sldId="2512"/>
            <ac:spMk id="2" creationId="{1BAB129D-F782-4A01-93EA-CD7B886CC015}"/>
          </ac:spMkLst>
        </pc:spChg>
      </pc:sldChg>
      <pc:sldChg chg="addSp delSp modSp add mod">
        <pc:chgData name="Brown, Cody" userId="2edf2639-e9e8-4979-8714-43e686c0a899" providerId="ADAL" clId="{C075566B-E215-4A15-BF8E-96F71AE3610F}" dt="2022-06-27T18:05:53.061" v="3078" actId="1076"/>
        <pc:sldMkLst>
          <pc:docMk/>
          <pc:sldMk cId="482633738" sldId="2513"/>
        </pc:sldMkLst>
        <pc:spChg chg="mod">
          <ac:chgData name="Brown, Cody" userId="2edf2639-e9e8-4979-8714-43e686c0a899" providerId="ADAL" clId="{C075566B-E215-4A15-BF8E-96F71AE3610F}" dt="2022-06-27T18:04:39.109" v="2944" actId="20577"/>
          <ac:spMkLst>
            <pc:docMk/>
            <pc:sldMk cId="482633738" sldId="2513"/>
            <ac:spMk id="2" creationId="{1F52DB62-F84B-4DFD-8914-DB7A39F599C0}"/>
          </ac:spMkLst>
        </pc:spChg>
        <pc:spChg chg="add del mod">
          <ac:chgData name="Brown, Cody" userId="2edf2639-e9e8-4979-8714-43e686c0a899" providerId="ADAL" clId="{C075566B-E215-4A15-BF8E-96F71AE3610F}" dt="2022-06-27T18:05:50.113" v="3077" actId="22"/>
          <ac:spMkLst>
            <pc:docMk/>
            <pc:sldMk cId="482633738" sldId="2513"/>
            <ac:spMk id="4" creationId="{A5EED2D4-3384-3E29-1BC9-6F05A57E754F}"/>
          </ac:spMkLst>
        </pc:spChg>
        <pc:spChg chg="mod">
          <ac:chgData name="Brown, Cody" userId="2edf2639-e9e8-4979-8714-43e686c0a899" providerId="ADAL" clId="{C075566B-E215-4A15-BF8E-96F71AE3610F}" dt="2022-06-27T18:05:33.249" v="3075" actId="20577"/>
          <ac:spMkLst>
            <pc:docMk/>
            <pc:sldMk cId="482633738" sldId="2513"/>
            <ac:spMk id="6" creationId="{153F4653-3C0D-B2C0-B54C-01B477B2CB77}"/>
          </ac:spMkLst>
        </pc:spChg>
        <pc:picChg chg="del">
          <ac:chgData name="Brown, Cody" userId="2edf2639-e9e8-4979-8714-43e686c0a899" providerId="ADAL" clId="{C075566B-E215-4A15-BF8E-96F71AE3610F}" dt="2022-06-27T18:05:35.169" v="3076" actId="478"/>
          <ac:picMkLst>
            <pc:docMk/>
            <pc:sldMk cId="482633738" sldId="2513"/>
            <ac:picMk id="5" creationId="{4DBC098A-A53B-BA4E-36A2-E3FD2A95E198}"/>
          </ac:picMkLst>
        </pc:picChg>
        <pc:picChg chg="add mod ord">
          <ac:chgData name="Brown, Cody" userId="2edf2639-e9e8-4979-8714-43e686c0a899" providerId="ADAL" clId="{C075566B-E215-4A15-BF8E-96F71AE3610F}" dt="2022-06-27T18:05:53.061" v="3078" actId="1076"/>
          <ac:picMkLst>
            <pc:docMk/>
            <pc:sldMk cId="482633738" sldId="2513"/>
            <ac:picMk id="8" creationId="{CACDB342-C962-1E69-50CF-37AF4778E291}"/>
          </ac:picMkLst>
        </pc:picChg>
      </pc:sldChg>
      <pc:sldChg chg="addSp delSp modSp add mod">
        <pc:chgData name="Brown, Cody" userId="2edf2639-e9e8-4979-8714-43e686c0a899" providerId="ADAL" clId="{C075566B-E215-4A15-BF8E-96F71AE3610F}" dt="2022-06-27T18:11:07.300" v="4016"/>
        <pc:sldMkLst>
          <pc:docMk/>
          <pc:sldMk cId="1960212034" sldId="2514"/>
        </pc:sldMkLst>
        <pc:spChg chg="add del mod">
          <ac:chgData name="Brown, Cody" userId="2edf2639-e9e8-4979-8714-43e686c0a899" providerId="ADAL" clId="{C075566B-E215-4A15-BF8E-96F71AE3610F}" dt="2022-06-27T18:06:13.907" v="3081" actId="22"/>
          <ac:spMkLst>
            <pc:docMk/>
            <pc:sldMk cId="1960212034" sldId="2514"/>
            <ac:spMk id="4" creationId="{B0AB4788-21CD-B82D-F778-CF49CA93E1B7}"/>
          </ac:spMkLst>
        </pc:spChg>
        <pc:spChg chg="del mod">
          <ac:chgData name="Brown, Cody" userId="2edf2639-e9e8-4979-8714-43e686c0a899" providerId="ADAL" clId="{C075566B-E215-4A15-BF8E-96F71AE3610F}" dt="2022-06-27T18:07:16.647" v="3240" actId="478"/>
          <ac:spMkLst>
            <pc:docMk/>
            <pc:sldMk cId="1960212034" sldId="2514"/>
            <ac:spMk id="6" creationId="{153F4653-3C0D-B2C0-B54C-01B477B2CB77}"/>
          </ac:spMkLst>
        </pc:spChg>
        <pc:spChg chg="add mod">
          <ac:chgData name="Brown, Cody" userId="2edf2639-e9e8-4979-8714-43e686c0a899" providerId="ADAL" clId="{C075566B-E215-4A15-BF8E-96F71AE3610F}" dt="2022-06-27T18:07:51.635" v="3250" actId="1076"/>
          <ac:spMkLst>
            <pc:docMk/>
            <pc:sldMk cId="1960212034" sldId="2514"/>
            <ac:spMk id="9" creationId="{F7B8631B-E8D7-527F-4E09-5995813C92FC}"/>
          </ac:spMkLst>
        </pc:spChg>
        <pc:spChg chg="add mod">
          <ac:chgData name="Brown, Cody" userId="2edf2639-e9e8-4979-8714-43e686c0a899" providerId="ADAL" clId="{C075566B-E215-4A15-BF8E-96F71AE3610F}" dt="2022-06-27T18:09:16.535" v="3662" actId="20577"/>
          <ac:spMkLst>
            <pc:docMk/>
            <pc:sldMk cId="1960212034" sldId="2514"/>
            <ac:spMk id="10" creationId="{DF907EFB-553C-14B7-1E58-0B2FE477429E}"/>
          </ac:spMkLst>
        </pc:spChg>
        <pc:spChg chg="add mod">
          <ac:chgData name="Brown, Cody" userId="2edf2639-e9e8-4979-8714-43e686c0a899" providerId="ADAL" clId="{C075566B-E215-4A15-BF8E-96F71AE3610F}" dt="2022-06-27T18:09:28.631" v="3666" actId="1076"/>
          <ac:spMkLst>
            <pc:docMk/>
            <pc:sldMk cId="1960212034" sldId="2514"/>
            <ac:spMk id="11" creationId="{EA01052E-180A-36EA-FA81-B3C37982A7A4}"/>
          </ac:spMkLst>
        </pc:spChg>
        <pc:spChg chg="add mod">
          <ac:chgData name="Brown, Cody" userId="2edf2639-e9e8-4979-8714-43e686c0a899" providerId="ADAL" clId="{C075566B-E215-4A15-BF8E-96F71AE3610F}" dt="2022-06-27T18:10:51.357" v="4014" actId="14100"/>
          <ac:spMkLst>
            <pc:docMk/>
            <pc:sldMk cId="1960212034" sldId="2514"/>
            <ac:spMk id="12" creationId="{FE98DFE8-161A-9999-C4F3-E23D4E146015}"/>
          </ac:spMkLst>
        </pc:spChg>
        <pc:spChg chg="add del mod">
          <ac:chgData name="Brown, Cody" userId="2edf2639-e9e8-4979-8714-43e686c0a899" providerId="ADAL" clId="{C075566B-E215-4A15-BF8E-96F71AE3610F}" dt="2022-06-27T18:11:07.300" v="4016"/>
          <ac:spMkLst>
            <pc:docMk/>
            <pc:sldMk cId="1960212034" sldId="2514"/>
            <ac:spMk id="13" creationId="{8C401FF3-24B9-EAE7-BE53-74E8E7A2CC79}"/>
          </ac:spMkLst>
        </pc:spChg>
        <pc:picChg chg="add mod ord">
          <ac:chgData name="Brown, Cody" userId="2edf2639-e9e8-4979-8714-43e686c0a899" providerId="ADAL" clId="{C075566B-E215-4A15-BF8E-96F71AE3610F}" dt="2022-06-27T18:07:41.913" v="3247" actId="1076"/>
          <ac:picMkLst>
            <pc:docMk/>
            <pc:sldMk cId="1960212034" sldId="2514"/>
            <ac:picMk id="7" creationId="{A0B34E8D-A5FB-7AF9-BA8F-C7014A542590}"/>
          </ac:picMkLst>
        </pc:picChg>
        <pc:picChg chg="del">
          <ac:chgData name="Brown, Cody" userId="2edf2639-e9e8-4979-8714-43e686c0a899" providerId="ADAL" clId="{C075566B-E215-4A15-BF8E-96F71AE3610F}" dt="2022-06-27T18:05:59.601" v="3080" actId="478"/>
          <ac:picMkLst>
            <pc:docMk/>
            <pc:sldMk cId="1960212034" sldId="2514"/>
            <ac:picMk id="8" creationId="{CACDB342-C962-1E69-50CF-37AF4778E291}"/>
          </ac:picMkLst>
        </pc:picChg>
      </pc:sldChg>
      <pc:sldChg chg="addSp delSp modSp add mod">
        <pc:chgData name="Brown, Cody" userId="2edf2639-e9e8-4979-8714-43e686c0a899" providerId="ADAL" clId="{C075566B-E215-4A15-BF8E-96F71AE3610F}" dt="2022-06-27T18:13:55.881" v="4250" actId="20577"/>
        <pc:sldMkLst>
          <pc:docMk/>
          <pc:sldMk cId="2793017224" sldId="2515"/>
        </pc:sldMkLst>
        <pc:spChg chg="add del mod">
          <ac:chgData name="Brown, Cody" userId="2edf2639-e9e8-4979-8714-43e686c0a899" providerId="ADAL" clId="{C075566B-E215-4A15-BF8E-96F71AE3610F}" dt="2022-06-27T18:11:27.890" v="4019" actId="22"/>
          <ac:spMkLst>
            <pc:docMk/>
            <pc:sldMk cId="2793017224" sldId="2515"/>
            <ac:spMk id="4" creationId="{78F873E4-0D75-3C95-0388-A1E19A9E361D}"/>
          </ac:spMkLst>
        </pc:spChg>
        <pc:spChg chg="del">
          <ac:chgData name="Brown, Cody" userId="2edf2639-e9e8-4979-8714-43e686c0a899" providerId="ADAL" clId="{C075566B-E215-4A15-BF8E-96F71AE3610F}" dt="2022-06-27T18:11:40.032" v="4024" actId="478"/>
          <ac:spMkLst>
            <pc:docMk/>
            <pc:sldMk cId="2793017224" sldId="2515"/>
            <ac:spMk id="9" creationId="{F7B8631B-E8D7-527F-4E09-5995813C92FC}"/>
          </ac:spMkLst>
        </pc:spChg>
        <pc:spChg chg="mod">
          <ac:chgData name="Brown, Cody" userId="2edf2639-e9e8-4979-8714-43e686c0a899" providerId="ADAL" clId="{C075566B-E215-4A15-BF8E-96F71AE3610F}" dt="2022-06-27T18:13:55.881" v="4250" actId="20577"/>
          <ac:spMkLst>
            <pc:docMk/>
            <pc:sldMk cId="2793017224" sldId="2515"/>
            <ac:spMk id="10" creationId="{DF907EFB-553C-14B7-1E58-0B2FE477429E}"/>
          </ac:spMkLst>
        </pc:spChg>
        <pc:spChg chg="del">
          <ac:chgData name="Brown, Cody" userId="2edf2639-e9e8-4979-8714-43e686c0a899" providerId="ADAL" clId="{C075566B-E215-4A15-BF8E-96F71AE3610F}" dt="2022-06-27T18:11:42.083" v="4026" actId="478"/>
          <ac:spMkLst>
            <pc:docMk/>
            <pc:sldMk cId="2793017224" sldId="2515"/>
            <ac:spMk id="11" creationId="{EA01052E-180A-36EA-FA81-B3C37982A7A4}"/>
          </ac:spMkLst>
        </pc:spChg>
        <pc:spChg chg="del">
          <ac:chgData name="Brown, Cody" userId="2edf2639-e9e8-4979-8714-43e686c0a899" providerId="ADAL" clId="{C075566B-E215-4A15-BF8E-96F71AE3610F}" dt="2022-06-27T18:11:44.110" v="4027" actId="478"/>
          <ac:spMkLst>
            <pc:docMk/>
            <pc:sldMk cId="2793017224" sldId="2515"/>
            <ac:spMk id="12" creationId="{FE98DFE8-161A-9999-C4F3-E23D4E146015}"/>
          </ac:spMkLst>
        </pc:spChg>
        <pc:picChg chg="add mod ord">
          <ac:chgData name="Brown, Cody" userId="2edf2639-e9e8-4979-8714-43e686c0a899" providerId="ADAL" clId="{C075566B-E215-4A15-BF8E-96F71AE3610F}" dt="2022-06-27T18:11:59.043" v="4036" actId="1076"/>
          <ac:picMkLst>
            <pc:docMk/>
            <pc:sldMk cId="2793017224" sldId="2515"/>
            <ac:picMk id="6" creationId="{C2E6AE05-483B-FEBA-23D6-B07D737F97BE}"/>
          </ac:picMkLst>
        </pc:picChg>
        <pc:picChg chg="del">
          <ac:chgData name="Brown, Cody" userId="2edf2639-e9e8-4979-8714-43e686c0a899" providerId="ADAL" clId="{C075566B-E215-4A15-BF8E-96F71AE3610F}" dt="2022-06-27T18:11:15.660" v="4018" actId="478"/>
          <ac:picMkLst>
            <pc:docMk/>
            <pc:sldMk cId="2793017224" sldId="2515"/>
            <ac:picMk id="7" creationId="{A0B34E8D-A5FB-7AF9-BA8F-C7014A542590}"/>
          </ac:picMkLst>
        </pc:picChg>
      </pc:sldChg>
      <pc:sldChg chg="modSp add mod">
        <pc:chgData name="Brown, Cody" userId="2edf2639-e9e8-4979-8714-43e686c0a899" providerId="ADAL" clId="{C075566B-E215-4A15-BF8E-96F71AE3610F}" dt="2022-06-27T18:17:07.533" v="4563" actId="20577"/>
        <pc:sldMkLst>
          <pc:docMk/>
          <pc:sldMk cId="567442795" sldId="2516"/>
        </pc:sldMkLst>
        <pc:spChg chg="mod">
          <ac:chgData name="Brown, Cody" userId="2edf2639-e9e8-4979-8714-43e686c0a899" providerId="ADAL" clId="{C075566B-E215-4A15-BF8E-96F71AE3610F}" dt="2022-06-27T18:17:07.533" v="4563" actId="20577"/>
          <ac:spMkLst>
            <pc:docMk/>
            <pc:sldMk cId="567442795" sldId="2516"/>
            <ac:spMk id="2" creationId="{1F52DB62-F84B-4DFD-8914-DB7A39F599C0}"/>
          </ac:spMkLst>
        </pc:spChg>
        <pc:spChg chg="mod">
          <ac:chgData name="Brown, Cody" userId="2edf2639-e9e8-4979-8714-43e686c0a899" providerId="ADAL" clId="{C075566B-E215-4A15-BF8E-96F71AE3610F}" dt="2022-06-27T18:14:20.798" v="4266" actId="20577"/>
          <ac:spMkLst>
            <pc:docMk/>
            <pc:sldMk cId="567442795" sldId="2516"/>
            <ac:spMk id="3" creationId="{DBA3CC4D-EEC3-44AC-A198-2F936D71E0B7}"/>
          </ac:spMkLst>
        </pc:spChg>
      </pc:sldChg>
      <pc:sldChg chg="modSp add mod">
        <pc:chgData name="Brown, Cody" userId="2edf2639-e9e8-4979-8714-43e686c0a899" providerId="ADAL" clId="{C075566B-E215-4A15-BF8E-96F71AE3610F}" dt="2022-06-27T18:17:13.581" v="4575" actId="20577"/>
        <pc:sldMkLst>
          <pc:docMk/>
          <pc:sldMk cId="2854863416" sldId="2517"/>
        </pc:sldMkLst>
        <pc:spChg chg="mod">
          <ac:chgData name="Brown, Cody" userId="2edf2639-e9e8-4979-8714-43e686c0a899" providerId="ADAL" clId="{C075566B-E215-4A15-BF8E-96F71AE3610F}" dt="2022-06-27T18:17:13.581" v="4575" actId="20577"/>
          <ac:spMkLst>
            <pc:docMk/>
            <pc:sldMk cId="2854863416" sldId="2517"/>
            <ac:spMk id="2" creationId="{1F52DB62-F84B-4DFD-8914-DB7A39F599C0}"/>
          </ac:spMkLst>
        </pc:spChg>
        <pc:spChg chg="mod">
          <ac:chgData name="Brown, Cody" userId="2edf2639-e9e8-4979-8714-43e686c0a899" providerId="ADAL" clId="{C075566B-E215-4A15-BF8E-96F71AE3610F}" dt="2022-06-27T18:16:23.607" v="4551" actId="20577"/>
          <ac:spMkLst>
            <pc:docMk/>
            <pc:sldMk cId="2854863416" sldId="2517"/>
            <ac:spMk id="3" creationId="{DBA3CC4D-EEC3-44AC-A198-2F936D71E0B7}"/>
          </ac:spMkLst>
        </pc:spChg>
      </pc:sldChg>
      <pc:sldChg chg="modSp add mod">
        <pc:chgData name="Brown, Cody" userId="2edf2639-e9e8-4979-8714-43e686c0a899" providerId="ADAL" clId="{C075566B-E215-4A15-BF8E-96F71AE3610F}" dt="2022-06-27T18:17:29.574" v="4581" actId="20577"/>
        <pc:sldMkLst>
          <pc:docMk/>
          <pc:sldMk cId="4255360971" sldId="2518"/>
        </pc:sldMkLst>
        <pc:spChg chg="mod">
          <ac:chgData name="Brown, Cody" userId="2edf2639-e9e8-4979-8714-43e686c0a899" providerId="ADAL" clId="{C075566B-E215-4A15-BF8E-96F71AE3610F}" dt="2022-06-27T18:17:29.574" v="4581" actId="20577"/>
          <ac:spMkLst>
            <pc:docMk/>
            <pc:sldMk cId="4255360971" sldId="2518"/>
            <ac:spMk id="2" creationId="{1BAB129D-F782-4A01-93EA-CD7B886CC015}"/>
          </ac:spMkLst>
        </pc:spChg>
      </pc:sldChg>
      <pc:sldChg chg="modSp add mod">
        <pc:chgData name="Brown, Cody" userId="2edf2639-e9e8-4979-8714-43e686c0a899" providerId="ADAL" clId="{C075566B-E215-4A15-BF8E-96F71AE3610F}" dt="2022-06-27T18:18:59.495" v="4645" actId="20577"/>
        <pc:sldMkLst>
          <pc:docMk/>
          <pc:sldMk cId="276766452" sldId="2519"/>
        </pc:sldMkLst>
        <pc:spChg chg="mod">
          <ac:chgData name="Brown, Cody" userId="2edf2639-e9e8-4979-8714-43e686c0a899" providerId="ADAL" clId="{C075566B-E215-4A15-BF8E-96F71AE3610F}" dt="2022-06-27T18:18:59.495" v="4645" actId="20577"/>
          <ac:spMkLst>
            <pc:docMk/>
            <pc:sldMk cId="276766452" sldId="2519"/>
            <ac:spMk id="2" creationId="{1BAB129D-F782-4A01-93EA-CD7B886CC015}"/>
          </ac:spMkLst>
        </pc:spChg>
      </pc:sldChg>
      <pc:sldChg chg="addSp delSp modSp add mod">
        <pc:chgData name="Brown, Cody" userId="2edf2639-e9e8-4979-8714-43e686c0a899" providerId="ADAL" clId="{C075566B-E215-4A15-BF8E-96F71AE3610F}" dt="2022-06-27T18:22:11.790" v="4955" actId="1076"/>
        <pc:sldMkLst>
          <pc:docMk/>
          <pc:sldMk cId="3047287" sldId="2520"/>
        </pc:sldMkLst>
        <pc:spChg chg="mod">
          <ac:chgData name="Brown, Cody" userId="2edf2639-e9e8-4979-8714-43e686c0a899" providerId="ADAL" clId="{C075566B-E215-4A15-BF8E-96F71AE3610F}" dt="2022-06-27T18:19:14.662" v="4651" actId="20577"/>
          <ac:spMkLst>
            <pc:docMk/>
            <pc:sldMk cId="3047287" sldId="2520"/>
            <ac:spMk id="2" creationId="{1F52DB62-F84B-4DFD-8914-DB7A39F599C0}"/>
          </ac:spMkLst>
        </pc:spChg>
        <pc:spChg chg="add del mod">
          <ac:chgData name="Brown, Cody" userId="2edf2639-e9e8-4979-8714-43e686c0a899" providerId="ADAL" clId="{C075566B-E215-4A15-BF8E-96F71AE3610F}" dt="2022-06-27T18:20:06.967" v="4765" actId="478"/>
          <ac:spMkLst>
            <pc:docMk/>
            <pc:sldMk cId="3047287" sldId="2520"/>
            <ac:spMk id="4" creationId="{3A6454D5-F1E3-30AF-A658-6BCB5EBE1F57}"/>
          </ac:spMkLst>
        </pc:spChg>
        <pc:spChg chg="mod">
          <ac:chgData name="Brown, Cody" userId="2edf2639-e9e8-4979-8714-43e686c0a899" providerId="ADAL" clId="{C075566B-E215-4A15-BF8E-96F71AE3610F}" dt="2022-06-27T18:19:47.970" v="4762" actId="20577"/>
          <ac:spMkLst>
            <pc:docMk/>
            <pc:sldMk cId="3047287" sldId="2520"/>
            <ac:spMk id="6" creationId="{153F4653-3C0D-B2C0-B54C-01B477B2CB77}"/>
          </ac:spMkLst>
        </pc:spChg>
        <pc:spChg chg="add mod">
          <ac:chgData name="Brown, Cody" userId="2edf2639-e9e8-4979-8714-43e686c0a899" providerId="ADAL" clId="{C075566B-E215-4A15-BF8E-96F71AE3610F}" dt="2022-06-27T18:22:08.872" v="4954" actId="1076"/>
          <ac:spMkLst>
            <pc:docMk/>
            <pc:sldMk cId="3047287" sldId="2520"/>
            <ac:spMk id="11" creationId="{26ECE80B-BB1F-45C4-0B09-4CEF769CE32A}"/>
          </ac:spMkLst>
        </pc:spChg>
        <pc:picChg chg="add mod">
          <ac:chgData name="Brown, Cody" userId="2edf2639-e9e8-4979-8714-43e686c0a899" providerId="ADAL" clId="{C075566B-E215-4A15-BF8E-96F71AE3610F}" dt="2022-06-27T18:22:11.790" v="4955" actId="1076"/>
          <ac:picMkLst>
            <pc:docMk/>
            <pc:sldMk cId="3047287" sldId="2520"/>
            <ac:picMk id="7" creationId="{0A8E13A0-CA1D-DA79-1947-4D43072FE870}"/>
          </ac:picMkLst>
        </pc:picChg>
        <pc:picChg chg="del">
          <ac:chgData name="Brown, Cody" userId="2edf2639-e9e8-4979-8714-43e686c0a899" providerId="ADAL" clId="{C075566B-E215-4A15-BF8E-96F71AE3610F}" dt="2022-06-27T18:19:50.368" v="4763" actId="478"/>
          <ac:picMkLst>
            <pc:docMk/>
            <pc:sldMk cId="3047287" sldId="2520"/>
            <ac:picMk id="8" creationId="{CACDB342-C962-1E69-50CF-37AF4778E291}"/>
          </ac:picMkLst>
        </pc:picChg>
        <pc:picChg chg="add del">
          <ac:chgData name="Brown, Cody" userId="2edf2639-e9e8-4979-8714-43e686c0a899" providerId="ADAL" clId="{C075566B-E215-4A15-BF8E-96F71AE3610F}" dt="2022-06-27T18:20:46.680" v="4769" actId="22"/>
          <ac:picMkLst>
            <pc:docMk/>
            <pc:sldMk cId="3047287" sldId="2520"/>
            <ac:picMk id="10" creationId="{8BE44469-DBF4-E126-E0E6-C98A8C9D2C7F}"/>
          </ac:picMkLst>
        </pc:picChg>
      </pc:sldChg>
      <pc:sldChg chg="addSp delSp modSp add mod">
        <pc:chgData name="Brown, Cody" userId="2edf2639-e9e8-4979-8714-43e686c0a899" providerId="ADAL" clId="{C075566B-E215-4A15-BF8E-96F71AE3610F}" dt="2022-06-27T18:23:14.255" v="5063" actId="20577"/>
        <pc:sldMkLst>
          <pc:docMk/>
          <pc:sldMk cId="3232859137" sldId="2521"/>
        </pc:sldMkLst>
        <pc:spChg chg="mod">
          <ac:chgData name="Brown, Cody" userId="2edf2639-e9e8-4979-8714-43e686c0a899" providerId="ADAL" clId="{C075566B-E215-4A15-BF8E-96F71AE3610F}" dt="2022-06-27T18:23:14.255" v="5063" actId="20577"/>
          <ac:spMkLst>
            <pc:docMk/>
            <pc:sldMk cId="3232859137" sldId="2521"/>
            <ac:spMk id="6" creationId="{153F4653-3C0D-B2C0-B54C-01B477B2CB77}"/>
          </ac:spMkLst>
        </pc:spChg>
        <pc:spChg chg="del">
          <ac:chgData name="Brown, Cody" userId="2edf2639-e9e8-4979-8714-43e686c0a899" providerId="ADAL" clId="{C075566B-E215-4A15-BF8E-96F71AE3610F}" dt="2022-06-27T18:23:01.594" v="5058" actId="478"/>
          <ac:spMkLst>
            <pc:docMk/>
            <pc:sldMk cId="3232859137" sldId="2521"/>
            <ac:spMk id="11" creationId="{26ECE80B-BB1F-45C4-0B09-4CEF769CE32A}"/>
          </ac:spMkLst>
        </pc:spChg>
        <pc:picChg chg="add mod">
          <ac:chgData name="Brown, Cody" userId="2edf2639-e9e8-4979-8714-43e686c0a899" providerId="ADAL" clId="{C075566B-E215-4A15-BF8E-96F71AE3610F}" dt="2022-06-27T18:23:07.722" v="5061" actId="1076"/>
          <ac:picMkLst>
            <pc:docMk/>
            <pc:sldMk cId="3232859137" sldId="2521"/>
            <ac:picMk id="4" creationId="{BB6B868C-4A2E-B200-B700-941B3F0AA46D}"/>
          </ac:picMkLst>
        </pc:picChg>
        <pc:picChg chg="del">
          <ac:chgData name="Brown, Cody" userId="2edf2639-e9e8-4979-8714-43e686c0a899" providerId="ADAL" clId="{C075566B-E215-4A15-BF8E-96F71AE3610F}" dt="2022-06-27T18:23:00.107" v="5057" actId="478"/>
          <ac:picMkLst>
            <pc:docMk/>
            <pc:sldMk cId="3232859137" sldId="2521"/>
            <ac:picMk id="7" creationId="{0A8E13A0-CA1D-DA79-1947-4D43072FE870}"/>
          </ac:picMkLst>
        </pc:picChg>
      </pc:sldChg>
      <pc:sldChg chg="addSp delSp modSp add mod">
        <pc:chgData name="Brown, Cody" userId="2edf2639-e9e8-4979-8714-43e686c0a899" providerId="ADAL" clId="{C075566B-E215-4A15-BF8E-96F71AE3610F}" dt="2022-06-27T18:25:56.527" v="5387" actId="1076"/>
        <pc:sldMkLst>
          <pc:docMk/>
          <pc:sldMk cId="706000125" sldId="2522"/>
        </pc:sldMkLst>
        <pc:spChg chg="mod">
          <ac:chgData name="Brown, Cody" userId="2edf2639-e9e8-4979-8714-43e686c0a899" providerId="ADAL" clId="{C075566B-E215-4A15-BF8E-96F71AE3610F}" dt="2022-06-27T18:25:31.825" v="5352" actId="27636"/>
          <ac:spMkLst>
            <pc:docMk/>
            <pc:sldMk cId="706000125" sldId="2522"/>
            <ac:spMk id="6" creationId="{153F4653-3C0D-B2C0-B54C-01B477B2CB77}"/>
          </ac:spMkLst>
        </pc:spChg>
        <pc:spChg chg="add mod">
          <ac:chgData name="Brown, Cody" userId="2edf2639-e9e8-4979-8714-43e686c0a899" providerId="ADAL" clId="{C075566B-E215-4A15-BF8E-96F71AE3610F}" dt="2022-06-27T18:25:29.571" v="5350" actId="255"/>
          <ac:spMkLst>
            <pc:docMk/>
            <pc:sldMk cId="706000125" sldId="2522"/>
            <ac:spMk id="8" creationId="{1D39A0A0-4B69-AD84-3A31-C10A8B398EDD}"/>
          </ac:spMkLst>
        </pc:spChg>
        <pc:spChg chg="add mod">
          <ac:chgData name="Brown, Cody" userId="2edf2639-e9e8-4979-8714-43e686c0a899" providerId="ADAL" clId="{C075566B-E215-4A15-BF8E-96F71AE3610F}" dt="2022-06-27T18:25:56.527" v="5387" actId="1076"/>
          <ac:spMkLst>
            <pc:docMk/>
            <pc:sldMk cId="706000125" sldId="2522"/>
            <ac:spMk id="9" creationId="{1B599323-1FAD-FB79-9F32-E2222D242DDD}"/>
          </ac:spMkLst>
        </pc:spChg>
        <pc:spChg chg="del">
          <ac:chgData name="Brown, Cody" userId="2edf2639-e9e8-4979-8714-43e686c0a899" providerId="ADAL" clId="{C075566B-E215-4A15-BF8E-96F71AE3610F}" dt="2022-06-27T18:24:01.431" v="5070" actId="478"/>
          <ac:spMkLst>
            <pc:docMk/>
            <pc:sldMk cId="706000125" sldId="2522"/>
            <ac:spMk id="11" creationId="{26ECE80B-BB1F-45C4-0B09-4CEF769CE32A}"/>
          </ac:spMkLst>
        </pc:spChg>
        <pc:picChg chg="add mod">
          <ac:chgData name="Brown, Cody" userId="2edf2639-e9e8-4979-8714-43e686c0a899" providerId="ADAL" clId="{C075566B-E215-4A15-BF8E-96F71AE3610F}" dt="2022-06-27T18:24:08.818" v="5074" actId="1076"/>
          <ac:picMkLst>
            <pc:docMk/>
            <pc:sldMk cId="706000125" sldId="2522"/>
            <ac:picMk id="4" creationId="{6963FAEE-60E5-D2CE-C35D-0F24B7471418}"/>
          </ac:picMkLst>
        </pc:picChg>
        <pc:picChg chg="del">
          <ac:chgData name="Brown, Cody" userId="2edf2639-e9e8-4979-8714-43e686c0a899" providerId="ADAL" clId="{C075566B-E215-4A15-BF8E-96F71AE3610F}" dt="2022-06-27T18:23:52.549" v="5065" actId="478"/>
          <ac:picMkLst>
            <pc:docMk/>
            <pc:sldMk cId="706000125" sldId="2522"/>
            <ac:picMk id="7" creationId="{0A8E13A0-CA1D-DA79-1947-4D43072FE870}"/>
          </ac:picMkLst>
        </pc:picChg>
      </pc:sldChg>
      <pc:sldChg chg="addSp delSp modSp add mod">
        <pc:chgData name="Brown, Cody" userId="2edf2639-e9e8-4979-8714-43e686c0a899" providerId="ADAL" clId="{C075566B-E215-4A15-BF8E-96F71AE3610F}" dt="2022-06-27T18:29:46.527" v="5772" actId="1076"/>
        <pc:sldMkLst>
          <pc:docMk/>
          <pc:sldMk cId="3449965162" sldId="2523"/>
        </pc:sldMkLst>
        <pc:spChg chg="mod">
          <ac:chgData name="Brown, Cody" userId="2edf2639-e9e8-4979-8714-43e686c0a899" providerId="ADAL" clId="{C075566B-E215-4A15-BF8E-96F71AE3610F}" dt="2022-06-27T18:29:43.768" v="5771" actId="1076"/>
          <ac:spMkLst>
            <pc:docMk/>
            <pc:sldMk cId="3449965162" sldId="2523"/>
            <ac:spMk id="6" creationId="{153F4653-3C0D-B2C0-B54C-01B477B2CB77}"/>
          </ac:spMkLst>
        </pc:spChg>
        <pc:spChg chg="mod">
          <ac:chgData name="Brown, Cody" userId="2edf2639-e9e8-4979-8714-43e686c0a899" providerId="ADAL" clId="{C075566B-E215-4A15-BF8E-96F71AE3610F}" dt="2022-06-27T18:29:46.527" v="5772" actId="1076"/>
          <ac:spMkLst>
            <pc:docMk/>
            <pc:sldMk cId="3449965162" sldId="2523"/>
            <ac:spMk id="8" creationId="{1D39A0A0-4B69-AD84-3A31-C10A8B398EDD}"/>
          </ac:spMkLst>
        </pc:spChg>
        <pc:spChg chg="del">
          <ac:chgData name="Brown, Cody" userId="2edf2639-e9e8-4979-8714-43e686c0a899" providerId="ADAL" clId="{C075566B-E215-4A15-BF8E-96F71AE3610F}" dt="2022-06-27T18:29:38.301" v="5769" actId="478"/>
          <ac:spMkLst>
            <pc:docMk/>
            <pc:sldMk cId="3449965162" sldId="2523"/>
            <ac:spMk id="9" creationId="{1B599323-1FAD-FB79-9F32-E2222D242DDD}"/>
          </ac:spMkLst>
        </pc:spChg>
        <pc:picChg chg="del">
          <ac:chgData name="Brown, Cody" userId="2edf2639-e9e8-4979-8714-43e686c0a899" providerId="ADAL" clId="{C075566B-E215-4A15-BF8E-96F71AE3610F}" dt="2022-06-27T18:26:37.201" v="5391" actId="478"/>
          <ac:picMkLst>
            <pc:docMk/>
            <pc:sldMk cId="3449965162" sldId="2523"/>
            <ac:picMk id="4" creationId="{6963FAEE-60E5-D2CE-C35D-0F24B7471418}"/>
          </ac:picMkLst>
        </pc:picChg>
        <pc:picChg chg="add mod">
          <ac:chgData name="Brown, Cody" userId="2edf2639-e9e8-4979-8714-43e686c0a899" providerId="ADAL" clId="{C075566B-E215-4A15-BF8E-96F71AE3610F}" dt="2022-06-27T18:28:31.919" v="5464" actId="1076"/>
          <ac:picMkLst>
            <pc:docMk/>
            <pc:sldMk cId="3449965162" sldId="2523"/>
            <ac:picMk id="5" creationId="{AF35A561-BD2A-2738-1102-C0DF4C0BD98B}"/>
          </ac:picMkLst>
        </pc:picChg>
      </pc:sldChg>
      <pc:sldChg chg="addSp delSp modSp add mod">
        <pc:chgData name="Brown, Cody" userId="2edf2639-e9e8-4979-8714-43e686c0a899" providerId="ADAL" clId="{C075566B-E215-4A15-BF8E-96F71AE3610F}" dt="2022-06-27T18:28:12.751" v="5463" actId="13822"/>
        <pc:sldMkLst>
          <pc:docMk/>
          <pc:sldMk cId="2307085776" sldId="2524"/>
        </pc:sldMkLst>
        <pc:spChg chg="mod">
          <ac:chgData name="Brown, Cody" userId="2edf2639-e9e8-4979-8714-43e686c0a899" providerId="ADAL" clId="{C075566B-E215-4A15-BF8E-96F71AE3610F}" dt="2022-06-27T18:27:25.158" v="5449" actId="14100"/>
          <ac:spMkLst>
            <pc:docMk/>
            <pc:sldMk cId="2307085776" sldId="2524"/>
            <ac:spMk id="6" creationId="{153F4653-3C0D-B2C0-B54C-01B477B2CB77}"/>
          </ac:spMkLst>
        </pc:spChg>
        <pc:spChg chg="add mod">
          <ac:chgData name="Brown, Cody" userId="2edf2639-e9e8-4979-8714-43e686c0a899" providerId="ADAL" clId="{C075566B-E215-4A15-BF8E-96F71AE3610F}" dt="2022-06-27T18:27:42.167" v="5456" actId="1076"/>
          <ac:spMkLst>
            <pc:docMk/>
            <pc:sldMk cId="2307085776" sldId="2524"/>
            <ac:spMk id="9" creationId="{C8769C87-37CE-F067-5F04-B6FCDBE119BF}"/>
          </ac:spMkLst>
        </pc:spChg>
        <pc:spChg chg="del">
          <ac:chgData name="Brown, Cody" userId="2edf2639-e9e8-4979-8714-43e686c0a899" providerId="ADAL" clId="{C075566B-E215-4A15-BF8E-96F71AE3610F}" dt="2022-06-27T18:27:27.496" v="5451" actId="478"/>
          <ac:spMkLst>
            <pc:docMk/>
            <pc:sldMk cId="2307085776" sldId="2524"/>
            <ac:spMk id="11" creationId="{26ECE80B-BB1F-45C4-0B09-4CEF769CE32A}"/>
          </ac:spMkLst>
        </pc:spChg>
        <pc:picChg chg="del">
          <ac:chgData name="Brown, Cody" userId="2edf2639-e9e8-4979-8714-43e686c0a899" providerId="ADAL" clId="{C075566B-E215-4A15-BF8E-96F71AE3610F}" dt="2022-06-27T18:27:26.027" v="5450" actId="478"/>
          <ac:picMkLst>
            <pc:docMk/>
            <pc:sldMk cId="2307085776" sldId="2524"/>
            <ac:picMk id="7" creationId="{0A8E13A0-CA1D-DA79-1947-4D43072FE870}"/>
          </ac:picMkLst>
        </pc:picChg>
        <pc:picChg chg="add mod">
          <ac:chgData name="Brown, Cody" userId="2edf2639-e9e8-4979-8714-43e686c0a899" providerId="ADAL" clId="{C075566B-E215-4A15-BF8E-96F71AE3610F}" dt="2022-06-27T18:27:31.920" v="5453" actId="1076"/>
          <ac:picMkLst>
            <pc:docMk/>
            <pc:sldMk cId="2307085776" sldId="2524"/>
            <ac:picMk id="8" creationId="{92212E97-8224-4339-19D1-FD1DAC3767BB}"/>
          </ac:picMkLst>
        </pc:picChg>
        <pc:cxnChg chg="add mod">
          <ac:chgData name="Brown, Cody" userId="2edf2639-e9e8-4979-8714-43e686c0a899" providerId="ADAL" clId="{C075566B-E215-4A15-BF8E-96F71AE3610F}" dt="2022-06-27T18:28:12.751" v="5463" actId="13822"/>
          <ac:cxnSpMkLst>
            <pc:docMk/>
            <pc:sldMk cId="2307085776" sldId="2524"/>
            <ac:cxnSpMk id="10" creationId="{3B4BB350-C2CD-CC48-DDB6-808AFAFD092F}"/>
          </ac:cxnSpMkLst>
        </pc:cxnChg>
        <pc:cxnChg chg="add mod">
          <ac:chgData name="Brown, Cody" userId="2edf2639-e9e8-4979-8714-43e686c0a899" providerId="ADAL" clId="{C075566B-E215-4A15-BF8E-96F71AE3610F}" dt="2022-06-27T18:28:10.190" v="5461" actId="13822"/>
          <ac:cxnSpMkLst>
            <pc:docMk/>
            <pc:sldMk cId="2307085776" sldId="2524"/>
            <ac:cxnSpMk id="12" creationId="{0C483855-52D4-0A44-6E80-438957B4090F}"/>
          </ac:cxnSpMkLst>
        </pc:cxnChg>
      </pc:sldChg>
      <pc:sldChg chg="modSp add del mod">
        <pc:chgData name="Brown, Cody" userId="2edf2639-e9e8-4979-8714-43e686c0a899" providerId="ADAL" clId="{C075566B-E215-4A15-BF8E-96F71AE3610F}" dt="2022-06-27T18:27:02.367" v="5397"/>
        <pc:sldMkLst>
          <pc:docMk/>
          <pc:sldMk cId="2462342468" sldId="2524"/>
        </pc:sldMkLst>
        <pc:spChg chg="mod">
          <ac:chgData name="Brown, Cody" userId="2edf2639-e9e8-4979-8714-43e686c0a899" providerId="ADAL" clId="{C075566B-E215-4A15-BF8E-96F71AE3610F}" dt="2022-06-27T18:27:02.367" v="5397"/>
          <ac:spMkLst>
            <pc:docMk/>
            <pc:sldMk cId="2462342468" sldId="2524"/>
            <ac:spMk id="2" creationId="{06147252-45D7-47C8-BA96-651A4E709B4E}"/>
          </ac:spMkLst>
        </pc:spChg>
      </pc:sldChg>
      <pc:sldChg chg="new del">
        <pc:chgData name="Brown, Cody" userId="2edf2639-e9e8-4979-8714-43e686c0a899" providerId="ADAL" clId="{C075566B-E215-4A15-BF8E-96F71AE3610F}" dt="2022-06-27T18:26:31.835" v="5390" actId="680"/>
        <pc:sldMkLst>
          <pc:docMk/>
          <pc:sldMk cId="3371532344" sldId="2524"/>
        </pc:sldMkLst>
      </pc:sldChg>
      <pc:sldChg chg="addSp delSp modSp add mod">
        <pc:chgData name="Brown, Cody" userId="2edf2639-e9e8-4979-8714-43e686c0a899" providerId="ADAL" clId="{C075566B-E215-4A15-BF8E-96F71AE3610F}" dt="2022-06-27T18:30:57.192" v="5909" actId="20577"/>
        <pc:sldMkLst>
          <pc:docMk/>
          <pc:sldMk cId="2013233077" sldId="2525"/>
        </pc:sldMkLst>
        <pc:spChg chg="mod">
          <ac:chgData name="Brown, Cody" userId="2edf2639-e9e8-4979-8714-43e686c0a899" providerId="ADAL" clId="{C075566B-E215-4A15-BF8E-96F71AE3610F}" dt="2022-06-27T18:30:57.192" v="5909" actId="20577"/>
          <ac:spMkLst>
            <pc:docMk/>
            <pc:sldMk cId="2013233077" sldId="2525"/>
            <ac:spMk id="6" creationId="{153F4653-3C0D-B2C0-B54C-01B477B2CB77}"/>
          </ac:spMkLst>
        </pc:spChg>
        <pc:picChg chg="add mod">
          <ac:chgData name="Brown, Cody" userId="2edf2639-e9e8-4979-8714-43e686c0a899" providerId="ADAL" clId="{C075566B-E215-4A15-BF8E-96F71AE3610F}" dt="2022-06-27T18:30:17.712" v="5776" actId="1076"/>
          <ac:picMkLst>
            <pc:docMk/>
            <pc:sldMk cId="2013233077" sldId="2525"/>
            <ac:picMk id="4" creationId="{D400BB9D-3A93-11F8-F32D-08F2328A8BAF}"/>
          </ac:picMkLst>
        </pc:picChg>
        <pc:picChg chg="del">
          <ac:chgData name="Brown, Cody" userId="2edf2639-e9e8-4979-8714-43e686c0a899" providerId="ADAL" clId="{C075566B-E215-4A15-BF8E-96F71AE3610F}" dt="2022-06-27T18:29:52.471" v="5774" actId="478"/>
          <ac:picMkLst>
            <pc:docMk/>
            <pc:sldMk cId="2013233077" sldId="2525"/>
            <ac:picMk id="5" creationId="{AF35A561-BD2A-2738-1102-C0DF4C0BD98B}"/>
          </ac:picMkLst>
        </pc:picChg>
      </pc:sldChg>
      <pc:sldChg chg="addSp delSp modSp add del mod">
        <pc:chgData name="Brown, Cody" userId="2edf2639-e9e8-4979-8714-43e686c0a899" providerId="ADAL" clId="{C075566B-E215-4A15-BF8E-96F71AE3610F}" dt="2022-06-27T18:48:25.132" v="6326" actId="47"/>
        <pc:sldMkLst>
          <pc:docMk/>
          <pc:sldMk cId="350464911" sldId="2526"/>
        </pc:sldMkLst>
        <pc:spChg chg="mod">
          <ac:chgData name="Brown, Cody" userId="2edf2639-e9e8-4979-8714-43e686c0a899" providerId="ADAL" clId="{C075566B-E215-4A15-BF8E-96F71AE3610F}" dt="2022-06-27T18:39:01.409" v="6167" actId="20577"/>
          <ac:spMkLst>
            <pc:docMk/>
            <pc:sldMk cId="350464911" sldId="2526"/>
            <ac:spMk id="2" creationId="{1F52DB62-F84B-4DFD-8914-DB7A39F599C0}"/>
          </ac:spMkLst>
        </pc:spChg>
        <pc:spChg chg="mod">
          <ac:chgData name="Brown, Cody" userId="2edf2639-e9e8-4979-8714-43e686c0a899" providerId="ADAL" clId="{C075566B-E215-4A15-BF8E-96F71AE3610F}" dt="2022-06-27T18:47:50.056" v="6308" actId="1076"/>
          <ac:spMkLst>
            <pc:docMk/>
            <pc:sldMk cId="350464911" sldId="2526"/>
            <ac:spMk id="3" creationId="{DBA3CC4D-EEC3-44AC-A198-2F936D71E0B7}"/>
          </ac:spMkLst>
        </pc:spChg>
        <pc:picChg chg="add mod">
          <ac:chgData name="Brown, Cody" userId="2edf2639-e9e8-4979-8714-43e686c0a899" providerId="ADAL" clId="{C075566B-E215-4A15-BF8E-96F71AE3610F}" dt="2022-06-27T18:46:43.276" v="6298" actId="1037"/>
          <ac:picMkLst>
            <pc:docMk/>
            <pc:sldMk cId="350464911" sldId="2526"/>
            <ac:picMk id="5" creationId="{AA016933-6F17-83EF-5354-F211485F695B}"/>
          </ac:picMkLst>
        </pc:picChg>
        <pc:picChg chg="add mod">
          <ac:chgData name="Brown, Cody" userId="2edf2639-e9e8-4979-8714-43e686c0a899" providerId="ADAL" clId="{C075566B-E215-4A15-BF8E-96F71AE3610F}" dt="2022-06-27T18:46:37.664" v="6289" actId="1076"/>
          <ac:picMkLst>
            <pc:docMk/>
            <pc:sldMk cId="350464911" sldId="2526"/>
            <ac:picMk id="7" creationId="{89935742-6A5D-391E-34DA-C06B2955CF52}"/>
          </ac:picMkLst>
        </pc:picChg>
        <pc:picChg chg="add mod">
          <ac:chgData name="Brown, Cody" userId="2edf2639-e9e8-4979-8714-43e686c0a899" providerId="ADAL" clId="{C075566B-E215-4A15-BF8E-96F71AE3610F}" dt="2022-06-27T18:47:45.652" v="6306" actId="1076"/>
          <ac:picMkLst>
            <pc:docMk/>
            <pc:sldMk cId="350464911" sldId="2526"/>
            <ac:picMk id="9" creationId="{140D52BB-8638-C32F-5A1C-EB2E33211EAC}"/>
          </ac:picMkLst>
        </pc:picChg>
        <pc:picChg chg="add del">
          <ac:chgData name="Brown, Cody" userId="2edf2639-e9e8-4979-8714-43e686c0a899" providerId="ADAL" clId="{C075566B-E215-4A15-BF8E-96F71AE3610F}" dt="2022-06-27T18:47:24.417" v="6302" actId="22"/>
          <ac:picMkLst>
            <pc:docMk/>
            <pc:sldMk cId="350464911" sldId="2526"/>
            <ac:picMk id="11" creationId="{E8139DEF-FF02-0B3E-3321-5F7901EB181D}"/>
          </ac:picMkLst>
        </pc:picChg>
        <pc:picChg chg="add mod">
          <ac:chgData name="Brown, Cody" userId="2edf2639-e9e8-4979-8714-43e686c0a899" providerId="ADAL" clId="{C075566B-E215-4A15-BF8E-96F71AE3610F}" dt="2022-06-27T18:47:47" v="6307" actId="1076"/>
          <ac:picMkLst>
            <pc:docMk/>
            <pc:sldMk cId="350464911" sldId="2526"/>
            <ac:picMk id="13" creationId="{FC3D13BE-FD70-1FF6-F738-15B609BD3BCA}"/>
          </ac:picMkLst>
        </pc:picChg>
      </pc:sldChg>
      <pc:sldChg chg="addSp delSp modSp add del mod">
        <pc:chgData name="Brown, Cody" userId="2edf2639-e9e8-4979-8714-43e686c0a899" providerId="ADAL" clId="{C075566B-E215-4A15-BF8E-96F71AE3610F}" dt="2022-06-27T18:33:19.294" v="6067" actId="47"/>
        <pc:sldMkLst>
          <pc:docMk/>
          <pc:sldMk cId="2199095363" sldId="2526"/>
        </pc:sldMkLst>
        <pc:spChg chg="mod">
          <ac:chgData name="Brown, Cody" userId="2edf2639-e9e8-4979-8714-43e686c0a899" providerId="ADAL" clId="{C075566B-E215-4A15-BF8E-96F71AE3610F}" dt="2022-06-27T18:31:51.060" v="6065" actId="20577"/>
          <ac:spMkLst>
            <pc:docMk/>
            <pc:sldMk cId="2199095363" sldId="2526"/>
            <ac:spMk id="6" creationId="{153F4653-3C0D-B2C0-B54C-01B477B2CB77}"/>
          </ac:spMkLst>
        </pc:spChg>
        <pc:spChg chg="del">
          <ac:chgData name="Brown, Cody" userId="2edf2639-e9e8-4979-8714-43e686c0a899" providerId="ADAL" clId="{C075566B-E215-4A15-BF8E-96F71AE3610F}" dt="2022-06-27T18:31:59.478" v="6066" actId="478"/>
          <ac:spMkLst>
            <pc:docMk/>
            <pc:sldMk cId="2199095363" sldId="2526"/>
            <ac:spMk id="8" creationId="{1D39A0A0-4B69-AD84-3A31-C10A8B398EDD}"/>
          </ac:spMkLst>
        </pc:spChg>
        <pc:picChg chg="del">
          <ac:chgData name="Brown, Cody" userId="2edf2639-e9e8-4979-8714-43e686c0a899" providerId="ADAL" clId="{C075566B-E215-4A15-BF8E-96F71AE3610F}" dt="2022-06-27T18:31:17.991" v="5911" actId="478"/>
          <ac:picMkLst>
            <pc:docMk/>
            <pc:sldMk cId="2199095363" sldId="2526"/>
            <ac:picMk id="4" creationId="{D400BB9D-3A93-11F8-F32D-08F2328A8BAF}"/>
          </ac:picMkLst>
        </pc:picChg>
        <pc:picChg chg="add mod">
          <ac:chgData name="Brown, Cody" userId="2edf2639-e9e8-4979-8714-43e686c0a899" providerId="ADAL" clId="{C075566B-E215-4A15-BF8E-96F71AE3610F}" dt="2022-06-27T18:31:24.424" v="5916" actId="1076"/>
          <ac:picMkLst>
            <pc:docMk/>
            <pc:sldMk cId="2199095363" sldId="2526"/>
            <ac:picMk id="5" creationId="{B47D657E-41AA-F96D-FDD9-20799545038E}"/>
          </ac:picMkLst>
        </pc:picChg>
      </pc:sldChg>
      <pc:sldChg chg="modSp add mod">
        <pc:chgData name="Brown, Cody" userId="2edf2639-e9e8-4979-8714-43e686c0a899" providerId="ADAL" clId="{C075566B-E215-4A15-BF8E-96F71AE3610F}" dt="2022-06-27T18:48:16.096" v="6324" actId="20577"/>
        <pc:sldMkLst>
          <pc:docMk/>
          <pc:sldMk cId="3405958534" sldId="2527"/>
        </pc:sldMkLst>
        <pc:spChg chg="mod">
          <ac:chgData name="Brown, Cody" userId="2edf2639-e9e8-4979-8714-43e686c0a899" providerId="ADAL" clId="{C075566B-E215-4A15-BF8E-96F71AE3610F}" dt="2022-06-27T18:48:16.096" v="6324" actId="20577"/>
          <ac:spMkLst>
            <pc:docMk/>
            <pc:sldMk cId="3405958534" sldId="2527"/>
            <ac:spMk id="2" creationId="{1BAB129D-F782-4A01-93EA-CD7B886CC015}"/>
          </ac:spMkLst>
        </pc:spChg>
      </pc:sldChg>
      <pc:sldChg chg="modSp add mod">
        <pc:chgData name="Brown, Cody" userId="2edf2639-e9e8-4979-8714-43e686c0a899" providerId="ADAL" clId="{C075566B-E215-4A15-BF8E-96F71AE3610F}" dt="2022-06-27T18:53:50.147" v="6647" actId="20577"/>
        <pc:sldMkLst>
          <pc:docMk/>
          <pc:sldMk cId="4284802909" sldId="2528"/>
        </pc:sldMkLst>
        <pc:spChg chg="mod">
          <ac:chgData name="Brown, Cody" userId="2edf2639-e9e8-4979-8714-43e686c0a899" providerId="ADAL" clId="{C075566B-E215-4A15-BF8E-96F71AE3610F}" dt="2022-06-27T18:49:23.191" v="6360" actId="20577"/>
          <ac:spMkLst>
            <pc:docMk/>
            <pc:sldMk cId="4284802909" sldId="2528"/>
            <ac:spMk id="2" creationId="{1F52DB62-F84B-4DFD-8914-DB7A39F599C0}"/>
          </ac:spMkLst>
        </pc:spChg>
        <pc:spChg chg="mod">
          <ac:chgData name="Brown, Cody" userId="2edf2639-e9e8-4979-8714-43e686c0a899" providerId="ADAL" clId="{C075566B-E215-4A15-BF8E-96F71AE3610F}" dt="2022-06-27T18:53:50.147" v="6647" actId="20577"/>
          <ac:spMkLst>
            <pc:docMk/>
            <pc:sldMk cId="4284802909" sldId="2528"/>
            <ac:spMk id="3" creationId="{DBA3CC4D-EEC3-44AC-A198-2F936D71E0B7}"/>
          </ac:spMkLst>
        </pc:spChg>
      </pc:sldChg>
      <pc:sldChg chg="modSp add mod">
        <pc:chgData name="Brown, Cody" userId="2edf2639-e9e8-4979-8714-43e686c0a899" providerId="ADAL" clId="{C075566B-E215-4A15-BF8E-96F71AE3610F}" dt="2022-06-27T18:48:46.898" v="6332" actId="20577"/>
        <pc:sldMkLst>
          <pc:docMk/>
          <pc:sldMk cId="769681380" sldId="2529"/>
        </pc:sldMkLst>
        <pc:spChg chg="mod">
          <ac:chgData name="Brown, Cody" userId="2edf2639-e9e8-4979-8714-43e686c0a899" providerId="ADAL" clId="{C075566B-E215-4A15-BF8E-96F71AE3610F}" dt="2022-06-27T18:48:46.898" v="6332" actId="20577"/>
          <ac:spMkLst>
            <pc:docMk/>
            <pc:sldMk cId="769681380" sldId="2529"/>
            <ac:spMk id="2" creationId="{1F52DB62-F84B-4DFD-8914-DB7A39F599C0}"/>
          </ac:spMkLst>
        </pc:spChg>
      </pc:sldChg>
      <pc:sldChg chg="modSp add mod">
        <pc:chgData name="Brown, Cody" userId="2edf2639-e9e8-4979-8714-43e686c0a899" providerId="ADAL" clId="{C075566B-E215-4A15-BF8E-96F71AE3610F}" dt="2022-06-27T18:53:40.453" v="6645" actId="27636"/>
        <pc:sldMkLst>
          <pc:docMk/>
          <pc:sldMk cId="1533344454" sldId="2530"/>
        </pc:sldMkLst>
        <pc:spChg chg="mod">
          <ac:chgData name="Brown, Cody" userId="2edf2639-e9e8-4979-8714-43e686c0a899" providerId="ADAL" clId="{C075566B-E215-4A15-BF8E-96F71AE3610F}" dt="2022-06-27T18:49:33.080" v="6391" actId="20577"/>
          <ac:spMkLst>
            <pc:docMk/>
            <pc:sldMk cId="1533344454" sldId="2530"/>
            <ac:spMk id="2" creationId="{1F52DB62-F84B-4DFD-8914-DB7A39F599C0}"/>
          </ac:spMkLst>
        </pc:spChg>
        <pc:spChg chg="mod">
          <ac:chgData name="Brown, Cody" userId="2edf2639-e9e8-4979-8714-43e686c0a899" providerId="ADAL" clId="{C075566B-E215-4A15-BF8E-96F71AE3610F}" dt="2022-06-27T18:53:40.453" v="6645" actId="27636"/>
          <ac:spMkLst>
            <pc:docMk/>
            <pc:sldMk cId="1533344454" sldId="2530"/>
            <ac:spMk id="3" creationId="{DBA3CC4D-EEC3-44AC-A198-2F936D71E0B7}"/>
          </ac:spMkLst>
        </pc:spChg>
      </pc:sldChg>
      <pc:sldChg chg="new del">
        <pc:chgData name="Brown, Cody" userId="2edf2639-e9e8-4979-8714-43e686c0a899" providerId="ADAL" clId="{C075566B-E215-4A15-BF8E-96F71AE3610F}" dt="2022-06-27T18:49:12.322" v="6334" actId="680"/>
        <pc:sldMkLst>
          <pc:docMk/>
          <pc:sldMk cId="2104068449" sldId="2530"/>
        </pc:sldMkLst>
      </pc:sldChg>
      <pc:sldChg chg="addSp delSp modSp add mod">
        <pc:chgData name="Brown, Cody" userId="2edf2639-e9e8-4979-8714-43e686c0a899" providerId="ADAL" clId="{C075566B-E215-4A15-BF8E-96F71AE3610F}" dt="2022-06-27T18:56:17.144" v="6738" actId="1076"/>
        <pc:sldMkLst>
          <pc:docMk/>
          <pc:sldMk cId="2034371553" sldId="2531"/>
        </pc:sldMkLst>
        <pc:spChg chg="mod">
          <ac:chgData name="Brown, Cody" userId="2edf2639-e9e8-4979-8714-43e686c0a899" providerId="ADAL" clId="{C075566B-E215-4A15-BF8E-96F71AE3610F}" dt="2022-06-27T18:55:13.005" v="6727" actId="14100"/>
          <ac:spMkLst>
            <pc:docMk/>
            <pc:sldMk cId="2034371553" sldId="2531"/>
            <ac:spMk id="3" creationId="{DBA3CC4D-EEC3-44AC-A198-2F936D71E0B7}"/>
          </ac:spMkLst>
        </pc:spChg>
        <pc:picChg chg="del">
          <ac:chgData name="Brown, Cody" userId="2edf2639-e9e8-4979-8714-43e686c0a899" providerId="ADAL" clId="{C075566B-E215-4A15-BF8E-96F71AE3610F}" dt="2022-06-27T18:55:36.882" v="6731" actId="478"/>
          <ac:picMkLst>
            <pc:docMk/>
            <pc:sldMk cId="2034371553" sldId="2531"/>
            <ac:picMk id="5" creationId="{AA016933-6F17-83EF-5354-F211485F695B}"/>
          </ac:picMkLst>
        </pc:picChg>
        <pc:picChg chg="add mod">
          <ac:chgData name="Brown, Cody" userId="2edf2639-e9e8-4979-8714-43e686c0a899" providerId="ADAL" clId="{C075566B-E215-4A15-BF8E-96F71AE3610F}" dt="2022-06-27T18:55:18.249" v="6728" actId="1076"/>
          <ac:picMkLst>
            <pc:docMk/>
            <pc:sldMk cId="2034371553" sldId="2531"/>
            <ac:picMk id="6" creationId="{26F4C93E-852F-38A6-0952-BF979E21A3C2}"/>
          </ac:picMkLst>
        </pc:picChg>
        <pc:picChg chg="del">
          <ac:chgData name="Brown, Cody" userId="2edf2639-e9e8-4979-8714-43e686c0a899" providerId="ADAL" clId="{C075566B-E215-4A15-BF8E-96F71AE3610F}" dt="2022-06-27T18:55:43.577" v="6735" actId="478"/>
          <ac:picMkLst>
            <pc:docMk/>
            <pc:sldMk cId="2034371553" sldId="2531"/>
            <ac:picMk id="7" creationId="{89935742-6A5D-391E-34DA-C06B2955CF52}"/>
          </ac:picMkLst>
        </pc:picChg>
        <pc:picChg chg="add del mod">
          <ac:chgData name="Brown, Cody" userId="2edf2639-e9e8-4979-8714-43e686c0a899" providerId="ADAL" clId="{C075566B-E215-4A15-BF8E-96F71AE3610F}" dt="2022-06-27T18:55:03.811" v="6722" actId="478"/>
          <ac:picMkLst>
            <pc:docMk/>
            <pc:sldMk cId="2034371553" sldId="2531"/>
            <ac:picMk id="8" creationId="{CA6086C4-60E5-5991-B8DB-C4567B968020}"/>
          </ac:picMkLst>
        </pc:picChg>
        <pc:picChg chg="mod">
          <ac:chgData name="Brown, Cody" userId="2edf2639-e9e8-4979-8714-43e686c0a899" providerId="ADAL" clId="{C075566B-E215-4A15-BF8E-96F71AE3610F}" dt="2022-06-27T18:55:19.979" v="6729" actId="1076"/>
          <ac:picMkLst>
            <pc:docMk/>
            <pc:sldMk cId="2034371553" sldId="2531"/>
            <ac:picMk id="9" creationId="{140D52BB-8638-C32F-5A1C-EB2E33211EAC}"/>
          </ac:picMkLst>
        </pc:picChg>
        <pc:picChg chg="add mod">
          <ac:chgData name="Brown, Cody" userId="2edf2639-e9e8-4979-8714-43e686c0a899" providerId="ADAL" clId="{C075566B-E215-4A15-BF8E-96F71AE3610F}" dt="2022-06-27T18:55:42.215" v="6734" actId="1076"/>
          <ac:picMkLst>
            <pc:docMk/>
            <pc:sldMk cId="2034371553" sldId="2531"/>
            <ac:picMk id="11" creationId="{D1F3E9F6-7B21-6900-6CBF-A841498030C2}"/>
          </ac:picMkLst>
        </pc:picChg>
        <pc:picChg chg="mod">
          <ac:chgData name="Brown, Cody" userId="2edf2639-e9e8-4979-8714-43e686c0a899" providerId="ADAL" clId="{C075566B-E215-4A15-BF8E-96F71AE3610F}" dt="2022-06-27T18:55:24.471" v="6730" actId="1076"/>
          <ac:picMkLst>
            <pc:docMk/>
            <pc:sldMk cId="2034371553" sldId="2531"/>
            <ac:picMk id="13" creationId="{FC3D13BE-FD70-1FF6-F738-15B609BD3BCA}"/>
          </ac:picMkLst>
        </pc:picChg>
        <pc:picChg chg="add mod">
          <ac:chgData name="Brown, Cody" userId="2edf2639-e9e8-4979-8714-43e686c0a899" providerId="ADAL" clId="{C075566B-E215-4A15-BF8E-96F71AE3610F}" dt="2022-06-27T18:56:17.144" v="6738" actId="1076"/>
          <ac:picMkLst>
            <pc:docMk/>
            <pc:sldMk cId="2034371553" sldId="2531"/>
            <ac:picMk id="14" creationId="{63A6BDC3-D2D2-EEEF-7E33-E10D8199FFA1}"/>
          </ac:picMkLst>
        </pc:picChg>
      </pc:sldChg>
      <pc:sldChg chg="delSp modSp add mod">
        <pc:chgData name="Brown, Cody" userId="2edf2639-e9e8-4979-8714-43e686c0a899" providerId="ADAL" clId="{C075566B-E215-4A15-BF8E-96F71AE3610F}" dt="2022-06-27T18:57:02.741" v="6859" actId="20577"/>
        <pc:sldMkLst>
          <pc:docMk/>
          <pc:sldMk cId="364555873" sldId="2532"/>
        </pc:sldMkLst>
        <pc:spChg chg="mod">
          <ac:chgData name="Brown, Cody" userId="2edf2639-e9e8-4979-8714-43e686c0a899" providerId="ADAL" clId="{C075566B-E215-4A15-BF8E-96F71AE3610F}" dt="2022-06-27T18:56:26.202" v="6748" actId="20577"/>
          <ac:spMkLst>
            <pc:docMk/>
            <pc:sldMk cId="364555873" sldId="2532"/>
            <ac:spMk id="2" creationId="{1F52DB62-F84B-4DFD-8914-DB7A39F599C0}"/>
          </ac:spMkLst>
        </pc:spChg>
        <pc:spChg chg="mod">
          <ac:chgData name="Brown, Cody" userId="2edf2639-e9e8-4979-8714-43e686c0a899" providerId="ADAL" clId="{C075566B-E215-4A15-BF8E-96F71AE3610F}" dt="2022-06-27T18:57:02.741" v="6859" actId="20577"/>
          <ac:spMkLst>
            <pc:docMk/>
            <pc:sldMk cId="364555873" sldId="2532"/>
            <ac:spMk id="3" creationId="{DBA3CC4D-EEC3-44AC-A198-2F936D71E0B7}"/>
          </ac:spMkLst>
        </pc:spChg>
        <pc:picChg chg="del">
          <ac:chgData name="Brown, Cody" userId="2edf2639-e9e8-4979-8714-43e686c0a899" providerId="ADAL" clId="{C075566B-E215-4A15-BF8E-96F71AE3610F}" dt="2022-06-27T18:56:29.307" v="6750" actId="478"/>
          <ac:picMkLst>
            <pc:docMk/>
            <pc:sldMk cId="364555873" sldId="2532"/>
            <ac:picMk id="6" creationId="{26F4C93E-852F-38A6-0952-BF979E21A3C2}"/>
          </ac:picMkLst>
        </pc:picChg>
        <pc:picChg chg="del">
          <ac:chgData name="Brown, Cody" userId="2edf2639-e9e8-4979-8714-43e686c0a899" providerId="ADAL" clId="{C075566B-E215-4A15-BF8E-96F71AE3610F}" dt="2022-06-27T18:56:28.959" v="6749" actId="478"/>
          <ac:picMkLst>
            <pc:docMk/>
            <pc:sldMk cId="364555873" sldId="2532"/>
            <ac:picMk id="9" creationId="{140D52BB-8638-C32F-5A1C-EB2E33211EAC}"/>
          </ac:picMkLst>
        </pc:picChg>
        <pc:picChg chg="del">
          <ac:chgData name="Brown, Cody" userId="2edf2639-e9e8-4979-8714-43e686c0a899" providerId="ADAL" clId="{C075566B-E215-4A15-BF8E-96F71AE3610F}" dt="2022-06-27T18:56:30.528" v="6753" actId="478"/>
          <ac:picMkLst>
            <pc:docMk/>
            <pc:sldMk cId="364555873" sldId="2532"/>
            <ac:picMk id="11" creationId="{D1F3E9F6-7B21-6900-6CBF-A841498030C2}"/>
          </ac:picMkLst>
        </pc:picChg>
        <pc:picChg chg="del">
          <ac:chgData name="Brown, Cody" userId="2edf2639-e9e8-4979-8714-43e686c0a899" providerId="ADAL" clId="{C075566B-E215-4A15-BF8E-96F71AE3610F}" dt="2022-06-27T18:56:29.732" v="6751" actId="478"/>
          <ac:picMkLst>
            <pc:docMk/>
            <pc:sldMk cId="364555873" sldId="2532"/>
            <ac:picMk id="13" creationId="{FC3D13BE-FD70-1FF6-F738-15B609BD3BCA}"/>
          </ac:picMkLst>
        </pc:picChg>
        <pc:picChg chg="del">
          <ac:chgData name="Brown, Cody" userId="2edf2639-e9e8-4979-8714-43e686c0a899" providerId="ADAL" clId="{C075566B-E215-4A15-BF8E-96F71AE3610F}" dt="2022-06-27T18:56:30.137" v="6752" actId="478"/>
          <ac:picMkLst>
            <pc:docMk/>
            <pc:sldMk cId="364555873" sldId="2532"/>
            <ac:picMk id="14" creationId="{63A6BDC3-D2D2-EEEF-7E33-E10D8199FFA1}"/>
          </ac:picMkLst>
        </pc:picChg>
      </pc:sldChg>
      <pc:sldChg chg="addSp delSp modSp new mod modClrScheme chgLayout">
        <pc:chgData name="Brown, Cody" userId="2edf2639-e9e8-4979-8714-43e686c0a899" providerId="ADAL" clId="{C075566B-E215-4A15-BF8E-96F71AE3610F}" dt="2022-06-27T18:58:01.143" v="6875" actId="478"/>
        <pc:sldMkLst>
          <pc:docMk/>
          <pc:sldMk cId="716181901" sldId="2533"/>
        </pc:sldMkLst>
        <pc:spChg chg="del mod ord">
          <ac:chgData name="Brown, Cody" userId="2edf2639-e9e8-4979-8714-43e686c0a899" providerId="ADAL" clId="{C075566B-E215-4A15-BF8E-96F71AE3610F}" dt="2022-06-27T18:57:39.217" v="6864" actId="700"/>
          <ac:spMkLst>
            <pc:docMk/>
            <pc:sldMk cId="716181901" sldId="2533"/>
            <ac:spMk id="2" creationId="{EE53C13E-4E81-2F93-C0EF-D2F3A774A2E0}"/>
          </ac:spMkLst>
        </pc:spChg>
        <pc:spChg chg="del mod ord">
          <ac:chgData name="Brown, Cody" userId="2edf2639-e9e8-4979-8714-43e686c0a899" providerId="ADAL" clId="{C075566B-E215-4A15-BF8E-96F71AE3610F}" dt="2022-06-27T18:57:39.217" v="6864" actId="700"/>
          <ac:spMkLst>
            <pc:docMk/>
            <pc:sldMk cId="716181901" sldId="2533"/>
            <ac:spMk id="3" creationId="{69BB98A5-106C-09B6-167C-E0011DA8159C}"/>
          </ac:spMkLst>
        </pc:spChg>
        <pc:spChg chg="del mod ord">
          <ac:chgData name="Brown, Cody" userId="2edf2639-e9e8-4979-8714-43e686c0a899" providerId="ADAL" clId="{C075566B-E215-4A15-BF8E-96F71AE3610F}" dt="2022-06-27T18:57:39.217" v="6864" actId="700"/>
          <ac:spMkLst>
            <pc:docMk/>
            <pc:sldMk cId="716181901" sldId="2533"/>
            <ac:spMk id="4" creationId="{6D70C77C-A7DE-FBFE-19AF-357E690BCDB0}"/>
          </ac:spMkLst>
        </pc:spChg>
        <pc:spChg chg="add del mod ord">
          <ac:chgData name="Brown, Cody" userId="2edf2639-e9e8-4979-8714-43e686c0a899" providerId="ADAL" clId="{C075566B-E215-4A15-BF8E-96F71AE3610F}" dt="2022-06-27T18:57:45.840" v="6865" actId="700"/>
          <ac:spMkLst>
            <pc:docMk/>
            <pc:sldMk cId="716181901" sldId="2533"/>
            <ac:spMk id="5" creationId="{CEB35217-70FF-54C5-240E-443CF4CCE720}"/>
          </ac:spMkLst>
        </pc:spChg>
        <pc:spChg chg="add del mod ord">
          <ac:chgData name="Brown, Cody" userId="2edf2639-e9e8-4979-8714-43e686c0a899" providerId="ADAL" clId="{C075566B-E215-4A15-BF8E-96F71AE3610F}" dt="2022-06-27T18:57:45.840" v="6865" actId="700"/>
          <ac:spMkLst>
            <pc:docMk/>
            <pc:sldMk cId="716181901" sldId="2533"/>
            <ac:spMk id="6" creationId="{BF2454A5-B723-0B4F-A949-AFFE1C2226A3}"/>
          </ac:spMkLst>
        </pc:spChg>
        <pc:spChg chg="add del mod ord">
          <ac:chgData name="Brown, Cody" userId="2edf2639-e9e8-4979-8714-43e686c0a899" providerId="ADAL" clId="{C075566B-E215-4A15-BF8E-96F71AE3610F}" dt="2022-06-27T18:57:45.840" v="6865" actId="700"/>
          <ac:spMkLst>
            <pc:docMk/>
            <pc:sldMk cId="716181901" sldId="2533"/>
            <ac:spMk id="7" creationId="{1FA6002B-9789-83C6-43B3-80CD5A6C5A18}"/>
          </ac:spMkLst>
        </pc:spChg>
        <pc:spChg chg="add mod ord">
          <ac:chgData name="Brown, Cody" userId="2edf2639-e9e8-4979-8714-43e686c0a899" providerId="ADAL" clId="{C075566B-E215-4A15-BF8E-96F71AE3610F}" dt="2022-06-27T18:57:58.099" v="6874" actId="700"/>
          <ac:spMkLst>
            <pc:docMk/>
            <pc:sldMk cId="716181901" sldId="2533"/>
            <ac:spMk id="8" creationId="{4CF758CF-8964-BF89-65CB-33566C608DE0}"/>
          </ac:spMkLst>
        </pc:spChg>
        <pc:spChg chg="add del mod ord">
          <ac:chgData name="Brown, Cody" userId="2edf2639-e9e8-4979-8714-43e686c0a899" providerId="ADAL" clId="{C075566B-E215-4A15-BF8E-96F71AE3610F}" dt="2022-06-27T18:58:01.143" v="6875" actId="478"/>
          <ac:spMkLst>
            <pc:docMk/>
            <pc:sldMk cId="716181901" sldId="2533"/>
            <ac:spMk id="9" creationId="{04A75C5C-1D20-4CB3-CE07-1C9A50C9FC10}"/>
          </ac:spMkLst>
        </pc:spChg>
      </pc:sldChg>
    </pc:docChg>
  </pc:docChgLst>
  <pc:docChgLst>
    <pc:chgData name="Brown, Cody" userId="2edf2639-e9e8-4979-8714-43e686c0a899" providerId="ADAL" clId="{ACC1C444-39FF-4D16-9491-BE87FB550096}"/>
    <pc:docChg chg="undo custSel addSld delSld modSld sldOrd">
      <pc:chgData name="Brown, Cody" userId="2edf2639-e9e8-4979-8714-43e686c0a899" providerId="ADAL" clId="{ACC1C444-39FF-4D16-9491-BE87FB550096}" dt="2023-05-23T17:36:41.148" v="4534"/>
      <pc:docMkLst>
        <pc:docMk/>
      </pc:docMkLst>
      <pc:sldChg chg="modSp mod">
        <pc:chgData name="Brown, Cody" userId="2edf2639-e9e8-4979-8714-43e686c0a899" providerId="ADAL" clId="{ACC1C444-39FF-4D16-9491-BE87FB550096}" dt="2023-05-23T13:05:05.901" v="59" actId="20577"/>
        <pc:sldMkLst>
          <pc:docMk/>
          <pc:sldMk cId="1469924120" sldId="262"/>
        </pc:sldMkLst>
        <pc:spChg chg="mod">
          <ac:chgData name="Brown, Cody" userId="2edf2639-e9e8-4979-8714-43e686c0a899" providerId="ADAL" clId="{ACC1C444-39FF-4D16-9491-BE87FB550096}" dt="2023-05-23T13:05:01.863" v="55" actId="20577"/>
          <ac:spMkLst>
            <pc:docMk/>
            <pc:sldMk cId="1469924120" sldId="262"/>
            <ac:spMk id="2" creationId="{0F7A9E41-DC55-4E8F-B75A-0991EF434FF4}"/>
          </ac:spMkLst>
        </pc:spChg>
        <pc:spChg chg="mod">
          <ac:chgData name="Brown, Cody" userId="2edf2639-e9e8-4979-8714-43e686c0a899" providerId="ADAL" clId="{ACC1C444-39FF-4D16-9491-BE87FB550096}" dt="2023-05-23T13:05:05.901" v="59" actId="20577"/>
          <ac:spMkLst>
            <pc:docMk/>
            <pc:sldMk cId="1469924120" sldId="262"/>
            <ac:spMk id="3" creationId="{F2CD5219-58C9-4B87-80A6-546658CBE25D}"/>
          </ac:spMkLst>
        </pc:spChg>
      </pc:sldChg>
      <pc:sldChg chg="del">
        <pc:chgData name="Brown, Cody" userId="2edf2639-e9e8-4979-8714-43e686c0a899" providerId="ADAL" clId="{ACC1C444-39FF-4D16-9491-BE87FB550096}" dt="2023-05-23T13:38:52.674" v="2071" actId="47"/>
        <pc:sldMkLst>
          <pc:docMk/>
          <pc:sldMk cId="2580985666" sldId="268"/>
        </pc:sldMkLst>
      </pc:sldChg>
      <pc:sldChg chg="modSp mod">
        <pc:chgData name="Brown, Cody" userId="2edf2639-e9e8-4979-8714-43e686c0a899" providerId="ADAL" clId="{ACC1C444-39FF-4D16-9491-BE87FB550096}" dt="2023-05-23T13:13:13.862" v="362" actId="20577"/>
        <pc:sldMkLst>
          <pc:docMk/>
          <pc:sldMk cId="2321810684" sldId="271"/>
        </pc:sldMkLst>
        <pc:spChg chg="mod">
          <ac:chgData name="Brown, Cody" userId="2edf2639-e9e8-4979-8714-43e686c0a899" providerId="ADAL" clId="{ACC1C444-39FF-4D16-9491-BE87FB550096}" dt="2023-05-23T13:11:06.747" v="162" actId="20577"/>
          <ac:spMkLst>
            <pc:docMk/>
            <pc:sldMk cId="2321810684" sldId="271"/>
            <ac:spMk id="4" creationId="{7764F448-25FE-4BEB-972E-C93510D211B7}"/>
          </ac:spMkLst>
        </pc:spChg>
        <pc:spChg chg="mod">
          <ac:chgData name="Brown, Cody" userId="2edf2639-e9e8-4979-8714-43e686c0a899" providerId="ADAL" clId="{ACC1C444-39FF-4D16-9491-BE87FB550096}" dt="2023-05-23T13:12:37.757" v="335" actId="20577"/>
          <ac:spMkLst>
            <pc:docMk/>
            <pc:sldMk cId="2321810684" sldId="271"/>
            <ac:spMk id="5" creationId="{993EDF72-817B-422E-AA6E-631FF4DA27EB}"/>
          </ac:spMkLst>
        </pc:spChg>
        <pc:spChg chg="mod">
          <ac:chgData name="Brown, Cody" userId="2edf2639-e9e8-4979-8714-43e686c0a899" providerId="ADAL" clId="{ACC1C444-39FF-4D16-9491-BE87FB550096}" dt="2023-05-23T13:12:44.477" v="341" actId="20577"/>
          <ac:spMkLst>
            <pc:docMk/>
            <pc:sldMk cId="2321810684" sldId="271"/>
            <ac:spMk id="6" creationId="{9DA90BDE-6345-4918-89D2-44B77E1EB7A8}"/>
          </ac:spMkLst>
        </pc:spChg>
        <pc:spChg chg="mod">
          <ac:chgData name="Brown, Cody" userId="2edf2639-e9e8-4979-8714-43e686c0a899" providerId="ADAL" clId="{ACC1C444-39FF-4D16-9491-BE87FB550096}" dt="2023-05-23T13:12:51.672" v="346" actId="20577"/>
          <ac:spMkLst>
            <pc:docMk/>
            <pc:sldMk cId="2321810684" sldId="271"/>
            <ac:spMk id="7" creationId="{D33FF7A4-77AE-4903-A1E5-DF5EB638C0AF}"/>
          </ac:spMkLst>
        </pc:spChg>
        <pc:spChg chg="mod">
          <ac:chgData name="Brown, Cody" userId="2edf2639-e9e8-4979-8714-43e686c0a899" providerId="ADAL" clId="{ACC1C444-39FF-4D16-9491-BE87FB550096}" dt="2023-05-23T13:11:13.183" v="170" actId="20577"/>
          <ac:spMkLst>
            <pc:docMk/>
            <pc:sldMk cId="2321810684" sldId="271"/>
            <ac:spMk id="10" creationId="{CCE42E91-9369-4299-92C8-D25E3C0CC262}"/>
          </ac:spMkLst>
        </pc:spChg>
        <pc:spChg chg="mod">
          <ac:chgData name="Brown, Cody" userId="2edf2639-e9e8-4979-8714-43e686c0a899" providerId="ADAL" clId="{ACC1C444-39FF-4D16-9491-BE87FB550096}" dt="2023-05-23T13:11:23.506" v="182" actId="20577"/>
          <ac:spMkLst>
            <pc:docMk/>
            <pc:sldMk cId="2321810684" sldId="271"/>
            <ac:spMk id="11" creationId="{55874C33-9E12-4A69-A6E2-E3D94650746B}"/>
          </ac:spMkLst>
        </pc:spChg>
        <pc:spChg chg="mod">
          <ac:chgData name="Brown, Cody" userId="2edf2639-e9e8-4979-8714-43e686c0a899" providerId="ADAL" clId="{ACC1C444-39FF-4D16-9491-BE87FB550096}" dt="2023-05-23T13:11:30.653" v="183" actId="20577"/>
          <ac:spMkLst>
            <pc:docMk/>
            <pc:sldMk cId="2321810684" sldId="271"/>
            <ac:spMk id="12" creationId="{3ED9C5FA-0F1A-4210-9117-040EDF5C5BDF}"/>
          </ac:spMkLst>
        </pc:spChg>
        <pc:spChg chg="mod">
          <ac:chgData name="Brown, Cody" userId="2edf2639-e9e8-4979-8714-43e686c0a899" providerId="ADAL" clId="{ACC1C444-39FF-4D16-9491-BE87FB550096}" dt="2023-05-23T13:12:57.341" v="350" actId="20577"/>
          <ac:spMkLst>
            <pc:docMk/>
            <pc:sldMk cId="2321810684" sldId="271"/>
            <ac:spMk id="14" creationId="{0A2A919C-D6D0-948D-5EE9-1F04EBEAA4BA}"/>
          </ac:spMkLst>
        </pc:spChg>
        <pc:spChg chg="mod">
          <ac:chgData name="Brown, Cody" userId="2edf2639-e9e8-4979-8714-43e686c0a899" providerId="ADAL" clId="{ACC1C444-39FF-4D16-9491-BE87FB550096}" dt="2023-05-23T13:11:38.248" v="204" actId="20577"/>
          <ac:spMkLst>
            <pc:docMk/>
            <pc:sldMk cId="2321810684" sldId="271"/>
            <ac:spMk id="15" creationId="{A171EC06-2E12-C7D3-E1A9-2075C2A56264}"/>
          </ac:spMkLst>
        </pc:spChg>
        <pc:spChg chg="mod">
          <ac:chgData name="Brown, Cody" userId="2edf2639-e9e8-4979-8714-43e686c0a899" providerId="ADAL" clId="{ACC1C444-39FF-4D16-9491-BE87FB550096}" dt="2023-05-23T13:13:03.482" v="354" actId="20577"/>
          <ac:spMkLst>
            <pc:docMk/>
            <pc:sldMk cId="2321810684" sldId="271"/>
            <ac:spMk id="16" creationId="{E7355D65-4560-30D4-403E-423B35A8DEEC}"/>
          </ac:spMkLst>
        </pc:spChg>
        <pc:spChg chg="mod">
          <ac:chgData name="Brown, Cody" userId="2edf2639-e9e8-4979-8714-43e686c0a899" providerId="ADAL" clId="{ACC1C444-39FF-4D16-9491-BE87FB550096}" dt="2023-05-23T13:12:17.604" v="327" actId="20577"/>
          <ac:spMkLst>
            <pc:docMk/>
            <pc:sldMk cId="2321810684" sldId="271"/>
            <ac:spMk id="17" creationId="{2A1D6FFF-6D95-EC47-9304-8CFB0D97DFAB}"/>
          </ac:spMkLst>
        </pc:spChg>
        <pc:spChg chg="mod">
          <ac:chgData name="Brown, Cody" userId="2edf2639-e9e8-4979-8714-43e686c0a899" providerId="ADAL" clId="{ACC1C444-39FF-4D16-9491-BE87FB550096}" dt="2023-05-23T13:13:13.862" v="362" actId="20577"/>
          <ac:spMkLst>
            <pc:docMk/>
            <pc:sldMk cId="2321810684" sldId="271"/>
            <ac:spMk id="18" creationId="{BDE55409-0BBE-0FE0-1442-910704F64BA2}"/>
          </ac:spMkLst>
        </pc:spChg>
        <pc:spChg chg="mod">
          <ac:chgData name="Brown, Cody" userId="2edf2639-e9e8-4979-8714-43e686c0a899" providerId="ADAL" clId="{ACC1C444-39FF-4D16-9491-BE87FB550096}" dt="2023-05-23T13:12:23.056" v="329" actId="1076"/>
          <ac:spMkLst>
            <pc:docMk/>
            <pc:sldMk cId="2321810684" sldId="271"/>
            <ac:spMk id="19" creationId="{B9588F24-0F8D-7192-BEC3-D10854937082}"/>
          </ac:spMkLst>
        </pc:spChg>
      </pc:sldChg>
      <pc:sldChg chg="del">
        <pc:chgData name="Brown, Cody" userId="2edf2639-e9e8-4979-8714-43e686c0a899" providerId="ADAL" clId="{ACC1C444-39FF-4D16-9491-BE87FB550096}" dt="2023-05-23T13:40:39.624" v="2124" actId="47"/>
        <pc:sldMkLst>
          <pc:docMk/>
          <pc:sldMk cId="3899851231" sldId="277"/>
        </pc:sldMkLst>
      </pc:sldChg>
      <pc:sldChg chg="modSp mod">
        <pc:chgData name="Brown, Cody" userId="2edf2639-e9e8-4979-8714-43e686c0a899" providerId="ADAL" clId="{ACC1C444-39FF-4D16-9491-BE87FB550096}" dt="2023-05-23T13:39:15.165" v="2114" actId="20577"/>
        <pc:sldMkLst>
          <pc:docMk/>
          <pc:sldMk cId="3890509238" sldId="2461"/>
        </pc:sldMkLst>
        <pc:spChg chg="mod">
          <ac:chgData name="Brown, Cody" userId="2edf2639-e9e8-4979-8714-43e686c0a899" providerId="ADAL" clId="{ACC1C444-39FF-4D16-9491-BE87FB550096}" dt="2023-05-23T13:39:15.165" v="2114" actId="20577"/>
          <ac:spMkLst>
            <pc:docMk/>
            <pc:sldMk cId="3890509238" sldId="2461"/>
            <ac:spMk id="2" creationId="{1BAB129D-F782-4A01-93EA-CD7B886CC015}"/>
          </ac:spMkLst>
        </pc:spChg>
      </pc:sldChg>
      <pc:sldChg chg="modSp mod">
        <pc:chgData name="Brown, Cody" userId="2edf2639-e9e8-4979-8714-43e686c0a899" providerId="ADAL" clId="{ACC1C444-39FF-4D16-9491-BE87FB550096}" dt="2023-05-23T13:10:24.116" v="156" actId="20577"/>
        <pc:sldMkLst>
          <pc:docMk/>
          <pc:sldMk cId="3122510570" sldId="2464"/>
        </pc:sldMkLst>
        <pc:graphicFrameChg chg="modGraphic">
          <ac:chgData name="Brown, Cody" userId="2edf2639-e9e8-4979-8714-43e686c0a899" providerId="ADAL" clId="{ACC1C444-39FF-4D16-9491-BE87FB550096}" dt="2023-05-23T13:10:24.116" v="156" actId="20577"/>
          <ac:graphicFrameMkLst>
            <pc:docMk/>
            <pc:sldMk cId="3122510570" sldId="2464"/>
            <ac:graphicFrameMk id="4" creationId="{07C05F34-4F3D-4772-A310-6AECDBD90236}"/>
          </ac:graphicFrameMkLst>
        </pc:graphicFrameChg>
      </pc:sldChg>
      <pc:sldChg chg="modSp mod">
        <pc:chgData name="Brown, Cody" userId="2edf2639-e9e8-4979-8714-43e686c0a899" providerId="ADAL" clId="{ACC1C444-39FF-4D16-9491-BE87FB550096}" dt="2023-05-23T13:07:04.972" v="96" actId="20577"/>
        <pc:sldMkLst>
          <pc:docMk/>
          <pc:sldMk cId="21629413" sldId="2482"/>
        </pc:sldMkLst>
        <pc:spChg chg="mod">
          <ac:chgData name="Brown, Cody" userId="2edf2639-e9e8-4979-8714-43e686c0a899" providerId="ADAL" clId="{ACC1C444-39FF-4D16-9491-BE87FB550096}" dt="2023-05-23T13:06:51.035" v="86" actId="20577"/>
          <ac:spMkLst>
            <pc:docMk/>
            <pc:sldMk cId="21629413" sldId="2482"/>
            <ac:spMk id="19" creationId="{8E03EEF8-345C-4763-9529-98FB29FA8286}"/>
          </ac:spMkLst>
        </pc:spChg>
        <pc:spChg chg="mod">
          <ac:chgData name="Brown, Cody" userId="2edf2639-e9e8-4979-8714-43e686c0a899" providerId="ADAL" clId="{ACC1C444-39FF-4D16-9491-BE87FB550096}" dt="2023-05-23T13:06:44.296" v="82" actId="20577"/>
          <ac:spMkLst>
            <pc:docMk/>
            <pc:sldMk cId="21629413" sldId="2482"/>
            <ac:spMk id="20" creationId="{8F1296E4-BBD8-46BB-94AF-9640349E1083}"/>
          </ac:spMkLst>
        </pc:spChg>
        <pc:spChg chg="mod">
          <ac:chgData name="Brown, Cody" userId="2edf2639-e9e8-4979-8714-43e686c0a899" providerId="ADAL" clId="{ACC1C444-39FF-4D16-9491-BE87FB550096}" dt="2023-05-23T13:06:38.002" v="78" actId="20577"/>
          <ac:spMkLst>
            <pc:docMk/>
            <pc:sldMk cId="21629413" sldId="2482"/>
            <ac:spMk id="21" creationId="{79C2BA64-D73C-418A-8659-F3E3CC0ADC1E}"/>
          </ac:spMkLst>
        </pc:spChg>
        <pc:spChg chg="mod">
          <ac:chgData name="Brown, Cody" userId="2edf2639-e9e8-4979-8714-43e686c0a899" providerId="ADAL" clId="{ACC1C444-39FF-4D16-9491-BE87FB550096}" dt="2023-05-23T13:06:55.994" v="90" actId="20577"/>
          <ac:spMkLst>
            <pc:docMk/>
            <pc:sldMk cId="21629413" sldId="2482"/>
            <ac:spMk id="22" creationId="{2F9AD5A3-E8F8-4431-92EB-2CD86246BA88}"/>
          </ac:spMkLst>
        </pc:spChg>
        <pc:spChg chg="mod">
          <ac:chgData name="Brown, Cody" userId="2edf2639-e9e8-4979-8714-43e686c0a899" providerId="ADAL" clId="{ACC1C444-39FF-4D16-9491-BE87FB550096}" dt="2023-05-23T13:07:04.972" v="96" actId="20577"/>
          <ac:spMkLst>
            <pc:docMk/>
            <pc:sldMk cId="21629413" sldId="2482"/>
            <ac:spMk id="23" creationId="{6322F1FD-4071-4951-B006-B01C58FD0BF6}"/>
          </ac:spMkLst>
        </pc:spChg>
      </pc:sldChg>
      <pc:sldChg chg="del">
        <pc:chgData name="Brown, Cody" userId="2edf2639-e9e8-4979-8714-43e686c0a899" providerId="ADAL" clId="{ACC1C444-39FF-4D16-9491-BE87FB550096}" dt="2023-05-23T13:40:39.624" v="2124" actId="47"/>
        <pc:sldMkLst>
          <pc:docMk/>
          <pc:sldMk cId="522824894" sldId="2498"/>
        </pc:sldMkLst>
      </pc:sldChg>
      <pc:sldChg chg="del">
        <pc:chgData name="Brown, Cody" userId="2edf2639-e9e8-4979-8714-43e686c0a899" providerId="ADAL" clId="{ACC1C444-39FF-4D16-9491-BE87FB550096}" dt="2023-05-23T13:40:39.624" v="2124" actId="47"/>
        <pc:sldMkLst>
          <pc:docMk/>
          <pc:sldMk cId="620743942" sldId="2499"/>
        </pc:sldMkLst>
      </pc:sldChg>
      <pc:sldChg chg="modSp mod">
        <pc:chgData name="Brown, Cody" userId="2edf2639-e9e8-4979-8714-43e686c0a899" providerId="ADAL" clId="{ACC1C444-39FF-4D16-9491-BE87FB550096}" dt="2023-05-23T13:42:13.762" v="2369" actId="20577"/>
        <pc:sldMkLst>
          <pc:docMk/>
          <pc:sldMk cId="4108548033" sldId="2501"/>
        </pc:sldMkLst>
        <pc:spChg chg="mod">
          <ac:chgData name="Brown, Cody" userId="2edf2639-e9e8-4979-8714-43e686c0a899" providerId="ADAL" clId="{ACC1C444-39FF-4D16-9491-BE87FB550096}" dt="2023-05-23T13:41:08.321" v="2134" actId="20577"/>
          <ac:spMkLst>
            <pc:docMk/>
            <pc:sldMk cId="4108548033" sldId="2501"/>
            <ac:spMk id="2" creationId="{1F52DB62-F84B-4DFD-8914-DB7A39F599C0}"/>
          </ac:spMkLst>
        </pc:spChg>
        <pc:spChg chg="mod">
          <ac:chgData name="Brown, Cody" userId="2edf2639-e9e8-4979-8714-43e686c0a899" providerId="ADAL" clId="{ACC1C444-39FF-4D16-9491-BE87FB550096}" dt="2023-05-23T13:42:13.762" v="2369" actId="20577"/>
          <ac:spMkLst>
            <pc:docMk/>
            <pc:sldMk cId="4108548033" sldId="2501"/>
            <ac:spMk id="3" creationId="{DBA3CC4D-EEC3-44AC-A198-2F936D71E0B7}"/>
          </ac:spMkLst>
        </pc:spChg>
      </pc:sldChg>
      <pc:sldChg chg="modSp mod">
        <pc:chgData name="Brown, Cody" userId="2edf2639-e9e8-4979-8714-43e686c0a899" providerId="ADAL" clId="{ACC1C444-39FF-4D16-9491-BE87FB550096}" dt="2023-05-23T13:40:03.495" v="2123" actId="27636"/>
        <pc:sldMkLst>
          <pc:docMk/>
          <pc:sldMk cId="397311498" sldId="2502"/>
        </pc:sldMkLst>
        <pc:spChg chg="mod">
          <ac:chgData name="Brown, Cody" userId="2edf2639-e9e8-4979-8714-43e686c0a899" providerId="ADAL" clId="{ACC1C444-39FF-4D16-9491-BE87FB550096}" dt="2023-05-23T13:40:03.495" v="2123" actId="27636"/>
          <ac:spMkLst>
            <pc:docMk/>
            <pc:sldMk cId="397311498" sldId="2502"/>
            <ac:spMk id="3" creationId="{DBA3CC4D-EEC3-44AC-A198-2F936D71E0B7}"/>
          </ac:spMkLst>
        </pc:spChg>
      </pc:sldChg>
      <pc:sldChg chg="modSp mod">
        <pc:chgData name="Brown, Cody" userId="2edf2639-e9e8-4979-8714-43e686c0a899" providerId="ADAL" clId="{ACC1C444-39FF-4D16-9491-BE87FB550096}" dt="2023-05-23T13:57:33.646" v="3332" actId="20577"/>
        <pc:sldMkLst>
          <pc:docMk/>
          <pc:sldMk cId="1404842095" sldId="2504"/>
        </pc:sldMkLst>
        <pc:spChg chg="mod">
          <ac:chgData name="Brown, Cody" userId="2edf2639-e9e8-4979-8714-43e686c0a899" providerId="ADAL" clId="{ACC1C444-39FF-4D16-9491-BE87FB550096}" dt="2023-05-23T13:57:33.646" v="3332" actId="20577"/>
          <ac:spMkLst>
            <pc:docMk/>
            <pc:sldMk cId="1404842095" sldId="2504"/>
            <ac:spMk id="2" creationId="{1BAB129D-F782-4A01-93EA-CD7B886CC015}"/>
          </ac:spMkLst>
        </pc:spChg>
      </pc:sldChg>
      <pc:sldChg chg="addSp delSp modSp mod">
        <pc:chgData name="Brown, Cody" userId="2edf2639-e9e8-4979-8714-43e686c0a899" providerId="ADAL" clId="{ACC1C444-39FF-4D16-9491-BE87FB550096}" dt="2023-05-23T13:47:31.714" v="2627" actId="1076"/>
        <pc:sldMkLst>
          <pc:docMk/>
          <pc:sldMk cId="3275264055" sldId="2505"/>
        </pc:sldMkLst>
        <pc:spChg chg="add del mod">
          <ac:chgData name="Brown, Cody" userId="2edf2639-e9e8-4979-8714-43e686c0a899" providerId="ADAL" clId="{ACC1C444-39FF-4D16-9491-BE87FB550096}" dt="2023-05-23T13:47:30.286" v="2626" actId="478"/>
          <ac:spMkLst>
            <pc:docMk/>
            <pc:sldMk cId="3275264055" sldId="2505"/>
            <ac:spMk id="4" creationId="{A1025620-7BEF-5DEF-6AE8-7B1464AF08A6}"/>
          </ac:spMkLst>
        </pc:spChg>
        <pc:picChg chg="del">
          <ac:chgData name="Brown, Cody" userId="2edf2639-e9e8-4979-8714-43e686c0a899" providerId="ADAL" clId="{ACC1C444-39FF-4D16-9491-BE87FB550096}" dt="2023-05-23T13:47:20.688" v="2622" actId="478"/>
          <ac:picMkLst>
            <pc:docMk/>
            <pc:sldMk cId="3275264055" sldId="2505"/>
            <ac:picMk id="5" creationId="{4DBC098A-A53B-BA4E-36A2-E3FD2A95E198}"/>
          </ac:picMkLst>
        </pc:picChg>
        <pc:picChg chg="add mod">
          <ac:chgData name="Brown, Cody" userId="2edf2639-e9e8-4979-8714-43e686c0a899" providerId="ADAL" clId="{ACC1C444-39FF-4D16-9491-BE87FB550096}" dt="2023-05-23T13:47:31.714" v="2627" actId="1076"/>
          <ac:picMkLst>
            <pc:docMk/>
            <pc:sldMk cId="3275264055" sldId="2505"/>
            <ac:picMk id="8" creationId="{6ABC2633-907D-0280-A553-B752A97DD739}"/>
          </ac:picMkLst>
        </pc:picChg>
      </pc:sldChg>
      <pc:sldChg chg="addSp delSp modSp mod">
        <pc:chgData name="Brown, Cody" userId="2edf2639-e9e8-4979-8714-43e686c0a899" providerId="ADAL" clId="{ACC1C444-39FF-4D16-9491-BE87FB550096}" dt="2023-05-23T13:47:50.854" v="2631" actId="1076"/>
        <pc:sldMkLst>
          <pc:docMk/>
          <pc:sldMk cId="4212800633" sldId="2506"/>
        </pc:sldMkLst>
        <pc:spChg chg="add del mod">
          <ac:chgData name="Brown, Cody" userId="2edf2639-e9e8-4979-8714-43e686c0a899" providerId="ADAL" clId="{ACC1C444-39FF-4D16-9491-BE87FB550096}" dt="2023-05-23T13:47:47.763" v="2630" actId="478"/>
          <ac:spMkLst>
            <pc:docMk/>
            <pc:sldMk cId="4212800633" sldId="2506"/>
            <ac:spMk id="4" creationId="{01BAC32A-9E9D-508C-C1D6-3E2188C0C6F4}"/>
          </ac:spMkLst>
        </pc:spChg>
        <pc:picChg chg="add mod">
          <ac:chgData name="Brown, Cody" userId="2edf2639-e9e8-4979-8714-43e686c0a899" providerId="ADAL" clId="{ACC1C444-39FF-4D16-9491-BE87FB550096}" dt="2023-05-23T13:47:50.854" v="2631" actId="1076"/>
          <ac:picMkLst>
            <pc:docMk/>
            <pc:sldMk cId="4212800633" sldId="2506"/>
            <ac:picMk id="7" creationId="{C91F57AE-1EC6-2B08-21F3-9587A95E09D8}"/>
          </ac:picMkLst>
        </pc:picChg>
        <pc:picChg chg="del">
          <ac:chgData name="Brown, Cody" userId="2edf2639-e9e8-4979-8714-43e686c0a899" providerId="ADAL" clId="{ACC1C444-39FF-4D16-9491-BE87FB550096}" dt="2023-05-23T13:47:34.568" v="2628" actId="478"/>
          <ac:picMkLst>
            <pc:docMk/>
            <pc:sldMk cId="4212800633" sldId="2506"/>
            <ac:picMk id="11" creationId="{C8556835-AC65-A014-610D-55E83E3A2B6F}"/>
          </ac:picMkLst>
        </pc:picChg>
      </pc:sldChg>
      <pc:sldChg chg="modSp mod modNotesTx">
        <pc:chgData name="Brown, Cody" userId="2edf2639-e9e8-4979-8714-43e686c0a899" providerId="ADAL" clId="{ACC1C444-39FF-4D16-9491-BE87FB550096}" dt="2023-05-23T13:49:54.043" v="2785" actId="1076"/>
        <pc:sldMkLst>
          <pc:docMk/>
          <pc:sldMk cId="3743864739" sldId="2508"/>
        </pc:sldMkLst>
        <pc:picChg chg="mod">
          <ac:chgData name="Brown, Cody" userId="2edf2639-e9e8-4979-8714-43e686c0a899" providerId="ADAL" clId="{ACC1C444-39FF-4D16-9491-BE87FB550096}" dt="2023-05-23T13:49:54.043" v="2785" actId="1076"/>
          <ac:picMkLst>
            <pc:docMk/>
            <pc:sldMk cId="3743864739" sldId="2508"/>
            <ac:picMk id="4" creationId="{FD69E8A6-099B-BED7-8398-3917676C4725}"/>
          </ac:picMkLst>
        </pc:picChg>
      </pc:sldChg>
      <pc:sldChg chg="modSp mod">
        <pc:chgData name="Brown, Cody" userId="2edf2639-e9e8-4979-8714-43e686c0a899" providerId="ADAL" clId="{ACC1C444-39FF-4D16-9491-BE87FB550096}" dt="2023-05-23T13:49:23.639" v="2783" actId="20577"/>
        <pc:sldMkLst>
          <pc:docMk/>
          <pc:sldMk cId="2957678386" sldId="2511"/>
        </pc:sldMkLst>
        <pc:spChg chg="mod">
          <ac:chgData name="Brown, Cody" userId="2edf2639-e9e8-4979-8714-43e686c0a899" providerId="ADAL" clId="{ACC1C444-39FF-4D16-9491-BE87FB550096}" dt="2023-05-23T13:48:39.694" v="2693" actId="20577"/>
          <ac:spMkLst>
            <pc:docMk/>
            <pc:sldMk cId="2957678386" sldId="2511"/>
            <ac:spMk id="3" creationId="{DBA3CC4D-EEC3-44AC-A198-2F936D71E0B7}"/>
          </ac:spMkLst>
        </pc:spChg>
        <pc:spChg chg="mod">
          <ac:chgData name="Brown, Cody" userId="2edf2639-e9e8-4979-8714-43e686c0a899" providerId="ADAL" clId="{ACC1C444-39FF-4D16-9491-BE87FB550096}" dt="2023-05-23T13:49:23.639" v="2783" actId="20577"/>
          <ac:spMkLst>
            <pc:docMk/>
            <pc:sldMk cId="2957678386" sldId="2511"/>
            <ac:spMk id="6" creationId="{1AA10716-C193-BB5C-3A25-163B2F3519E4}"/>
          </ac:spMkLst>
        </pc:spChg>
      </pc:sldChg>
      <pc:sldChg chg="modSp mod">
        <pc:chgData name="Brown, Cody" userId="2edf2639-e9e8-4979-8714-43e686c0a899" providerId="ADAL" clId="{ACC1C444-39FF-4D16-9491-BE87FB550096}" dt="2023-05-23T13:57:26.754" v="3329" actId="20577"/>
        <pc:sldMkLst>
          <pc:docMk/>
          <pc:sldMk cId="1340954912" sldId="2512"/>
        </pc:sldMkLst>
        <pc:spChg chg="mod">
          <ac:chgData name="Brown, Cody" userId="2edf2639-e9e8-4979-8714-43e686c0a899" providerId="ADAL" clId="{ACC1C444-39FF-4D16-9491-BE87FB550096}" dt="2023-05-23T13:57:26.754" v="3329" actId="20577"/>
          <ac:spMkLst>
            <pc:docMk/>
            <pc:sldMk cId="1340954912" sldId="2512"/>
            <ac:spMk id="2" creationId="{1BAB129D-F782-4A01-93EA-CD7B886CC015}"/>
          </ac:spMkLst>
        </pc:spChg>
      </pc:sldChg>
      <pc:sldChg chg="modNotesTx">
        <pc:chgData name="Brown, Cody" userId="2edf2639-e9e8-4979-8714-43e686c0a899" providerId="ADAL" clId="{ACC1C444-39FF-4D16-9491-BE87FB550096}" dt="2023-05-23T13:49:58.595" v="2786"/>
        <pc:sldMkLst>
          <pc:docMk/>
          <pc:sldMk cId="482633738" sldId="2513"/>
        </pc:sldMkLst>
      </pc:sldChg>
      <pc:sldChg chg="modNotesTx">
        <pc:chgData name="Brown, Cody" userId="2edf2639-e9e8-4979-8714-43e686c0a899" providerId="ADAL" clId="{ACC1C444-39FF-4D16-9491-BE87FB550096}" dt="2023-05-23T13:50:13.800" v="2787"/>
        <pc:sldMkLst>
          <pc:docMk/>
          <pc:sldMk cId="1960212034" sldId="2514"/>
        </pc:sldMkLst>
      </pc:sldChg>
      <pc:sldChg chg="addSp delSp modSp mod">
        <pc:chgData name="Brown, Cody" userId="2edf2639-e9e8-4979-8714-43e686c0a899" providerId="ADAL" clId="{ACC1C444-39FF-4D16-9491-BE87FB550096}" dt="2023-05-23T13:50:46.612" v="2790" actId="1076"/>
        <pc:sldMkLst>
          <pc:docMk/>
          <pc:sldMk cId="2793017224" sldId="2515"/>
        </pc:sldMkLst>
        <pc:spChg chg="add del mod">
          <ac:chgData name="Brown, Cody" userId="2edf2639-e9e8-4979-8714-43e686c0a899" providerId="ADAL" clId="{ACC1C444-39FF-4D16-9491-BE87FB550096}" dt="2023-05-23T13:50:43.815" v="2789" actId="22"/>
          <ac:spMkLst>
            <pc:docMk/>
            <pc:sldMk cId="2793017224" sldId="2515"/>
            <ac:spMk id="4" creationId="{31F4D82B-CE02-31EB-41AE-0553AD01BB47}"/>
          </ac:spMkLst>
        </pc:spChg>
        <pc:picChg chg="del">
          <ac:chgData name="Brown, Cody" userId="2edf2639-e9e8-4979-8714-43e686c0a899" providerId="ADAL" clId="{ACC1C444-39FF-4D16-9491-BE87FB550096}" dt="2023-05-23T13:50:42.129" v="2788" actId="478"/>
          <ac:picMkLst>
            <pc:docMk/>
            <pc:sldMk cId="2793017224" sldId="2515"/>
            <ac:picMk id="6" creationId="{C2E6AE05-483B-FEBA-23D6-B07D737F97BE}"/>
          </ac:picMkLst>
        </pc:picChg>
        <pc:picChg chg="add mod ord">
          <ac:chgData name="Brown, Cody" userId="2edf2639-e9e8-4979-8714-43e686c0a899" providerId="ADAL" clId="{ACC1C444-39FF-4D16-9491-BE87FB550096}" dt="2023-05-23T13:50:46.612" v="2790" actId="1076"/>
          <ac:picMkLst>
            <pc:docMk/>
            <pc:sldMk cId="2793017224" sldId="2515"/>
            <ac:picMk id="7" creationId="{21B77B1F-1534-6EFA-5E91-6EB7B62C1F64}"/>
          </ac:picMkLst>
        </pc:picChg>
      </pc:sldChg>
      <pc:sldChg chg="modSp mod">
        <pc:chgData name="Brown, Cody" userId="2edf2639-e9e8-4979-8714-43e686c0a899" providerId="ADAL" clId="{ACC1C444-39FF-4D16-9491-BE87FB550096}" dt="2023-05-23T13:56:13.880" v="3308" actId="20577"/>
        <pc:sldMkLst>
          <pc:docMk/>
          <pc:sldMk cId="2854863416" sldId="2517"/>
        </pc:sldMkLst>
        <pc:spChg chg="mod">
          <ac:chgData name="Brown, Cody" userId="2edf2639-e9e8-4979-8714-43e686c0a899" providerId="ADAL" clId="{ACC1C444-39FF-4D16-9491-BE87FB550096}" dt="2023-05-23T13:54:22.412" v="3276" actId="20577"/>
          <ac:spMkLst>
            <pc:docMk/>
            <pc:sldMk cId="2854863416" sldId="2517"/>
            <ac:spMk id="3" creationId="{DBA3CC4D-EEC3-44AC-A198-2F936D71E0B7}"/>
          </ac:spMkLst>
        </pc:spChg>
        <pc:spChg chg="mod">
          <ac:chgData name="Brown, Cody" userId="2edf2639-e9e8-4979-8714-43e686c0a899" providerId="ADAL" clId="{ACC1C444-39FF-4D16-9491-BE87FB550096}" dt="2023-05-23T13:56:13.880" v="3308" actId="20577"/>
          <ac:spMkLst>
            <pc:docMk/>
            <pc:sldMk cId="2854863416" sldId="2517"/>
            <ac:spMk id="6" creationId="{2C208772-D0BA-FE7D-4CC2-9F2D09697DD9}"/>
          </ac:spMkLst>
        </pc:spChg>
      </pc:sldChg>
      <pc:sldChg chg="modSp mod">
        <pc:chgData name="Brown, Cody" userId="2edf2639-e9e8-4979-8714-43e686c0a899" providerId="ADAL" clId="{ACC1C444-39FF-4D16-9491-BE87FB550096}" dt="2023-05-23T13:57:54.718" v="3335" actId="20577"/>
        <pc:sldMkLst>
          <pc:docMk/>
          <pc:sldMk cId="276766452" sldId="2519"/>
        </pc:sldMkLst>
        <pc:spChg chg="mod">
          <ac:chgData name="Brown, Cody" userId="2edf2639-e9e8-4979-8714-43e686c0a899" providerId="ADAL" clId="{ACC1C444-39FF-4D16-9491-BE87FB550096}" dt="2023-05-23T13:57:54.718" v="3335" actId="20577"/>
          <ac:spMkLst>
            <pc:docMk/>
            <pc:sldMk cId="276766452" sldId="2519"/>
            <ac:spMk id="2" creationId="{1BAB129D-F782-4A01-93EA-CD7B886CC015}"/>
          </ac:spMkLst>
        </pc:spChg>
      </pc:sldChg>
      <pc:sldChg chg="addSp delSp modSp mod">
        <pc:chgData name="Brown, Cody" userId="2edf2639-e9e8-4979-8714-43e686c0a899" providerId="ADAL" clId="{ACC1C444-39FF-4D16-9491-BE87FB550096}" dt="2023-05-23T14:01:49.171" v="3588" actId="1076"/>
        <pc:sldMkLst>
          <pc:docMk/>
          <pc:sldMk cId="3047287" sldId="2520"/>
        </pc:sldMkLst>
        <pc:picChg chg="add mod">
          <ac:chgData name="Brown, Cody" userId="2edf2639-e9e8-4979-8714-43e686c0a899" providerId="ADAL" clId="{ACC1C444-39FF-4D16-9491-BE87FB550096}" dt="2023-05-23T14:01:49.171" v="3588" actId="1076"/>
          <ac:picMkLst>
            <pc:docMk/>
            <pc:sldMk cId="3047287" sldId="2520"/>
            <ac:picMk id="5" creationId="{CDE91219-F914-561B-75E9-3BA8103A27CE}"/>
          </ac:picMkLst>
        </pc:picChg>
        <pc:picChg chg="del">
          <ac:chgData name="Brown, Cody" userId="2edf2639-e9e8-4979-8714-43e686c0a899" providerId="ADAL" clId="{ACC1C444-39FF-4D16-9491-BE87FB550096}" dt="2023-05-23T14:01:33.750" v="3585" actId="478"/>
          <ac:picMkLst>
            <pc:docMk/>
            <pc:sldMk cId="3047287" sldId="2520"/>
            <ac:picMk id="7" creationId="{0A8E13A0-CA1D-DA79-1947-4D43072FE870}"/>
          </ac:picMkLst>
        </pc:picChg>
      </pc:sldChg>
      <pc:sldChg chg="modNotesTx">
        <pc:chgData name="Brown, Cody" userId="2edf2639-e9e8-4979-8714-43e686c0a899" providerId="ADAL" clId="{ACC1C444-39FF-4D16-9491-BE87FB550096}" dt="2023-05-23T14:02:05.022" v="3605" actId="20577"/>
        <pc:sldMkLst>
          <pc:docMk/>
          <pc:sldMk cId="3232859137" sldId="2521"/>
        </pc:sldMkLst>
      </pc:sldChg>
      <pc:sldChg chg="modSp mod">
        <pc:chgData name="Brown, Cody" userId="2edf2639-e9e8-4979-8714-43e686c0a899" providerId="ADAL" clId="{ACC1C444-39FF-4D16-9491-BE87FB550096}" dt="2023-05-23T14:06:29.174" v="3789" actId="20577"/>
        <pc:sldMkLst>
          <pc:docMk/>
          <pc:sldMk cId="4284802909" sldId="2528"/>
        </pc:sldMkLst>
        <pc:spChg chg="mod">
          <ac:chgData name="Brown, Cody" userId="2edf2639-e9e8-4979-8714-43e686c0a899" providerId="ADAL" clId="{ACC1C444-39FF-4D16-9491-BE87FB550096}" dt="2023-05-23T14:06:29.174" v="3789" actId="20577"/>
          <ac:spMkLst>
            <pc:docMk/>
            <pc:sldMk cId="4284802909" sldId="2528"/>
            <ac:spMk id="3" creationId="{DBA3CC4D-EEC3-44AC-A198-2F936D71E0B7}"/>
          </ac:spMkLst>
        </pc:spChg>
      </pc:sldChg>
      <pc:sldChg chg="modSp mod">
        <pc:chgData name="Brown, Cody" userId="2edf2639-e9e8-4979-8714-43e686c0a899" providerId="ADAL" clId="{ACC1C444-39FF-4D16-9491-BE87FB550096}" dt="2023-05-23T14:04:01.250" v="3760"/>
        <pc:sldMkLst>
          <pc:docMk/>
          <pc:sldMk cId="1533344454" sldId="2530"/>
        </pc:sldMkLst>
        <pc:spChg chg="mod">
          <ac:chgData name="Brown, Cody" userId="2edf2639-e9e8-4979-8714-43e686c0a899" providerId="ADAL" clId="{ACC1C444-39FF-4D16-9491-BE87FB550096}" dt="2023-05-23T14:04:01.250" v="3760"/>
          <ac:spMkLst>
            <pc:docMk/>
            <pc:sldMk cId="1533344454" sldId="2530"/>
            <ac:spMk id="3" creationId="{DBA3CC4D-EEC3-44AC-A198-2F936D71E0B7}"/>
          </ac:spMkLst>
        </pc:spChg>
      </pc:sldChg>
      <pc:sldChg chg="modSp mod">
        <pc:chgData name="Brown, Cody" userId="2edf2639-e9e8-4979-8714-43e686c0a899" providerId="ADAL" clId="{ACC1C444-39FF-4D16-9491-BE87FB550096}" dt="2023-05-23T14:08:26.700" v="3820" actId="20577"/>
        <pc:sldMkLst>
          <pc:docMk/>
          <pc:sldMk cId="2034371553" sldId="2531"/>
        </pc:sldMkLst>
        <pc:spChg chg="mod">
          <ac:chgData name="Brown, Cody" userId="2edf2639-e9e8-4979-8714-43e686c0a899" providerId="ADAL" clId="{ACC1C444-39FF-4D16-9491-BE87FB550096}" dt="2023-05-23T14:08:26.700" v="3820" actId="20577"/>
          <ac:spMkLst>
            <pc:docMk/>
            <pc:sldMk cId="2034371553" sldId="2531"/>
            <ac:spMk id="3" creationId="{DBA3CC4D-EEC3-44AC-A198-2F936D71E0B7}"/>
          </ac:spMkLst>
        </pc:spChg>
      </pc:sldChg>
      <pc:sldChg chg="add del">
        <pc:chgData name="Brown, Cody" userId="2edf2639-e9e8-4979-8714-43e686c0a899" providerId="ADAL" clId="{ACC1C444-39FF-4D16-9491-BE87FB550096}" dt="2023-05-23T17:30:24.325" v="3831"/>
        <pc:sldMkLst>
          <pc:docMk/>
          <pc:sldMk cId="780411523" sldId="2558"/>
        </pc:sldMkLst>
      </pc:sldChg>
      <pc:sldChg chg="add del">
        <pc:chgData name="Brown, Cody" userId="2edf2639-e9e8-4979-8714-43e686c0a899" providerId="ADAL" clId="{ACC1C444-39FF-4D16-9491-BE87FB550096}" dt="2023-05-23T17:30:24.325" v="3831"/>
        <pc:sldMkLst>
          <pc:docMk/>
          <pc:sldMk cId="1406066322" sldId="2559"/>
        </pc:sldMkLst>
      </pc:sldChg>
      <pc:sldChg chg="modSp add del mod">
        <pc:chgData name="Brown, Cody" userId="2edf2639-e9e8-4979-8714-43e686c0a899" providerId="ADAL" clId="{ACC1C444-39FF-4D16-9491-BE87FB550096}" dt="2023-05-23T17:36:41.148" v="4534"/>
        <pc:sldMkLst>
          <pc:docMk/>
          <pc:sldMk cId="2393521472" sldId="2560"/>
        </pc:sldMkLst>
        <pc:graphicFrameChg chg="mod modGraphic">
          <ac:chgData name="Brown, Cody" userId="2edf2639-e9e8-4979-8714-43e686c0a899" providerId="ADAL" clId="{ACC1C444-39FF-4D16-9491-BE87FB550096}" dt="2023-05-23T17:36:41.148" v="4534"/>
          <ac:graphicFrameMkLst>
            <pc:docMk/>
            <pc:sldMk cId="2393521472" sldId="2560"/>
            <ac:graphicFrameMk id="9" creationId="{B87C0D89-9F51-9D44-AA78-47EE5E115002}"/>
          </ac:graphicFrameMkLst>
        </pc:graphicFrameChg>
      </pc:sldChg>
      <pc:sldChg chg="modSp add del mod">
        <pc:chgData name="Brown, Cody" userId="2edf2639-e9e8-4979-8714-43e686c0a899" providerId="ADAL" clId="{ACC1C444-39FF-4D16-9491-BE87FB550096}" dt="2023-05-23T17:30:24.325" v="3831"/>
        <pc:sldMkLst>
          <pc:docMk/>
          <pc:sldMk cId="3584184726" sldId="2561"/>
        </pc:sldMkLst>
        <pc:spChg chg="mod">
          <ac:chgData name="Brown, Cody" userId="2edf2639-e9e8-4979-8714-43e686c0a899" providerId="ADAL" clId="{ACC1C444-39FF-4D16-9491-BE87FB550096}" dt="2023-05-23T17:30:11.035" v="3830"/>
          <ac:spMkLst>
            <pc:docMk/>
            <pc:sldMk cId="3584184726" sldId="2561"/>
            <ac:spMk id="5" creationId="{D57B9E62-C9FF-B254-7372-A973B485290B}"/>
          </ac:spMkLst>
        </pc:spChg>
      </pc:sldChg>
      <pc:sldChg chg="modSp add del mod">
        <pc:chgData name="Brown, Cody" userId="2edf2639-e9e8-4979-8714-43e686c0a899" providerId="ADAL" clId="{ACC1C444-39FF-4D16-9491-BE87FB550096}" dt="2023-05-23T17:34:27.892" v="4366" actId="20577"/>
        <pc:sldMkLst>
          <pc:docMk/>
          <pc:sldMk cId="4286565400" sldId="2562"/>
        </pc:sldMkLst>
        <pc:graphicFrameChg chg="modGraphic">
          <ac:chgData name="Brown, Cody" userId="2edf2639-e9e8-4979-8714-43e686c0a899" providerId="ADAL" clId="{ACC1C444-39FF-4D16-9491-BE87FB550096}" dt="2023-05-23T17:34:27.892" v="4366" actId="20577"/>
          <ac:graphicFrameMkLst>
            <pc:docMk/>
            <pc:sldMk cId="4286565400" sldId="2562"/>
            <ac:graphicFrameMk id="6" creationId="{41AF1602-259F-0B84-2CDD-DF53ECF0FB13}"/>
          </ac:graphicFrameMkLst>
        </pc:graphicFrameChg>
      </pc:sldChg>
      <pc:sldChg chg="modSp add del mod">
        <pc:chgData name="Brown, Cody" userId="2edf2639-e9e8-4979-8714-43e686c0a899" providerId="ADAL" clId="{ACC1C444-39FF-4D16-9491-BE87FB550096}" dt="2023-05-23T17:33:18.912" v="4143" actId="20577"/>
        <pc:sldMkLst>
          <pc:docMk/>
          <pc:sldMk cId="1814801820" sldId="2563"/>
        </pc:sldMkLst>
        <pc:graphicFrameChg chg="modGraphic">
          <ac:chgData name="Brown, Cody" userId="2edf2639-e9e8-4979-8714-43e686c0a899" providerId="ADAL" clId="{ACC1C444-39FF-4D16-9491-BE87FB550096}" dt="2023-05-23T17:33:18.912" v="4143" actId="20577"/>
          <ac:graphicFrameMkLst>
            <pc:docMk/>
            <pc:sldMk cId="1814801820" sldId="2563"/>
            <ac:graphicFrameMk id="4" creationId="{D9DB661A-682E-A8FD-7524-973C4867FD59}"/>
          </ac:graphicFrameMkLst>
        </pc:graphicFrameChg>
      </pc:sldChg>
      <pc:sldChg chg="modSp add del mod">
        <pc:chgData name="Brown, Cody" userId="2edf2639-e9e8-4979-8714-43e686c0a899" providerId="ADAL" clId="{ACC1C444-39FF-4D16-9491-BE87FB550096}" dt="2023-05-23T17:32:15.206" v="3907" actId="20577"/>
        <pc:sldMkLst>
          <pc:docMk/>
          <pc:sldMk cId="315721787" sldId="2564"/>
        </pc:sldMkLst>
        <pc:graphicFrameChg chg="modGraphic">
          <ac:chgData name="Brown, Cody" userId="2edf2639-e9e8-4979-8714-43e686c0a899" providerId="ADAL" clId="{ACC1C444-39FF-4D16-9491-BE87FB550096}" dt="2023-05-23T17:32:15.206" v="3907" actId="20577"/>
          <ac:graphicFrameMkLst>
            <pc:docMk/>
            <pc:sldMk cId="315721787" sldId="2564"/>
            <ac:graphicFrameMk id="5" creationId="{C9294A77-9F0B-8225-AF8E-7FAEFB5FEF69}"/>
          </ac:graphicFrameMkLst>
        </pc:graphicFrameChg>
      </pc:sldChg>
      <pc:sldChg chg="modSp mod">
        <pc:chgData name="Brown, Cody" userId="2edf2639-e9e8-4979-8714-43e686c0a899" providerId="ADAL" clId="{ACC1C444-39FF-4D16-9491-BE87FB550096}" dt="2023-05-23T13:05:52.616" v="74" actId="20577"/>
        <pc:sldMkLst>
          <pc:docMk/>
          <pc:sldMk cId="1054255179" sldId="5225"/>
        </pc:sldMkLst>
        <pc:spChg chg="mod">
          <ac:chgData name="Brown, Cody" userId="2edf2639-e9e8-4979-8714-43e686c0a899" providerId="ADAL" clId="{ACC1C444-39FF-4D16-9491-BE87FB550096}" dt="2023-05-23T13:05:29.410" v="68" actId="20577"/>
          <ac:spMkLst>
            <pc:docMk/>
            <pc:sldMk cId="1054255179" sldId="5225"/>
            <ac:spMk id="4" creationId="{7764F448-25FE-4BEB-972E-C93510D211B7}"/>
          </ac:spMkLst>
        </pc:spChg>
        <pc:spChg chg="mod">
          <ac:chgData name="Brown, Cody" userId="2edf2639-e9e8-4979-8714-43e686c0a899" providerId="ADAL" clId="{ACC1C444-39FF-4D16-9491-BE87FB550096}" dt="2023-05-23T13:05:52.616" v="74" actId="20577"/>
          <ac:spMkLst>
            <pc:docMk/>
            <pc:sldMk cId="1054255179" sldId="5225"/>
            <ac:spMk id="5" creationId="{993EDF72-817B-422E-AA6E-631FF4DA27EB}"/>
          </ac:spMkLst>
        </pc:spChg>
        <pc:spChg chg="mod">
          <ac:chgData name="Brown, Cody" userId="2edf2639-e9e8-4979-8714-43e686c0a899" providerId="ADAL" clId="{ACC1C444-39FF-4D16-9491-BE87FB550096}" dt="2023-05-23T13:05:42.526" v="70" actId="20577"/>
          <ac:spMkLst>
            <pc:docMk/>
            <pc:sldMk cId="1054255179" sldId="5225"/>
            <ac:spMk id="20" creationId="{077D4FBE-7E84-CFDE-76D3-F8174F725498}"/>
          </ac:spMkLst>
        </pc:spChg>
      </pc:sldChg>
      <pc:sldChg chg="modSp mod">
        <pc:chgData name="Brown, Cody" userId="2edf2639-e9e8-4979-8714-43e686c0a899" providerId="ADAL" clId="{ACC1C444-39FF-4D16-9491-BE87FB550096}" dt="2023-05-23T13:38:45.418" v="2070" actId="20577"/>
        <pc:sldMkLst>
          <pc:docMk/>
          <pc:sldMk cId="1935604306" sldId="5226"/>
        </pc:sldMkLst>
        <pc:spChg chg="mod">
          <ac:chgData name="Brown, Cody" userId="2edf2639-e9e8-4979-8714-43e686c0a899" providerId="ADAL" clId="{ACC1C444-39FF-4D16-9491-BE87FB550096}" dt="2023-05-23T13:38:45.418" v="2070" actId="20577"/>
          <ac:spMkLst>
            <pc:docMk/>
            <pc:sldMk cId="1935604306" sldId="5226"/>
            <ac:spMk id="4" creationId="{47E19104-3EBF-9638-9EA7-30CE731DC687}"/>
          </ac:spMkLst>
        </pc:spChg>
      </pc:sldChg>
      <pc:sldChg chg="modSp mod">
        <pc:chgData name="Brown, Cody" userId="2edf2639-e9e8-4979-8714-43e686c0a899" providerId="ADAL" clId="{ACC1C444-39FF-4D16-9491-BE87FB550096}" dt="2023-05-23T13:43:28.593" v="2570" actId="20577"/>
        <pc:sldMkLst>
          <pc:docMk/>
          <pc:sldMk cId="2003732749" sldId="5227"/>
        </pc:sldMkLst>
        <pc:spChg chg="mod">
          <ac:chgData name="Brown, Cody" userId="2edf2639-e9e8-4979-8714-43e686c0a899" providerId="ADAL" clId="{ACC1C444-39FF-4D16-9491-BE87FB550096}" dt="2023-05-23T13:43:28.593" v="2570" actId="20577"/>
          <ac:spMkLst>
            <pc:docMk/>
            <pc:sldMk cId="2003732749" sldId="5227"/>
            <ac:spMk id="6" creationId="{633F7836-90D2-904E-9E1C-9E4A7286B873}"/>
          </ac:spMkLst>
        </pc:spChg>
      </pc:sldChg>
      <pc:sldChg chg="addSp modSp mod">
        <pc:chgData name="Brown, Cody" userId="2edf2639-e9e8-4979-8714-43e686c0a899" providerId="ADAL" clId="{ACC1C444-39FF-4D16-9491-BE87FB550096}" dt="2023-05-23T13:29:58.816" v="1123" actId="20577"/>
        <pc:sldMkLst>
          <pc:docMk/>
          <pc:sldMk cId="2838313003" sldId="5232"/>
        </pc:sldMkLst>
        <pc:spChg chg="add mod">
          <ac:chgData name="Brown, Cody" userId="2edf2639-e9e8-4979-8714-43e686c0a899" providerId="ADAL" clId="{ACC1C444-39FF-4D16-9491-BE87FB550096}" dt="2023-05-23T13:22:11.091" v="664" actId="1076"/>
          <ac:spMkLst>
            <pc:docMk/>
            <pc:sldMk cId="2838313003" sldId="5232"/>
            <ac:spMk id="3" creationId="{E2B778A1-575F-5559-464F-E5EC5A7C3F02}"/>
          </ac:spMkLst>
        </pc:spChg>
        <pc:spChg chg="mod">
          <ac:chgData name="Brown, Cody" userId="2edf2639-e9e8-4979-8714-43e686c0a899" providerId="ADAL" clId="{ACC1C444-39FF-4D16-9491-BE87FB550096}" dt="2023-05-23T13:22:43.505" v="695" actId="20577"/>
          <ac:spMkLst>
            <pc:docMk/>
            <pc:sldMk cId="2838313003" sldId="5232"/>
            <ac:spMk id="5" creationId="{3510EAA5-4921-72D4-0CC6-D93B625D599C}"/>
          </ac:spMkLst>
        </pc:spChg>
        <pc:spChg chg="mod">
          <ac:chgData name="Brown, Cody" userId="2edf2639-e9e8-4979-8714-43e686c0a899" providerId="ADAL" clId="{ACC1C444-39FF-4D16-9491-BE87FB550096}" dt="2023-05-23T13:20:11.814" v="442" actId="1076"/>
          <ac:spMkLst>
            <pc:docMk/>
            <pc:sldMk cId="2838313003" sldId="5232"/>
            <ac:spMk id="6" creationId="{DC1051AF-EEE5-5B48-E7E8-74B05A8DD9F8}"/>
          </ac:spMkLst>
        </pc:spChg>
        <pc:graphicFrameChg chg="add mod modGraphic">
          <ac:chgData name="Brown, Cody" userId="2edf2639-e9e8-4979-8714-43e686c0a899" providerId="ADAL" clId="{ACC1C444-39FF-4D16-9491-BE87FB550096}" dt="2023-05-23T13:29:58.816" v="1123" actId="20577"/>
          <ac:graphicFrameMkLst>
            <pc:docMk/>
            <pc:sldMk cId="2838313003" sldId="5232"/>
            <ac:graphicFrameMk id="2" creationId="{81B2EBB1-38CC-9238-EDCD-ED80227646D9}"/>
          </ac:graphicFrameMkLst>
        </pc:graphicFrameChg>
      </pc:sldChg>
      <pc:sldChg chg="modSp del mod">
        <pc:chgData name="Brown, Cody" userId="2edf2639-e9e8-4979-8714-43e686c0a899" providerId="ADAL" clId="{ACC1C444-39FF-4D16-9491-BE87FB550096}" dt="2023-05-23T14:02:57.776" v="3704" actId="47"/>
        <pc:sldMkLst>
          <pc:docMk/>
          <pc:sldMk cId="3807161103" sldId="5238"/>
        </pc:sldMkLst>
        <pc:spChg chg="mod">
          <ac:chgData name="Brown, Cody" userId="2edf2639-e9e8-4979-8714-43e686c0a899" providerId="ADAL" clId="{ACC1C444-39FF-4D16-9491-BE87FB550096}" dt="2023-05-23T14:02:20.046" v="3629" actId="20577"/>
          <ac:spMkLst>
            <pc:docMk/>
            <pc:sldMk cId="3807161103" sldId="5238"/>
            <ac:spMk id="11" creationId="{E883F063-28BA-44EB-2DF7-4D709EBA62B1}"/>
          </ac:spMkLst>
        </pc:spChg>
        <pc:spChg chg="mod">
          <ac:chgData name="Brown, Cody" userId="2edf2639-e9e8-4979-8714-43e686c0a899" providerId="ADAL" clId="{ACC1C444-39FF-4D16-9491-BE87FB550096}" dt="2023-05-23T14:02:45.389" v="3703" actId="20577"/>
          <ac:spMkLst>
            <pc:docMk/>
            <pc:sldMk cId="3807161103" sldId="5238"/>
            <ac:spMk id="12" creationId="{9C4A049B-7506-1D52-8E23-859711F79794}"/>
          </ac:spMkLst>
        </pc:spChg>
      </pc:sldChg>
      <pc:sldChg chg="del">
        <pc:chgData name="Brown, Cody" userId="2edf2639-e9e8-4979-8714-43e686c0a899" providerId="ADAL" clId="{ACC1C444-39FF-4D16-9491-BE87FB550096}" dt="2023-05-23T14:08:49.600" v="3821" actId="47"/>
        <pc:sldMkLst>
          <pc:docMk/>
          <pc:sldMk cId="1866417390" sldId="5239"/>
        </pc:sldMkLst>
      </pc:sldChg>
      <pc:sldChg chg="addSp delSp modSp new mod ord">
        <pc:chgData name="Brown, Cody" userId="2edf2639-e9e8-4979-8714-43e686c0a899" providerId="ADAL" clId="{ACC1C444-39FF-4D16-9491-BE87FB550096}" dt="2023-05-23T13:36:00.706" v="1807" actId="115"/>
        <pc:sldMkLst>
          <pc:docMk/>
          <pc:sldMk cId="158659834" sldId="5240"/>
        </pc:sldMkLst>
        <pc:spChg chg="mod">
          <ac:chgData name="Brown, Cody" userId="2edf2639-e9e8-4979-8714-43e686c0a899" providerId="ADAL" clId="{ACC1C444-39FF-4D16-9491-BE87FB550096}" dt="2023-05-23T13:30:19.846" v="1132" actId="20577"/>
          <ac:spMkLst>
            <pc:docMk/>
            <pc:sldMk cId="158659834" sldId="5240"/>
            <ac:spMk id="2" creationId="{B2E1B95E-E858-46BC-DBAE-AE4F3BFA5817}"/>
          </ac:spMkLst>
        </pc:spChg>
        <pc:spChg chg="del mod">
          <ac:chgData name="Brown, Cody" userId="2edf2639-e9e8-4979-8714-43e686c0a899" providerId="ADAL" clId="{ACC1C444-39FF-4D16-9491-BE87FB550096}" dt="2023-05-23T13:24:52.690" v="789" actId="1032"/>
          <ac:spMkLst>
            <pc:docMk/>
            <pc:sldMk cId="158659834" sldId="5240"/>
            <ac:spMk id="3" creationId="{629F18B2-4C79-3EAC-4E1A-301E0437FDA4}"/>
          </ac:spMkLst>
        </pc:spChg>
        <pc:spChg chg="del">
          <ac:chgData name="Brown, Cody" userId="2edf2639-e9e8-4979-8714-43e686c0a899" providerId="ADAL" clId="{ACC1C444-39FF-4D16-9491-BE87FB550096}" dt="2023-05-23T13:23:53.075" v="724" actId="478"/>
          <ac:spMkLst>
            <pc:docMk/>
            <pc:sldMk cId="158659834" sldId="5240"/>
            <ac:spMk id="4" creationId="{318C4890-47EB-FA44-AD1D-443B6829FB01}"/>
          </ac:spMkLst>
        </pc:spChg>
        <pc:graphicFrameChg chg="add mod modGraphic">
          <ac:chgData name="Brown, Cody" userId="2edf2639-e9e8-4979-8714-43e686c0a899" providerId="ADAL" clId="{ACC1C444-39FF-4D16-9491-BE87FB550096}" dt="2023-05-23T13:36:00.706" v="1807" actId="115"/>
          <ac:graphicFrameMkLst>
            <pc:docMk/>
            <pc:sldMk cId="158659834" sldId="5240"/>
            <ac:graphicFrameMk id="5" creationId="{787A3FDE-8EC9-3446-41AF-D8E7AA25EC50}"/>
          </ac:graphicFrameMkLst>
        </pc:graphicFrameChg>
      </pc:sldChg>
      <pc:sldChg chg="delSp modSp new mod ord">
        <pc:chgData name="Brown, Cody" userId="2edf2639-e9e8-4979-8714-43e686c0a899" providerId="ADAL" clId="{ACC1C444-39FF-4D16-9491-BE87FB550096}" dt="2023-05-23T13:38:05.882" v="2034" actId="20577"/>
        <pc:sldMkLst>
          <pc:docMk/>
          <pc:sldMk cId="1405266243" sldId="5241"/>
        </pc:sldMkLst>
        <pc:spChg chg="mod">
          <ac:chgData name="Brown, Cody" userId="2edf2639-e9e8-4979-8714-43e686c0a899" providerId="ADAL" clId="{ACC1C444-39FF-4D16-9491-BE87FB550096}" dt="2023-05-23T13:36:28.315" v="1824" actId="20577"/>
          <ac:spMkLst>
            <pc:docMk/>
            <pc:sldMk cId="1405266243" sldId="5241"/>
            <ac:spMk id="2" creationId="{7A6F07B3-757C-45E1-3897-3E3229F9CC53}"/>
          </ac:spMkLst>
        </pc:spChg>
        <pc:spChg chg="mod">
          <ac:chgData name="Brown, Cody" userId="2edf2639-e9e8-4979-8714-43e686c0a899" providerId="ADAL" clId="{ACC1C444-39FF-4D16-9491-BE87FB550096}" dt="2023-05-23T13:38:05.882" v="2034" actId="20577"/>
          <ac:spMkLst>
            <pc:docMk/>
            <pc:sldMk cId="1405266243" sldId="5241"/>
            <ac:spMk id="3" creationId="{A7D5BC29-9A90-9D6B-C6F1-A41B77A7CFEC}"/>
          </ac:spMkLst>
        </pc:spChg>
        <pc:spChg chg="del">
          <ac:chgData name="Brown, Cody" userId="2edf2639-e9e8-4979-8714-43e686c0a899" providerId="ADAL" clId="{ACC1C444-39FF-4D16-9491-BE87FB550096}" dt="2023-05-23T13:36:58.226" v="1906" actId="478"/>
          <ac:spMkLst>
            <pc:docMk/>
            <pc:sldMk cId="1405266243" sldId="5241"/>
            <ac:spMk id="4" creationId="{039D2B96-B29A-E44C-938F-02674AB207A7}"/>
          </ac:spMkLst>
        </pc:spChg>
      </pc:sldChg>
      <pc:sldChg chg="modSp add del mod">
        <pc:chgData name="Brown, Cody" userId="2edf2639-e9e8-4979-8714-43e686c0a899" providerId="ADAL" clId="{ACC1C444-39FF-4D16-9491-BE87FB550096}" dt="2023-05-23T13:38:25.756" v="2065" actId="47"/>
        <pc:sldMkLst>
          <pc:docMk/>
          <pc:sldMk cId="2367364571" sldId="5242"/>
        </pc:sldMkLst>
        <pc:spChg chg="mod">
          <ac:chgData name="Brown, Cody" userId="2edf2639-e9e8-4979-8714-43e686c0a899" providerId="ADAL" clId="{ACC1C444-39FF-4D16-9491-BE87FB550096}" dt="2023-05-23T13:37:17.149" v="1916" actId="20577"/>
          <ac:spMkLst>
            <pc:docMk/>
            <pc:sldMk cId="2367364571" sldId="5242"/>
            <ac:spMk id="2" creationId="{7A6F07B3-757C-45E1-3897-3E3229F9CC53}"/>
          </ac:spMkLst>
        </pc:spChg>
        <pc:spChg chg="mod">
          <ac:chgData name="Brown, Cody" userId="2edf2639-e9e8-4979-8714-43e686c0a899" providerId="ADAL" clId="{ACC1C444-39FF-4D16-9491-BE87FB550096}" dt="2023-05-23T13:38:21.032" v="2064" actId="20577"/>
          <ac:spMkLst>
            <pc:docMk/>
            <pc:sldMk cId="2367364571" sldId="5242"/>
            <ac:spMk id="3" creationId="{A7D5BC29-9A90-9D6B-C6F1-A41B77A7CFEC}"/>
          </ac:spMkLst>
        </pc:spChg>
      </pc:sldChg>
      <pc:sldChg chg="addSp delSp modSp new mod">
        <pc:chgData name="Brown, Cody" userId="2edf2639-e9e8-4979-8714-43e686c0a899" providerId="ADAL" clId="{ACC1C444-39FF-4D16-9491-BE87FB550096}" dt="2023-05-23T13:52:39.127" v="3057" actId="1076"/>
        <pc:sldMkLst>
          <pc:docMk/>
          <pc:sldMk cId="2377832001" sldId="5242"/>
        </pc:sldMkLst>
        <pc:spChg chg="mod">
          <ac:chgData name="Brown, Cody" userId="2edf2639-e9e8-4979-8714-43e686c0a899" providerId="ADAL" clId="{ACC1C444-39FF-4D16-9491-BE87FB550096}" dt="2023-05-23T13:51:07.635" v="2819" actId="20577"/>
          <ac:spMkLst>
            <pc:docMk/>
            <pc:sldMk cId="2377832001" sldId="5242"/>
            <ac:spMk id="2" creationId="{03298EA7-C7C9-2538-CAC9-07B22B578500}"/>
          </ac:spMkLst>
        </pc:spChg>
        <pc:spChg chg="mod">
          <ac:chgData name="Brown, Cody" userId="2edf2639-e9e8-4979-8714-43e686c0a899" providerId="ADAL" clId="{ACC1C444-39FF-4D16-9491-BE87FB550096}" dt="2023-05-23T13:52:21.315" v="3054" actId="20577"/>
          <ac:spMkLst>
            <pc:docMk/>
            <pc:sldMk cId="2377832001" sldId="5242"/>
            <ac:spMk id="3" creationId="{88314CCA-6244-901B-AC37-5219FA4E679E}"/>
          </ac:spMkLst>
        </pc:spChg>
        <pc:spChg chg="del mod">
          <ac:chgData name="Brown, Cody" userId="2edf2639-e9e8-4979-8714-43e686c0a899" providerId="ADAL" clId="{ACC1C444-39FF-4D16-9491-BE87FB550096}" dt="2023-05-23T13:51:20.636" v="2824" actId="478"/>
          <ac:spMkLst>
            <pc:docMk/>
            <pc:sldMk cId="2377832001" sldId="5242"/>
            <ac:spMk id="4" creationId="{6805A26C-A27D-236B-C348-4E2BD0A77A07}"/>
          </ac:spMkLst>
        </pc:spChg>
        <pc:picChg chg="add mod">
          <ac:chgData name="Brown, Cody" userId="2edf2639-e9e8-4979-8714-43e686c0a899" providerId="ADAL" clId="{ACC1C444-39FF-4D16-9491-BE87FB550096}" dt="2023-05-23T13:52:39.127" v="3057" actId="1076"/>
          <ac:picMkLst>
            <pc:docMk/>
            <pc:sldMk cId="2377832001" sldId="5242"/>
            <ac:picMk id="6" creationId="{2A2A5035-DFB6-9542-E44C-45B33C724772}"/>
          </ac:picMkLst>
        </pc:picChg>
      </pc:sldChg>
      <pc:sldChg chg="addSp delSp modSp new mod modClrScheme chgLayout">
        <pc:chgData name="Brown, Cody" userId="2edf2639-e9e8-4979-8714-43e686c0a899" providerId="ADAL" clId="{ACC1C444-39FF-4D16-9491-BE87FB550096}" dt="2023-05-23T14:01:16.533" v="3584" actId="1076"/>
        <pc:sldMkLst>
          <pc:docMk/>
          <pc:sldMk cId="1802163801" sldId="5243"/>
        </pc:sldMkLst>
        <pc:spChg chg="del mod ord">
          <ac:chgData name="Brown, Cody" userId="2edf2639-e9e8-4979-8714-43e686c0a899" providerId="ADAL" clId="{ACC1C444-39FF-4D16-9491-BE87FB550096}" dt="2023-05-23T13:58:07.002" v="3337" actId="700"/>
          <ac:spMkLst>
            <pc:docMk/>
            <pc:sldMk cId="1802163801" sldId="5243"/>
            <ac:spMk id="2" creationId="{91ECDAAA-7E7E-B2B5-2BEF-DBC3E2971E70}"/>
          </ac:spMkLst>
        </pc:spChg>
        <pc:spChg chg="del">
          <ac:chgData name="Brown, Cody" userId="2edf2639-e9e8-4979-8714-43e686c0a899" providerId="ADAL" clId="{ACC1C444-39FF-4D16-9491-BE87FB550096}" dt="2023-05-23T13:58:07.002" v="3337" actId="700"/>
          <ac:spMkLst>
            <pc:docMk/>
            <pc:sldMk cId="1802163801" sldId="5243"/>
            <ac:spMk id="3" creationId="{183B7E5D-6BD3-8B5C-F867-42FB3D00A1C4}"/>
          </ac:spMkLst>
        </pc:spChg>
        <pc:spChg chg="add mod ord">
          <ac:chgData name="Brown, Cody" userId="2edf2639-e9e8-4979-8714-43e686c0a899" providerId="ADAL" clId="{ACC1C444-39FF-4D16-9491-BE87FB550096}" dt="2023-05-23T14:00:55.007" v="3553" actId="20577"/>
          <ac:spMkLst>
            <pc:docMk/>
            <pc:sldMk cId="1802163801" sldId="5243"/>
            <ac:spMk id="4" creationId="{56751555-7C7E-0235-9C88-D147848E01F7}"/>
          </ac:spMkLst>
        </pc:spChg>
        <pc:spChg chg="add mod">
          <ac:chgData name="Brown, Cody" userId="2edf2639-e9e8-4979-8714-43e686c0a899" providerId="ADAL" clId="{ACC1C444-39FF-4D16-9491-BE87FB550096}" dt="2023-05-23T14:01:16.533" v="3584" actId="1076"/>
          <ac:spMkLst>
            <pc:docMk/>
            <pc:sldMk cId="1802163801" sldId="5243"/>
            <ac:spMk id="5" creationId="{D285CD52-E961-979B-EFAA-2802D0BFE7FA}"/>
          </ac:spMkLst>
        </pc:spChg>
        <pc:picChg chg="add mod">
          <ac:chgData name="Brown, Cody" userId="2edf2639-e9e8-4979-8714-43e686c0a899" providerId="ADAL" clId="{ACC1C444-39FF-4D16-9491-BE87FB550096}" dt="2023-05-23T14:01:13.505" v="3583" actId="1076"/>
          <ac:picMkLst>
            <pc:docMk/>
            <pc:sldMk cId="1802163801" sldId="5243"/>
            <ac:picMk id="7" creationId="{135594E2-7584-44C2-D393-2FB8C3335746}"/>
          </ac:picMkLst>
        </pc:picChg>
      </pc:sldChg>
      <pc:sldChg chg="add">
        <pc:chgData name="Brown, Cody" userId="2edf2639-e9e8-4979-8714-43e686c0a899" providerId="ADAL" clId="{ACC1C444-39FF-4D16-9491-BE87FB550096}" dt="2023-05-23T14:08:51.418" v="3822"/>
        <pc:sldMkLst>
          <pc:docMk/>
          <pc:sldMk cId="3817132183" sldId="5244"/>
        </pc:sldMkLst>
      </pc:sldChg>
      <pc:sldChg chg="modSp add del mod">
        <pc:chgData name="Brown, Cody" userId="2edf2639-e9e8-4979-8714-43e686c0a899" providerId="ADAL" clId="{ACC1C444-39FF-4D16-9491-BE87FB550096}" dt="2023-05-23T17:35:09.339" v="4373" actId="47"/>
        <pc:sldMkLst>
          <pc:docMk/>
          <pc:sldMk cId="3875803061" sldId="5245"/>
        </pc:sldMkLst>
        <pc:spChg chg="mod">
          <ac:chgData name="Brown, Cody" userId="2edf2639-e9e8-4979-8714-43e686c0a899" providerId="ADAL" clId="{ACC1C444-39FF-4D16-9491-BE87FB550096}" dt="2023-05-23T17:34:44.591" v="4369" actId="404"/>
          <ac:spMkLst>
            <pc:docMk/>
            <pc:sldMk cId="3875803061" sldId="5245"/>
            <ac:spMk id="2" creationId="{0F7A9E41-DC55-4E8F-B75A-0991EF434FF4}"/>
          </ac:spMkLst>
        </pc:spChg>
      </pc:sldChg>
      <pc:sldChg chg="add del">
        <pc:chgData name="Brown, Cody" userId="2edf2639-e9e8-4979-8714-43e686c0a899" providerId="ADAL" clId="{ACC1C444-39FF-4D16-9491-BE87FB550096}" dt="2023-05-23T17:35:04.275" v="4371"/>
        <pc:sldMkLst>
          <pc:docMk/>
          <pc:sldMk cId="1225470226" sldId="5246"/>
        </pc:sldMkLst>
      </pc:sldChg>
      <pc:sldChg chg="add">
        <pc:chgData name="Brown, Cody" userId="2edf2639-e9e8-4979-8714-43e686c0a899" providerId="ADAL" clId="{ACC1C444-39FF-4D16-9491-BE87FB550096}" dt="2023-05-23T17:35:07.560" v="4372"/>
        <pc:sldMkLst>
          <pc:docMk/>
          <pc:sldMk cId="2719129498" sldId="5246"/>
        </pc:sldMkLst>
      </pc:sldChg>
    </pc:docChg>
  </pc:docChgLst>
  <pc:docChgLst>
    <pc:chgData name="Wu, Grace" userId="S::grace.wu@tea.texas.gov::1b27f835-14b0-4426-86b7-e9874ce7d0d5" providerId="AD" clId="Web-{4BFE11DE-2E2F-76FB-A23D-C04D0670DC58}"/>
    <pc:docChg chg="">
      <pc:chgData name="Wu, Grace" userId="S::grace.wu@tea.texas.gov::1b27f835-14b0-4426-86b7-e9874ce7d0d5" providerId="AD" clId="Web-{4BFE11DE-2E2F-76FB-A23D-C04D0670DC58}" dt="2022-06-27T20:58:10.250" v="8"/>
      <pc:docMkLst>
        <pc:docMk/>
      </pc:docMkLst>
      <pc:sldChg chg="addCm">
        <pc:chgData name="Wu, Grace" userId="S::grace.wu@tea.texas.gov::1b27f835-14b0-4426-86b7-e9874ce7d0d5" providerId="AD" clId="Web-{4BFE11DE-2E2F-76FB-A23D-C04D0670DC58}" dt="2022-06-27T20:51:48.908" v="0"/>
        <pc:sldMkLst>
          <pc:docMk/>
          <pc:sldMk cId="1469924120" sldId="262"/>
        </pc:sldMkLst>
      </pc:sldChg>
      <pc:sldChg chg="addCm">
        <pc:chgData name="Wu, Grace" userId="S::grace.wu@tea.texas.gov::1b27f835-14b0-4426-86b7-e9874ce7d0d5" providerId="AD" clId="Web-{4BFE11DE-2E2F-76FB-A23D-C04D0670DC58}" dt="2022-06-27T20:52:55.426" v="2"/>
        <pc:sldMkLst>
          <pc:docMk/>
          <pc:sldMk cId="2321810684" sldId="271"/>
        </pc:sldMkLst>
      </pc:sldChg>
      <pc:sldChg chg="addCm modCm">
        <pc:chgData name="Wu, Grace" userId="S::grace.wu@tea.texas.gov::1b27f835-14b0-4426-86b7-e9874ce7d0d5" providerId="AD" clId="Web-{4BFE11DE-2E2F-76FB-A23D-C04D0670DC58}" dt="2022-06-27T20:54:54.712" v="4"/>
        <pc:sldMkLst>
          <pc:docMk/>
          <pc:sldMk cId="397311498" sldId="2502"/>
        </pc:sldMkLst>
      </pc:sldChg>
      <pc:sldChg chg="addCm">
        <pc:chgData name="Wu, Grace" userId="S::grace.wu@tea.texas.gov::1b27f835-14b0-4426-86b7-e9874ce7d0d5" providerId="AD" clId="Web-{4BFE11DE-2E2F-76FB-A23D-C04D0670DC58}" dt="2022-06-27T20:56:41.715" v="6"/>
        <pc:sldMkLst>
          <pc:docMk/>
          <pc:sldMk cId="1198858194" sldId="2503"/>
        </pc:sldMkLst>
      </pc:sldChg>
      <pc:sldChg chg="addCm">
        <pc:chgData name="Wu, Grace" userId="S::grace.wu@tea.texas.gov::1b27f835-14b0-4426-86b7-e9874ce7d0d5" providerId="AD" clId="Web-{4BFE11DE-2E2F-76FB-A23D-C04D0670DC58}" dt="2022-06-27T20:56:07.605" v="5"/>
        <pc:sldMkLst>
          <pc:docMk/>
          <pc:sldMk cId="1404842095" sldId="2504"/>
        </pc:sldMkLst>
      </pc:sldChg>
      <pc:sldChg chg="addCm">
        <pc:chgData name="Wu, Grace" userId="S::grace.wu@tea.texas.gov::1b27f835-14b0-4426-86b7-e9874ce7d0d5" providerId="AD" clId="Web-{4BFE11DE-2E2F-76FB-A23D-C04D0670DC58}" dt="2022-06-27T20:57:13.623" v="7"/>
        <pc:sldMkLst>
          <pc:docMk/>
          <pc:sldMk cId="3275264055" sldId="2505"/>
        </pc:sldMkLst>
      </pc:sldChg>
      <pc:sldChg chg="addCm">
        <pc:chgData name="Wu, Grace" userId="S::grace.wu@tea.texas.gov::1b27f835-14b0-4426-86b7-e9874ce7d0d5" providerId="AD" clId="Web-{4BFE11DE-2E2F-76FB-A23D-C04D0670DC58}" dt="2022-06-27T20:58:10.250" v="8"/>
        <pc:sldMkLst>
          <pc:docMk/>
          <pc:sldMk cId="2957678386" sldId="2511"/>
        </pc:sldMkLst>
      </pc:sldChg>
    </pc:docChg>
  </pc:docChgLst>
  <pc:docChgLst>
    <pc:chgData name="Swinney, Lyra" userId="S::lyra.swinney@tea.texas.gov::93cce18f-029b-4896-a7f2-cab2c7a36b90" providerId="AD" clId="Web-{81102175-2A42-67E3-C55E-90E1376E0F84}"/>
    <pc:docChg chg="">
      <pc:chgData name="Swinney, Lyra" userId="S::lyra.swinney@tea.texas.gov::93cce18f-029b-4896-a7f2-cab2c7a36b90" providerId="AD" clId="Web-{81102175-2A42-67E3-C55E-90E1376E0F84}" dt="2022-06-28T19:59:32.392" v="9"/>
      <pc:docMkLst>
        <pc:docMk/>
      </pc:docMkLst>
      <pc:sldChg chg="addCm">
        <pc:chgData name="Swinney, Lyra" userId="S::lyra.swinney@tea.texas.gov::93cce18f-029b-4896-a7f2-cab2c7a36b90" providerId="AD" clId="Web-{81102175-2A42-67E3-C55E-90E1376E0F84}" dt="2022-06-28T19:53:01.659" v="0"/>
        <pc:sldMkLst>
          <pc:docMk/>
          <pc:sldMk cId="1469924120" sldId="262"/>
        </pc:sldMkLst>
      </pc:sldChg>
      <pc:sldChg chg="addCm">
        <pc:chgData name="Swinney, Lyra" userId="S::lyra.swinney@tea.texas.gov::93cce18f-029b-4896-a7f2-cab2c7a36b90" providerId="AD" clId="Web-{81102175-2A42-67E3-C55E-90E1376E0F84}" dt="2022-06-28T19:54:20.162" v="1"/>
        <pc:sldMkLst>
          <pc:docMk/>
          <pc:sldMk cId="2580985666" sldId="268"/>
        </pc:sldMkLst>
      </pc:sldChg>
      <pc:sldChg chg="addCm">
        <pc:chgData name="Swinney, Lyra" userId="S::lyra.swinney@tea.texas.gov::93cce18f-029b-4896-a7f2-cab2c7a36b90" providerId="AD" clId="Web-{81102175-2A42-67E3-C55E-90E1376E0F84}" dt="2022-06-28T19:57:44.622" v="6"/>
        <pc:sldMkLst>
          <pc:docMk/>
          <pc:sldMk cId="3899851231" sldId="277"/>
        </pc:sldMkLst>
      </pc:sldChg>
      <pc:sldChg chg="addCm">
        <pc:chgData name="Swinney, Lyra" userId="S::lyra.swinney@tea.texas.gov::93cce18f-029b-4896-a7f2-cab2c7a36b90" providerId="AD" clId="Web-{81102175-2A42-67E3-C55E-90E1376E0F84}" dt="2022-06-28T19:55:37.727" v="3"/>
        <pc:sldMkLst>
          <pc:docMk/>
          <pc:sldMk cId="3514674225" sldId="2497"/>
        </pc:sldMkLst>
      </pc:sldChg>
      <pc:sldChg chg="addCm">
        <pc:chgData name="Swinney, Lyra" userId="S::lyra.swinney@tea.texas.gov::93cce18f-029b-4896-a7f2-cab2c7a36b90" providerId="AD" clId="Web-{81102175-2A42-67E3-C55E-90E1376E0F84}" dt="2022-06-28T19:56:59.167" v="5"/>
        <pc:sldMkLst>
          <pc:docMk/>
          <pc:sldMk cId="522824894" sldId="2498"/>
        </pc:sldMkLst>
      </pc:sldChg>
      <pc:sldChg chg="addCm">
        <pc:chgData name="Swinney, Lyra" userId="S::lyra.swinney@tea.texas.gov::93cce18f-029b-4896-a7f2-cab2c7a36b90" providerId="AD" clId="Web-{81102175-2A42-67E3-C55E-90E1376E0F84}" dt="2022-06-28T19:58:12.498" v="7"/>
        <pc:sldMkLst>
          <pc:docMk/>
          <pc:sldMk cId="620743942" sldId="2499"/>
        </pc:sldMkLst>
      </pc:sldChg>
      <pc:sldChg chg="addCm">
        <pc:chgData name="Swinney, Lyra" userId="S::lyra.swinney@tea.texas.gov::93cce18f-029b-4896-a7f2-cab2c7a36b90" providerId="AD" clId="Web-{81102175-2A42-67E3-C55E-90E1376E0F84}" dt="2022-06-28T19:59:32.392" v="9"/>
        <pc:sldMkLst>
          <pc:docMk/>
          <pc:sldMk cId="3333885679" sldId="250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AB9D63-BE2F-4FFF-8059-C74619020C6E}"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921254A8-7904-44E8-9A21-FB7BF97EBEC0}">
      <dgm:prSet phldrT="[Text]" custT="1"/>
      <dgm:spPr/>
      <dgm:t>
        <a:bodyPr/>
        <a:lstStyle/>
        <a:p>
          <a:r>
            <a:rPr lang="en-US" sz="1400" b="1" u="sng" dirty="0"/>
            <a:t>Ask:</a:t>
          </a:r>
          <a:r>
            <a:rPr lang="en-US" sz="1400" b="1" dirty="0"/>
            <a:t>  </a:t>
          </a:r>
          <a:r>
            <a:rPr lang="en-US" sz="1400" dirty="0"/>
            <a:t>Identify problems, frame questions.</a:t>
          </a:r>
        </a:p>
      </dgm:t>
    </dgm:pt>
    <dgm:pt modelId="{FE70DC10-4089-4177-B1CB-591C620E23C4}" type="parTrans" cxnId="{BA3C7338-C57C-4FC6-A399-877DBF6775EB}">
      <dgm:prSet/>
      <dgm:spPr/>
      <dgm:t>
        <a:bodyPr/>
        <a:lstStyle/>
        <a:p>
          <a:endParaRPr lang="en-US"/>
        </a:p>
      </dgm:t>
    </dgm:pt>
    <dgm:pt modelId="{17DBD6DA-9BDC-45CB-AF3F-C88E0821A56A}" type="sibTrans" cxnId="{BA3C7338-C57C-4FC6-A399-877DBF6775EB}">
      <dgm:prSet/>
      <dgm:spPr/>
      <dgm:t>
        <a:bodyPr/>
        <a:lstStyle/>
        <a:p>
          <a:endParaRPr lang="en-US"/>
        </a:p>
      </dgm:t>
    </dgm:pt>
    <dgm:pt modelId="{EF6CAF32-7CCB-4FA3-B3D8-16093BB70030}">
      <dgm:prSet phldrT="[Text]" custT="1"/>
      <dgm:spPr/>
      <dgm:t>
        <a:bodyPr/>
        <a:lstStyle/>
        <a:p>
          <a:r>
            <a:rPr lang="en-US" sz="1600" b="1" u="sng" dirty="0"/>
            <a:t>Acquire: </a:t>
          </a:r>
          <a:r>
            <a:rPr lang="en-US" sz="1600" dirty="0"/>
            <a:t>Understand and acquire relevant data.</a:t>
          </a:r>
        </a:p>
      </dgm:t>
    </dgm:pt>
    <dgm:pt modelId="{D15433A3-F6B0-4A39-A5EB-2157036E3B9B}" type="parTrans" cxnId="{7E535C81-0B3E-4D11-BD09-881E8A0A4F20}">
      <dgm:prSet/>
      <dgm:spPr/>
      <dgm:t>
        <a:bodyPr/>
        <a:lstStyle/>
        <a:p>
          <a:endParaRPr lang="en-US"/>
        </a:p>
      </dgm:t>
    </dgm:pt>
    <dgm:pt modelId="{81347462-5491-4CF7-B03B-4B829DAF18CA}" type="sibTrans" cxnId="{7E535C81-0B3E-4D11-BD09-881E8A0A4F20}">
      <dgm:prSet/>
      <dgm:spPr/>
      <dgm:t>
        <a:bodyPr/>
        <a:lstStyle/>
        <a:p>
          <a:endParaRPr lang="en-US"/>
        </a:p>
      </dgm:t>
    </dgm:pt>
    <dgm:pt modelId="{15E904A7-8E3E-4EB5-9563-1ED1EA34AA1E}">
      <dgm:prSet phldrT="[Text]" custT="1"/>
      <dgm:spPr/>
      <dgm:t>
        <a:bodyPr/>
        <a:lstStyle/>
        <a:p>
          <a:r>
            <a:rPr lang="en-US" sz="1600" b="1" i="0" u="sng" dirty="0"/>
            <a:t>Analyze: </a:t>
          </a:r>
          <a:r>
            <a:rPr lang="en-US" sz="1600" dirty="0"/>
            <a:t>Transform data into insights</a:t>
          </a:r>
        </a:p>
      </dgm:t>
    </dgm:pt>
    <dgm:pt modelId="{3FCF7D95-0BA3-43CA-B982-BBAED59E300A}" type="parTrans" cxnId="{FBD4A64E-9FE7-4C68-968C-7BCBD4F7B734}">
      <dgm:prSet/>
      <dgm:spPr/>
      <dgm:t>
        <a:bodyPr/>
        <a:lstStyle/>
        <a:p>
          <a:endParaRPr lang="en-US"/>
        </a:p>
      </dgm:t>
    </dgm:pt>
    <dgm:pt modelId="{A39F8BD4-E26B-4BFE-A492-50B57F0D2125}" type="sibTrans" cxnId="{FBD4A64E-9FE7-4C68-968C-7BCBD4F7B734}">
      <dgm:prSet/>
      <dgm:spPr/>
      <dgm:t>
        <a:bodyPr/>
        <a:lstStyle/>
        <a:p>
          <a:endParaRPr lang="en-US"/>
        </a:p>
      </dgm:t>
    </dgm:pt>
    <dgm:pt modelId="{D16E2A12-39F2-4986-880B-F590C5CD1670}">
      <dgm:prSet phldrT="[Text]" custT="1"/>
      <dgm:spPr/>
      <dgm:t>
        <a:bodyPr/>
        <a:lstStyle/>
        <a:p>
          <a:r>
            <a:rPr lang="en-US" sz="1600" b="1" u="sng"/>
            <a:t>Apply: </a:t>
          </a:r>
          <a:r>
            <a:rPr lang="en-US" sz="1600"/>
            <a:t>Validate Insights</a:t>
          </a:r>
        </a:p>
      </dgm:t>
    </dgm:pt>
    <dgm:pt modelId="{B718DB1F-59B4-41D5-9870-0547609F04C8}" type="parTrans" cxnId="{661F3472-EDBC-43CD-A596-E4F8C701DDA2}">
      <dgm:prSet/>
      <dgm:spPr/>
      <dgm:t>
        <a:bodyPr/>
        <a:lstStyle/>
        <a:p>
          <a:endParaRPr lang="en-US"/>
        </a:p>
      </dgm:t>
    </dgm:pt>
    <dgm:pt modelId="{0009CDCE-E9CC-420F-BD6B-29E522AEBDB0}" type="sibTrans" cxnId="{661F3472-EDBC-43CD-A596-E4F8C701DDA2}">
      <dgm:prSet/>
      <dgm:spPr/>
      <dgm:t>
        <a:bodyPr/>
        <a:lstStyle/>
        <a:p>
          <a:endParaRPr lang="en-US"/>
        </a:p>
      </dgm:t>
    </dgm:pt>
    <dgm:pt modelId="{43CAC676-346A-4163-A081-02F0B075A2EE}">
      <dgm:prSet phldrT="[Text]" custT="1"/>
      <dgm:spPr/>
      <dgm:t>
        <a:bodyPr/>
        <a:lstStyle/>
        <a:p>
          <a:r>
            <a:rPr lang="en-US" sz="1600" b="1" u="sng"/>
            <a:t>Act: </a:t>
          </a:r>
          <a:r>
            <a:rPr lang="en-US" sz="1600"/>
            <a:t>Transform insights into decisions</a:t>
          </a:r>
          <a:endParaRPr lang="en-US" sz="1200"/>
        </a:p>
      </dgm:t>
    </dgm:pt>
    <dgm:pt modelId="{B4BA4B0E-375F-42A5-B2B9-D648E89AE10D}" type="parTrans" cxnId="{AA0DF161-4698-4004-BF87-CA2577716A28}">
      <dgm:prSet/>
      <dgm:spPr/>
      <dgm:t>
        <a:bodyPr/>
        <a:lstStyle/>
        <a:p>
          <a:endParaRPr lang="en-US"/>
        </a:p>
      </dgm:t>
    </dgm:pt>
    <dgm:pt modelId="{79750942-01D4-4927-8D7D-390F7FEC9CD1}" type="sibTrans" cxnId="{AA0DF161-4698-4004-BF87-CA2577716A28}">
      <dgm:prSet/>
      <dgm:spPr/>
      <dgm:t>
        <a:bodyPr/>
        <a:lstStyle/>
        <a:p>
          <a:endParaRPr lang="en-US"/>
        </a:p>
      </dgm:t>
    </dgm:pt>
    <dgm:pt modelId="{13036626-1CFA-46A5-900A-F546A5763882}">
      <dgm:prSet custT="1"/>
      <dgm:spPr/>
      <dgm:t>
        <a:bodyPr/>
        <a:lstStyle/>
        <a:p>
          <a:r>
            <a:rPr lang="en-US" sz="1600" b="1" u="sng" dirty="0"/>
            <a:t>Announce: </a:t>
          </a:r>
          <a:r>
            <a:rPr lang="en-US" sz="1600" dirty="0"/>
            <a:t>Communicate Decisions</a:t>
          </a:r>
          <a:endParaRPr lang="en-US" sz="1200" dirty="0"/>
        </a:p>
      </dgm:t>
    </dgm:pt>
    <dgm:pt modelId="{877F3985-41C3-468B-BA9F-1CA0E00964AD}" type="parTrans" cxnId="{F3D19317-69ED-452C-B916-6A3F72ED880F}">
      <dgm:prSet/>
      <dgm:spPr/>
      <dgm:t>
        <a:bodyPr/>
        <a:lstStyle/>
        <a:p>
          <a:endParaRPr lang="en-US"/>
        </a:p>
      </dgm:t>
    </dgm:pt>
    <dgm:pt modelId="{6F1CC88B-2868-4CB8-A28B-F75CA108D9D5}" type="sibTrans" cxnId="{F3D19317-69ED-452C-B916-6A3F72ED880F}">
      <dgm:prSet/>
      <dgm:spPr/>
      <dgm:t>
        <a:bodyPr/>
        <a:lstStyle/>
        <a:p>
          <a:endParaRPr lang="en-US"/>
        </a:p>
      </dgm:t>
    </dgm:pt>
    <dgm:pt modelId="{8DA3B6BB-5ADB-4671-8206-187038962554}">
      <dgm:prSet custT="1"/>
      <dgm:spPr/>
      <dgm:t>
        <a:bodyPr/>
        <a:lstStyle/>
        <a:p>
          <a:r>
            <a:rPr lang="en-US" sz="1600" b="1" u="sng" dirty="0"/>
            <a:t>Assess: </a:t>
          </a:r>
          <a:r>
            <a:rPr lang="en-US" sz="1600" dirty="0"/>
            <a:t>Evaluate decisions made</a:t>
          </a:r>
        </a:p>
      </dgm:t>
    </dgm:pt>
    <dgm:pt modelId="{84D04CA4-ACD0-4099-9F63-7BF7EB2B29BB}" type="parTrans" cxnId="{AD494E57-299A-4DB0-9550-A72EBE88F108}">
      <dgm:prSet/>
      <dgm:spPr/>
      <dgm:t>
        <a:bodyPr/>
        <a:lstStyle/>
        <a:p>
          <a:endParaRPr lang="en-US"/>
        </a:p>
      </dgm:t>
    </dgm:pt>
    <dgm:pt modelId="{156C5E6A-1D58-41A5-B159-526832E2A809}" type="sibTrans" cxnId="{AD494E57-299A-4DB0-9550-A72EBE88F108}">
      <dgm:prSet/>
      <dgm:spPr/>
      <dgm:t>
        <a:bodyPr/>
        <a:lstStyle/>
        <a:p>
          <a:endParaRPr lang="en-US"/>
        </a:p>
      </dgm:t>
    </dgm:pt>
    <dgm:pt modelId="{09B46D98-19BA-447E-86FC-0636F0E35935}" type="pres">
      <dgm:prSet presAssocID="{CCAB9D63-BE2F-4FFF-8059-C74619020C6E}" presName="cycle" presStyleCnt="0">
        <dgm:presLayoutVars>
          <dgm:dir/>
          <dgm:resizeHandles val="exact"/>
        </dgm:presLayoutVars>
      </dgm:prSet>
      <dgm:spPr/>
    </dgm:pt>
    <dgm:pt modelId="{45C72C57-42BE-439C-BB62-7D5DB55D80D5}" type="pres">
      <dgm:prSet presAssocID="{921254A8-7904-44E8-9A21-FB7BF97EBEC0}" presName="dummy" presStyleCnt="0"/>
      <dgm:spPr/>
    </dgm:pt>
    <dgm:pt modelId="{5F0CA37A-FA40-48D3-986E-B85A75556A2A}" type="pres">
      <dgm:prSet presAssocID="{921254A8-7904-44E8-9A21-FB7BF97EBEC0}" presName="node" presStyleLbl="revTx" presStyleIdx="0" presStyleCnt="7">
        <dgm:presLayoutVars>
          <dgm:bulletEnabled val="1"/>
        </dgm:presLayoutVars>
      </dgm:prSet>
      <dgm:spPr/>
    </dgm:pt>
    <dgm:pt modelId="{2B240C5A-BA2C-49FF-B2C3-680850C65191}" type="pres">
      <dgm:prSet presAssocID="{17DBD6DA-9BDC-45CB-AF3F-C88E0821A56A}" presName="sibTrans" presStyleLbl="node1" presStyleIdx="0" presStyleCnt="7"/>
      <dgm:spPr/>
    </dgm:pt>
    <dgm:pt modelId="{DABCAD69-B838-4203-B64E-5E442E9E11AB}" type="pres">
      <dgm:prSet presAssocID="{EF6CAF32-7CCB-4FA3-B3D8-16093BB70030}" presName="dummy" presStyleCnt="0"/>
      <dgm:spPr/>
    </dgm:pt>
    <dgm:pt modelId="{ACE1C565-8532-4517-ACC3-01BE5226DE35}" type="pres">
      <dgm:prSet presAssocID="{EF6CAF32-7CCB-4FA3-B3D8-16093BB70030}" presName="node" presStyleLbl="revTx" presStyleIdx="1" presStyleCnt="7" custScaleX="141209">
        <dgm:presLayoutVars>
          <dgm:bulletEnabled val="1"/>
        </dgm:presLayoutVars>
      </dgm:prSet>
      <dgm:spPr/>
    </dgm:pt>
    <dgm:pt modelId="{BB905AB6-17E1-4A8C-B6C9-76556931D0B0}" type="pres">
      <dgm:prSet presAssocID="{81347462-5491-4CF7-B03B-4B829DAF18CA}" presName="sibTrans" presStyleLbl="node1" presStyleIdx="1" presStyleCnt="7"/>
      <dgm:spPr/>
    </dgm:pt>
    <dgm:pt modelId="{087CBDAB-AF95-4BB5-ADC2-A3A29EA0D230}" type="pres">
      <dgm:prSet presAssocID="{15E904A7-8E3E-4EB5-9563-1ED1EA34AA1E}" presName="dummy" presStyleCnt="0"/>
      <dgm:spPr/>
    </dgm:pt>
    <dgm:pt modelId="{83187306-913F-4D3C-AF30-7A99F0B9CC7B}" type="pres">
      <dgm:prSet presAssocID="{15E904A7-8E3E-4EB5-9563-1ED1EA34AA1E}" presName="node" presStyleLbl="revTx" presStyleIdx="2" presStyleCnt="7" custScaleX="145109">
        <dgm:presLayoutVars>
          <dgm:bulletEnabled val="1"/>
        </dgm:presLayoutVars>
      </dgm:prSet>
      <dgm:spPr/>
    </dgm:pt>
    <dgm:pt modelId="{27412FAF-C022-45A1-B5EC-81C98260B381}" type="pres">
      <dgm:prSet presAssocID="{A39F8BD4-E26B-4BFE-A492-50B57F0D2125}" presName="sibTrans" presStyleLbl="node1" presStyleIdx="2" presStyleCnt="7"/>
      <dgm:spPr/>
    </dgm:pt>
    <dgm:pt modelId="{C64CCF5D-CA27-43C2-8885-7139325EF8C8}" type="pres">
      <dgm:prSet presAssocID="{D16E2A12-39F2-4986-880B-F590C5CD1670}" presName="dummy" presStyleCnt="0"/>
      <dgm:spPr/>
    </dgm:pt>
    <dgm:pt modelId="{39802214-B309-4362-A1FC-F1BD6A0AF449}" type="pres">
      <dgm:prSet presAssocID="{D16E2A12-39F2-4986-880B-F590C5CD1670}" presName="node" presStyleLbl="revTx" presStyleIdx="3" presStyleCnt="7">
        <dgm:presLayoutVars>
          <dgm:bulletEnabled val="1"/>
        </dgm:presLayoutVars>
      </dgm:prSet>
      <dgm:spPr/>
    </dgm:pt>
    <dgm:pt modelId="{698D09E3-25A3-4EE1-A927-E3451774BE2F}" type="pres">
      <dgm:prSet presAssocID="{0009CDCE-E9CC-420F-BD6B-29E522AEBDB0}" presName="sibTrans" presStyleLbl="node1" presStyleIdx="3" presStyleCnt="7"/>
      <dgm:spPr/>
    </dgm:pt>
    <dgm:pt modelId="{643FA78B-D396-4CCA-91BD-6CDDE4B349D9}" type="pres">
      <dgm:prSet presAssocID="{43CAC676-346A-4163-A081-02F0B075A2EE}" presName="dummy" presStyleCnt="0"/>
      <dgm:spPr/>
    </dgm:pt>
    <dgm:pt modelId="{EB9EF497-14BC-4D47-BD2D-C0234D37D032}" type="pres">
      <dgm:prSet presAssocID="{43CAC676-346A-4163-A081-02F0B075A2EE}" presName="node" presStyleLbl="revTx" presStyleIdx="4" presStyleCnt="7">
        <dgm:presLayoutVars>
          <dgm:bulletEnabled val="1"/>
        </dgm:presLayoutVars>
      </dgm:prSet>
      <dgm:spPr/>
    </dgm:pt>
    <dgm:pt modelId="{BA5EE40E-8AD0-4077-BD3B-5F1639B8B99B}" type="pres">
      <dgm:prSet presAssocID="{79750942-01D4-4927-8D7D-390F7FEC9CD1}" presName="sibTrans" presStyleLbl="node1" presStyleIdx="4" presStyleCnt="7"/>
      <dgm:spPr/>
    </dgm:pt>
    <dgm:pt modelId="{7E3591D9-76CE-4CEA-A454-C5C90795A802}" type="pres">
      <dgm:prSet presAssocID="{13036626-1CFA-46A5-900A-F546A5763882}" presName="dummy" presStyleCnt="0"/>
      <dgm:spPr/>
    </dgm:pt>
    <dgm:pt modelId="{2E07653B-CEA8-442C-99C9-6F46EBF955A5}" type="pres">
      <dgm:prSet presAssocID="{13036626-1CFA-46A5-900A-F546A5763882}" presName="node" presStyleLbl="revTx" presStyleIdx="5" presStyleCnt="7" custScaleX="162867">
        <dgm:presLayoutVars>
          <dgm:bulletEnabled val="1"/>
        </dgm:presLayoutVars>
      </dgm:prSet>
      <dgm:spPr/>
    </dgm:pt>
    <dgm:pt modelId="{CCF575AC-C4A3-4EAC-9CE7-287ACE44444A}" type="pres">
      <dgm:prSet presAssocID="{6F1CC88B-2868-4CB8-A28B-F75CA108D9D5}" presName="sibTrans" presStyleLbl="node1" presStyleIdx="5" presStyleCnt="7"/>
      <dgm:spPr/>
    </dgm:pt>
    <dgm:pt modelId="{42B45454-F076-4899-A9F9-ABB9F4F17CD7}" type="pres">
      <dgm:prSet presAssocID="{8DA3B6BB-5ADB-4671-8206-187038962554}" presName="dummy" presStyleCnt="0"/>
      <dgm:spPr/>
    </dgm:pt>
    <dgm:pt modelId="{4192B13F-CF32-45A2-9076-3CC247D7AAA2}" type="pres">
      <dgm:prSet presAssocID="{8DA3B6BB-5ADB-4671-8206-187038962554}" presName="node" presStyleLbl="revTx" presStyleIdx="6" presStyleCnt="7">
        <dgm:presLayoutVars>
          <dgm:bulletEnabled val="1"/>
        </dgm:presLayoutVars>
      </dgm:prSet>
      <dgm:spPr/>
    </dgm:pt>
    <dgm:pt modelId="{5318D279-3C68-4B6C-A188-001693572343}" type="pres">
      <dgm:prSet presAssocID="{156C5E6A-1D58-41A5-B159-526832E2A809}" presName="sibTrans" presStyleLbl="node1" presStyleIdx="6" presStyleCnt="7"/>
      <dgm:spPr/>
    </dgm:pt>
  </dgm:ptLst>
  <dgm:cxnLst>
    <dgm:cxn modelId="{5E0A9F0A-573A-47D6-A4A3-885793543DE2}" type="presOf" srcId="{156C5E6A-1D58-41A5-B159-526832E2A809}" destId="{5318D279-3C68-4B6C-A188-001693572343}" srcOrd="0" destOrd="0" presId="urn:microsoft.com/office/officeart/2005/8/layout/cycle1"/>
    <dgm:cxn modelId="{F3D19317-69ED-452C-B916-6A3F72ED880F}" srcId="{CCAB9D63-BE2F-4FFF-8059-C74619020C6E}" destId="{13036626-1CFA-46A5-900A-F546A5763882}" srcOrd="5" destOrd="0" parTransId="{877F3985-41C3-468B-BA9F-1CA0E00964AD}" sibTransId="{6F1CC88B-2868-4CB8-A28B-F75CA108D9D5}"/>
    <dgm:cxn modelId="{E33ECC2A-6011-46D3-A682-7AF563DA5AF7}" type="presOf" srcId="{79750942-01D4-4927-8D7D-390F7FEC9CD1}" destId="{BA5EE40E-8AD0-4077-BD3B-5F1639B8B99B}" srcOrd="0" destOrd="0" presId="urn:microsoft.com/office/officeart/2005/8/layout/cycle1"/>
    <dgm:cxn modelId="{55B42D2C-5DFF-4625-B639-DF3451A6DA2F}" type="presOf" srcId="{6F1CC88B-2868-4CB8-A28B-F75CA108D9D5}" destId="{CCF575AC-C4A3-4EAC-9CE7-287ACE44444A}" srcOrd="0" destOrd="0" presId="urn:microsoft.com/office/officeart/2005/8/layout/cycle1"/>
    <dgm:cxn modelId="{BA3C7338-C57C-4FC6-A399-877DBF6775EB}" srcId="{CCAB9D63-BE2F-4FFF-8059-C74619020C6E}" destId="{921254A8-7904-44E8-9A21-FB7BF97EBEC0}" srcOrd="0" destOrd="0" parTransId="{FE70DC10-4089-4177-B1CB-591C620E23C4}" sibTransId="{17DBD6DA-9BDC-45CB-AF3F-C88E0821A56A}"/>
    <dgm:cxn modelId="{AA0DF161-4698-4004-BF87-CA2577716A28}" srcId="{CCAB9D63-BE2F-4FFF-8059-C74619020C6E}" destId="{43CAC676-346A-4163-A081-02F0B075A2EE}" srcOrd="4" destOrd="0" parTransId="{B4BA4B0E-375F-42A5-B2B9-D648E89AE10D}" sibTransId="{79750942-01D4-4927-8D7D-390F7FEC9CD1}"/>
    <dgm:cxn modelId="{C2D89F6C-DC1A-4FC9-842B-ED6E1E1CB2FA}" type="presOf" srcId="{0009CDCE-E9CC-420F-BD6B-29E522AEBDB0}" destId="{698D09E3-25A3-4EE1-A927-E3451774BE2F}" srcOrd="0" destOrd="0" presId="urn:microsoft.com/office/officeart/2005/8/layout/cycle1"/>
    <dgm:cxn modelId="{8453116D-5DDB-4270-8041-4A6F8FE8B624}" type="presOf" srcId="{43CAC676-346A-4163-A081-02F0B075A2EE}" destId="{EB9EF497-14BC-4D47-BD2D-C0234D37D032}" srcOrd="0" destOrd="0" presId="urn:microsoft.com/office/officeart/2005/8/layout/cycle1"/>
    <dgm:cxn modelId="{FBD4A64E-9FE7-4C68-968C-7BCBD4F7B734}" srcId="{CCAB9D63-BE2F-4FFF-8059-C74619020C6E}" destId="{15E904A7-8E3E-4EB5-9563-1ED1EA34AA1E}" srcOrd="2" destOrd="0" parTransId="{3FCF7D95-0BA3-43CA-B982-BBAED59E300A}" sibTransId="{A39F8BD4-E26B-4BFE-A492-50B57F0D2125}"/>
    <dgm:cxn modelId="{661F3472-EDBC-43CD-A596-E4F8C701DDA2}" srcId="{CCAB9D63-BE2F-4FFF-8059-C74619020C6E}" destId="{D16E2A12-39F2-4986-880B-F590C5CD1670}" srcOrd="3" destOrd="0" parTransId="{B718DB1F-59B4-41D5-9870-0547609F04C8}" sibTransId="{0009CDCE-E9CC-420F-BD6B-29E522AEBDB0}"/>
    <dgm:cxn modelId="{AD494E57-299A-4DB0-9550-A72EBE88F108}" srcId="{CCAB9D63-BE2F-4FFF-8059-C74619020C6E}" destId="{8DA3B6BB-5ADB-4671-8206-187038962554}" srcOrd="6" destOrd="0" parTransId="{84D04CA4-ACD0-4099-9F63-7BF7EB2B29BB}" sibTransId="{156C5E6A-1D58-41A5-B159-526832E2A809}"/>
    <dgm:cxn modelId="{7C3A487B-7AC6-400A-8191-9FBFB31B808F}" type="presOf" srcId="{A39F8BD4-E26B-4BFE-A492-50B57F0D2125}" destId="{27412FAF-C022-45A1-B5EC-81C98260B381}" srcOrd="0" destOrd="0" presId="urn:microsoft.com/office/officeart/2005/8/layout/cycle1"/>
    <dgm:cxn modelId="{08B3EC80-AF5E-4326-864B-78C6AF5E152B}" type="presOf" srcId="{8DA3B6BB-5ADB-4671-8206-187038962554}" destId="{4192B13F-CF32-45A2-9076-3CC247D7AAA2}" srcOrd="0" destOrd="0" presId="urn:microsoft.com/office/officeart/2005/8/layout/cycle1"/>
    <dgm:cxn modelId="{7E535C81-0B3E-4D11-BD09-881E8A0A4F20}" srcId="{CCAB9D63-BE2F-4FFF-8059-C74619020C6E}" destId="{EF6CAF32-7CCB-4FA3-B3D8-16093BB70030}" srcOrd="1" destOrd="0" parTransId="{D15433A3-F6B0-4A39-A5EB-2157036E3B9B}" sibTransId="{81347462-5491-4CF7-B03B-4B829DAF18CA}"/>
    <dgm:cxn modelId="{A254EC8C-94C3-4443-9D17-99B3FA406540}" type="presOf" srcId="{17DBD6DA-9BDC-45CB-AF3F-C88E0821A56A}" destId="{2B240C5A-BA2C-49FF-B2C3-680850C65191}" srcOrd="0" destOrd="0" presId="urn:microsoft.com/office/officeart/2005/8/layout/cycle1"/>
    <dgm:cxn modelId="{01BF94A8-3B64-4C2D-90EA-FA5CB3096FDB}" type="presOf" srcId="{EF6CAF32-7CCB-4FA3-B3D8-16093BB70030}" destId="{ACE1C565-8532-4517-ACC3-01BE5226DE35}" srcOrd="0" destOrd="0" presId="urn:microsoft.com/office/officeart/2005/8/layout/cycle1"/>
    <dgm:cxn modelId="{7D457BBA-7195-4E76-B1CD-F7ABF1AEEBD3}" type="presOf" srcId="{921254A8-7904-44E8-9A21-FB7BF97EBEC0}" destId="{5F0CA37A-FA40-48D3-986E-B85A75556A2A}" srcOrd="0" destOrd="0" presId="urn:microsoft.com/office/officeart/2005/8/layout/cycle1"/>
    <dgm:cxn modelId="{9C0322CF-ACF1-4372-AF89-8D4C3D5F8BFF}" type="presOf" srcId="{CCAB9D63-BE2F-4FFF-8059-C74619020C6E}" destId="{09B46D98-19BA-447E-86FC-0636F0E35935}" srcOrd="0" destOrd="0" presId="urn:microsoft.com/office/officeart/2005/8/layout/cycle1"/>
    <dgm:cxn modelId="{983165DE-9D5D-4219-8154-4DCAAEC8A6A6}" type="presOf" srcId="{D16E2A12-39F2-4986-880B-F590C5CD1670}" destId="{39802214-B309-4362-A1FC-F1BD6A0AF449}" srcOrd="0" destOrd="0" presId="urn:microsoft.com/office/officeart/2005/8/layout/cycle1"/>
    <dgm:cxn modelId="{C7E16EF5-FE3A-43CC-A323-09763C72C664}" type="presOf" srcId="{81347462-5491-4CF7-B03B-4B829DAF18CA}" destId="{BB905AB6-17E1-4A8C-B6C9-76556931D0B0}" srcOrd="0" destOrd="0" presId="urn:microsoft.com/office/officeart/2005/8/layout/cycle1"/>
    <dgm:cxn modelId="{FA96DAF5-0F8B-4887-8963-64431F9F0C1E}" type="presOf" srcId="{13036626-1CFA-46A5-900A-F546A5763882}" destId="{2E07653B-CEA8-442C-99C9-6F46EBF955A5}" srcOrd="0" destOrd="0" presId="urn:microsoft.com/office/officeart/2005/8/layout/cycle1"/>
    <dgm:cxn modelId="{FCB07EF7-F36C-42D8-86C8-5E93AEBBCCBC}" type="presOf" srcId="{15E904A7-8E3E-4EB5-9563-1ED1EA34AA1E}" destId="{83187306-913F-4D3C-AF30-7A99F0B9CC7B}" srcOrd="0" destOrd="0" presId="urn:microsoft.com/office/officeart/2005/8/layout/cycle1"/>
    <dgm:cxn modelId="{67E4354D-B4AD-45E5-AC40-EAD0B931FCC5}" type="presParOf" srcId="{09B46D98-19BA-447E-86FC-0636F0E35935}" destId="{45C72C57-42BE-439C-BB62-7D5DB55D80D5}" srcOrd="0" destOrd="0" presId="urn:microsoft.com/office/officeart/2005/8/layout/cycle1"/>
    <dgm:cxn modelId="{56F1A46B-F286-40D3-8E7B-CBA535358850}" type="presParOf" srcId="{09B46D98-19BA-447E-86FC-0636F0E35935}" destId="{5F0CA37A-FA40-48D3-986E-B85A75556A2A}" srcOrd="1" destOrd="0" presId="urn:microsoft.com/office/officeart/2005/8/layout/cycle1"/>
    <dgm:cxn modelId="{A293C06F-6F56-4581-999D-58EC4789DDE1}" type="presParOf" srcId="{09B46D98-19BA-447E-86FC-0636F0E35935}" destId="{2B240C5A-BA2C-49FF-B2C3-680850C65191}" srcOrd="2" destOrd="0" presId="urn:microsoft.com/office/officeart/2005/8/layout/cycle1"/>
    <dgm:cxn modelId="{9DE5D5B4-CD40-4FA9-AEF5-71938AA61FD5}" type="presParOf" srcId="{09B46D98-19BA-447E-86FC-0636F0E35935}" destId="{DABCAD69-B838-4203-B64E-5E442E9E11AB}" srcOrd="3" destOrd="0" presId="urn:microsoft.com/office/officeart/2005/8/layout/cycle1"/>
    <dgm:cxn modelId="{7A68BE95-AFCE-4F6F-8F5A-D9B8F91E4A1D}" type="presParOf" srcId="{09B46D98-19BA-447E-86FC-0636F0E35935}" destId="{ACE1C565-8532-4517-ACC3-01BE5226DE35}" srcOrd="4" destOrd="0" presId="urn:microsoft.com/office/officeart/2005/8/layout/cycle1"/>
    <dgm:cxn modelId="{126AE6F4-0FF2-4C81-9D86-3ACC1501A2E4}" type="presParOf" srcId="{09B46D98-19BA-447E-86FC-0636F0E35935}" destId="{BB905AB6-17E1-4A8C-B6C9-76556931D0B0}" srcOrd="5" destOrd="0" presId="urn:microsoft.com/office/officeart/2005/8/layout/cycle1"/>
    <dgm:cxn modelId="{8BB42B66-900F-4C90-B21A-EC048AF49D00}" type="presParOf" srcId="{09B46D98-19BA-447E-86FC-0636F0E35935}" destId="{087CBDAB-AF95-4BB5-ADC2-A3A29EA0D230}" srcOrd="6" destOrd="0" presId="urn:microsoft.com/office/officeart/2005/8/layout/cycle1"/>
    <dgm:cxn modelId="{42530792-A1E2-4980-818B-A475DA5563C2}" type="presParOf" srcId="{09B46D98-19BA-447E-86FC-0636F0E35935}" destId="{83187306-913F-4D3C-AF30-7A99F0B9CC7B}" srcOrd="7" destOrd="0" presId="urn:microsoft.com/office/officeart/2005/8/layout/cycle1"/>
    <dgm:cxn modelId="{642C86EF-C24A-401D-93C7-D5404658F0C6}" type="presParOf" srcId="{09B46D98-19BA-447E-86FC-0636F0E35935}" destId="{27412FAF-C022-45A1-B5EC-81C98260B381}" srcOrd="8" destOrd="0" presId="urn:microsoft.com/office/officeart/2005/8/layout/cycle1"/>
    <dgm:cxn modelId="{728F39AE-3079-4121-86CF-B95534BD64CD}" type="presParOf" srcId="{09B46D98-19BA-447E-86FC-0636F0E35935}" destId="{C64CCF5D-CA27-43C2-8885-7139325EF8C8}" srcOrd="9" destOrd="0" presId="urn:microsoft.com/office/officeart/2005/8/layout/cycle1"/>
    <dgm:cxn modelId="{4F04019E-EA25-40ED-B97A-C308F9899279}" type="presParOf" srcId="{09B46D98-19BA-447E-86FC-0636F0E35935}" destId="{39802214-B309-4362-A1FC-F1BD6A0AF449}" srcOrd="10" destOrd="0" presId="urn:microsoft.com/office/officeart/2005/8/layout/cycle1"/>
    <dgm:cxn modelId="{00400BD1-44B9-4571-87F8-3CCAF28FC96E}" type="presParOf" srcId="{09B46D98-19BA-447E-86FC-0636F0E35935}" destId="{698D09E3-25A3-4EE1-A927-E3451774BE2F}" srcOrd="11" destOrd="0" presId="urn:microsoft.com/office/officeart/2005/8/layout/cycle1"/>
    <dgm:cxn modelId="{A6C7579B-EAA7-43F5-8001-BAF8F4B69495}" type="presParOf" srcId="{09B46D98-19BA-447E-86FC-0636F0E35935}" destId="{643FA78B-D396-4CCA-91BD-6CDDE4B349D9}" srcOrd="12" destOrd="0" presId="urn:microsoft.com/office/officeart/2005/8/layout/cycle1"/>
    <dgm:cxn modelId="{45A2E9E7-B8EE-49EA-8C4F-43CFF42F920F}" type="presParOf" srcId="{09B46D98-19BA-447E-86FC-0636F0E35935}" destId="{EB9EF497-14BC-4D47-BD2D-C0234D37D032}" srcOrd="13" destOrd="0" presId="urn:microsoft.com/office/officeart/2005/8/layout/cycle1"/>
    <dgm:cxn modelId="{BC130AB0-7876-488B-BDD4-904057698306}" type="presParOf" srcId="{09B46D98-19BA-447E-86FC-0636F0E35935}" destId="{BA5EE40E-8AD0-4077-BD3B-5F1639B8B99B}" srcOrd="14" destOrd="0" presId="urn:microsoft.com/office/officeart/2005/8/layout/cycle1"/>
    <dgm:cxn modelId="{C63CD28C-F0D6-4646-B340-CADF3D7C4960}" type="presParOf" srcId="{09B46D98-19BA-447E-86FC-0636F0E35935}" destId="{7E3591D9-76CE-4CEA-A454-C5C90795A802}" srcOrd="15" destOrd="0" presId="urn:microsoft.com/office/officeart/2005/8/layout/cycle1"/>
    <dgm:cxn modelId="{B63FE68D-E0C0-4BA2-B1C8-6EEB53E25B6A}" type="presParOf" srcId="{09B46D98-19BA-447E-86FC-0636F0E35935}" destId="{2E07653B-CEA8-442C-99C9-6F46EBF955A5}" srcOrd="16" destOrd="0" presId="urn:microsoft.com/office/officeart/2005/8/layout/cycle1"/>
    <dgm:cxn modelId="{36F7E1D6-560A-41C8-BA8B-4192D1CE03CA}" type="presParOf" srcId="{09B46D98-19BA-447E-86FC-0636F0E35935}" destId="{CCF575AC-C4A3-4EAC-9CE7-287ACE44444A}" srcOrd="17" destOrd="0" presId="urn:microsoft.com/office/officeart/2005/8/layout/cycle1"/>
    <dgm:cxn modelId="{39A56B2D-F435-4989-84C4-72FE7C268FD6}" type="presParOf" srcId="{09B46D98-19BA-447E-86FC-0636F0E35935}" destId="{42B45454-F076-4899-A9F9-ABB9F4F17CD7}" srcOrd="18" destOrd="0" presId="urn:microsoft.com/office/officeart/2005/8/layout/cycle1"/>
    <dgm:cxn modelId="{5E2A04B8-BEF1-4C41-96C0-21B8F3859B1F}" type="presParOf" srcId="{09B46D98-19BA-447E-86FC-0636F0E35935}" destId="{4192B13F-CF32-45A2-9076-3CC247D7AAA2}" srcOrd="19" destOrd="0" presId="urn:microsoft.com/office/officeart/2005/8/layout/cycle1"/>
    <dgm:cxn modelId="{2A545297-72AE-4447-B1C0-4C295FB14A37}" type="presParOf" srcId="{09B46D98-19BA-447E-86FC-0636F0E35935}" destId="{5318D279-3C68-4B6C-A188-001693572343}"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9F038E-EC29-4802-BB45-4F08DBD85CA5}"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BA9EF21A-75E5-4576-8E54-868A397843BE}">
      <dgm:prSet phldrT="[Text]"/>
      <dgm:spPr/>
      <dgm:t>
        <a:bodyPr/>
        <a:lstStyle/>
        <a:p>
          <a:r>
            <a:rPr lang="en-US" b="1" u="sng" dirty="0"/>
            <a:t>Ask:</a:t>
          </a:r>
          <a:r>
            <a:rPr lang="en-US" dirty="0"/>
            <a:t> Who are my most effective teachers?</a:t>
          </a:r>
        </a:p>
      </dgm:t>
    </dgm:pt>
    <dgm:pt modelId="{7EFDCE0B-3B04-4DA2-BED1-8119C5F8D965}" type="parTrans" cxnId="{B33B8A33-B98F-42E2-A749-2B221AF26021}">
      <dgm:prSet/>
      <dgm:spPr/>
      <dgm:t>
        <a:bodyPr/>
        <a:lstStyle/>
        <a:p>
          <a:endParaRPr lang="en-US"/>
        </a:p>
      </dgm:t>
    </dgm:pt>
    <dgm:pt modelId="{2EB226AF-2B31-4834-8DFB-693C6420B8A6}" type="sibTrans" cxnId="{B33B8A33-B98F-42E2-A749-2B221AF26021}">
      <dgm:prSet/>
      <dgm:spPr/>
      <dgm:t>
        <a:bodyPr/>
        <a:lstStyle/>
        <a:p>
          <a:endParaRPr lang="en-US"/>
        </a:p>
      </dgm:t>
    </dgm:pt>
    <dgm:pt modelId="{83D09963-914A-4167-8D55-741F76B05502}">
      <dgm:prSet phldrT="[Text]"/>
      <dgm:spPr/>
      <dgm:t>
        <a:bodyPr/>
        <a:lstStyle/>
        <a:p>
          <a:r>
            <a:rPr lang="en-US" b="1" u="sng" dirty="0"/>
            <a:t>Acquire:</a:t>
          </a:r>
          <a:r>
            <a:rPr lang="en-US" dirty="0"/>
            <a:t> Gathering data for data submission. Constructing the data submission file.</a:t>
          </a:r>
        </a:p>
      </dgm:t>
    </dgm:pt>
    <dgm:pt modelId="{CB7401A7-65B0-41C1-90F9-32D28CEADAA0}" type="parTrans" cxnId="{5FBE8DAC-7B16-4E37-AAD0-C16FDFA1A9F4}">
      <dgm:prSet/>
      <dgm:spPr/>
      <dgm:t>
        <a:bodyPr/>
        <a:lstStyle/>
        <a:p>
          <a:endParaRPr lang="en-US"/>
        </a:p>
      </dgm:t>
    </dgm:pt>
    <dgm:pt modelId="{5661418B-2A83-477A-BACC-1E6A9B6EFA47}" type="sibTrans" cxnId="{5FBE8DAC-7B16-4E37-AAD0-C16FDFA1A9F4}">
      <dgm:prSet/>
      <dgm:spPr/>
      <dgm:t>
        <a:bodyPr/>
        <a:lstStyle/>
        <a:p>
          <a:endParaRPr lang="en-US"/>
        </a:p>
      </dgm:t>
    </dgm:pt>
    <dgm:pt modelId="{C0DE2A24-9AD2-4C82-8A33-28F18FA12999}">
      <dgm:prSet phldrT="[Text]"/>
      <dgm:spPr/>
      <dgm:t>
        <a:bodyPr/>
        <a:lstStyle/>
        <a:p>
          <a:r>
            <a:rPr lang="en-US" b="1" u="sng"/>
            <a:t>Analyze:</a:t>
          </a:r>
          <a:r>
            <a:rPr lang="en-US"/>
            <a:t> Excel analysis tool. Determining designations.</a:t>
          </a:r>
        </a:p>
      </dgm:t>
    </dgm:pt>
    <dgm:pt modelId="{D90C1FE8-21D3-4945-BEAB-177C20230052}" type="parTrans" cxnId="{04195A7A-7D7B-4468-B034-185B65FCA1BF}">
      <dgm:prSet/>
      <dgm:spPr/>
      <dgm:t>
        <a:bodyPr/>
        <a:lstStyle/>
        <a:p>
          <a:endParaRPr lang="en-US"/>
        </a:p>
      </dgm:t>
    </dgm:pt>
    <dgm:pt modelId="{FDCD4C7A-41E9-4892-9D12-7E8677B7AC12}" type="sibTrans" cxnId="{04195A7A-7D7B-4468-B034-185B65FCA1BF}">
      <dgm:prSet/>
      <dgm:spPr/>
      <dgm:t>
        <a:bodyPr/>
        <a:lstStyle/>
        <a:p>
          <a:endParaRPr lang="en-US"/>
        </a:p>
      </dgm:t>
    </dgm:pt>
    <dgm:pt modelId="{01E9E24E-5D39-4E26-B081-35FC68C4ED90}">
      <dgm:prSet phldrT="[Text]"/>
      <dgm:spPr/>
      <dgm:t>
        <a:bodyPr/>
        <a:lstStyle/>
        <a:p>
          <a:r>
            <a:rPr lang="en-US" b="1" u="sng" dirty="0"/>
            <a:t>Apply:</a:t>
          </a:r>
          <a:r>
            <a:rPr lang="en-US" dirty="0"/>
            <a:t> Determine root cause of issues. </a:t>
          </a:r>
        </a:p>
      </dgm:t>
    </dgm:pt>
    <dgm:pt modelId="{FC3E2394-E835-4704-954F-5F68D0B5260C}" type="parTrans" cxnId="{D1117B04-6A43-4BE6-8924-3770F3AD6EDA}">
      <dgm:prSet/>
      <dgm:spPr/>
      <dgm:t>
        <a:bodyPr/>
        <a:lstStyle/>
        <a:p>
          <a:endParaRPr lang="en-US"/>
        </a:p>
      </dgm:t>
    </dgm:pt>
    <dgm:pt modelId="{93F6CEF9-D419-4145-A06B-46C031BD7F0E}" type="sibTrans" cxnId="{D1117B04-6A43-4BE6-8924-3770F3AD6EDA}">
      <dgm:prSet/>
      <dgm:spPr/>
      <dgm:t>
        <a:bodyPr/>
        <a:lstStyle/>
        <a:p>
          <a:endParaRPr lang="en-US"/>
        </a:p>
      </dgm:t>
    </dgm:pt>
    <dgm:pt modelId="{848ECF1F-293E-40D9-A0B7-6690CF032191}">
      <dgm:prSet phldrT="[Text]"/>
      <dgm:spPr/>
      <dgm:t>
        <a:bodyPr/>
        <a:lstStyle/>
        <a:p>
          <a:r>
            <a:rPr lang="en-US" b="1" u="sng" dirty="0"/>
            <a:t>Act:</a:t>
          </a:r>
          <a:r>
            <a:rPr lang="en-US" dirty="0"/>
            <a:t> Action plan for discoveries from your root cause analysis..</a:t>
          </a:r>
        </a:p>
      </dgm:t>
    </dgm:pt>
    <dgm:pt modelId="{E6061DB3-1E0E-49CD-A7C7-C537426CEE26}" type="parTrans" cxnId="{6881FDCA-E3AD-4EC1-84F7-11350CFE98FD}">
      <dgm:prSet/>
      <dgm:spPr/>
      <dgm:t>
        <a:bodyPr/>
        <a:lstStyle/>
        <a:p>
          <a:endParaRPr lang="en-US"/>
        </a:p>
      </dgm:t>
    </dgm:pt>
    <dgm:pt modelId="{E906028D-8B8A-4538-8B4F-35DB31EB061B}" type="sibTrans" cxnId="{6881FDCA-E3AD-4EC1-84F7-11350CFE98FD}">
      <dgm:prSet/>
      <dgm:spPr/>
      <dgm:t>
        <a:bodyPr/>
        <a:lstStyle/>
        <a:p>
          <a:endParaRPr lang="en-US"/>
        </a:p>
      </dgm:t>
    </dgm:pt>
    <dgm:pt modelId="{E4F558BB-B1F9-4089-BAC6-AA8A55460595}">
      <dgm:prSet/>
      <dgm:spPr/>
      <dgm:t>
        <a:bodyPr/>
        <a:lstStyle/>
        <a:p>
          <a:r>
            <a:rPr lang="en-US" b="1" u="sng" dirty="0"/>
            <a:t>Announce:</a:t>
          </a:r>
          <a:r>
            <a:rPr lang="en-US" dirty="0"/>
            <a:t> Communicate decisions through data validation in the fall.</a:t>
          </a:r>
        </a:p>
      </dgm:t>
    </dgm:pt>
    <dgm:pt modelId="{84BA541C-5A8A-4F53-89D2-CBC3A509CCA8}" type="parTrans" cxnId="{EDC0E557-27FE-41EF-BBB7-CD8E75BCA8D5}">
      <dgm:prSet/>
      <dgm:spPr/>
      <dgm:t>
        <a:bodyPr/>
        <a:lstStyle/>
        <a:p>
          <a:endParaRPr lang="en-US"/>
        </a:p>
      </dgm:t>
    </dgm:pt>
    <dgm:pt modelId="{78B75F66-E9E3-4764-8B4F-17B47116CE9D}" type="sibTrans" cxnId="{EDC0E557-27FE-41EF-BBB7-CD8E75BCA8D5}">
      <dgm:prSet/>
      <dgm:spPr/>
      <dgm:t>
        <a:bodyPr/>
        <a:lstStyle/>
        <a:p>
          <a:endParaRPr lang="en-US"/>
        </a:p>
      </dgm:t>
    </dgm:pt>
    <dgm:pt modelId="{F90FA1D9-FC7E-4E6E-8095-F40FEC912A4E}">
      <dgm:prSet/>
      <dgm:spPr/>
      <dgm:t>
        <a:bodyPr/>
        <a:lstStyle/>
        <a:p>
          <a:r>
            <a:rPr lang="en-US" b="1" u="sng" dirty="0"/>
            <a:t>Assess:</a:t>
          </a:r>
          <a:r>
            <a:rPr lang="en-US" dirty="0"/>
            <a:t> Evaluation of data through data validation process. Reflection on how to improve moving forward.</a:t>
          </a:r>
        </a:p>
      </dgm:t>
    </dgm:pt>
    <dgm:pt modelId="{38BD7425-D3F8-4150-83D3-21757FB56D5B}" type="parTrans" cxnId="{5AD2AA53-CBFC-4B60-B2CB-5D0240CA4DAA}">
      <dgm:prSet/>
      <dgm:spPr/>
      <dgm:t>
        <a:bodyPr/>
        <a:lstStyle/>
        <a:p>
          <a:endParaRPr lang="en-US"/>
        </a:p>
      </dgm:t>
    </dgm:pt>
    <dgm:pt modelId="{2584D8BF-9084-4CAA-BA0F-6B241284D3BC}" type="sibTrans" cxnId="{5AD2AA53-CBFC-4B60-B2CB-5D0240CA4DAA}">
      <dgm:prSet/>
      <dgm:spPr/>
      <dgm:t>
        <a:bodyPr/>
        <a:lstStyle/>
        <a:p>
          <a:endParaRPr lang="en-US"/>
        </a:p>
      </dgm:t>
    </dgm:pt>
    <dgm:pt modelId="{FF582E8E-3588-4FD4-83B7-898B944BEA2B}" type="pres">
      <dgm:prSet presAssocID="{979F038E-EC29-4802-BB45-4F08DBD85CA5}" presName="diagram" presStyleCnt="0">
        <dgm:presLayoutVars>
          <dgm:dir/>
          <dgm:resizeHandles val="exact"/>
        </dgm:presLayoutVars>
      </dgm:prSet>
      <dgm:spPr/>
    </dgm:pt>
    <dgm:pt modelId="{E6E35719-38E2-48EA-838D-F24527C5D4B1}" type="pres">
      <dgm:prSet presAssocID="{BA9EF21A-75E5-4576-8E54-868A397843BE}" presName="node" presStyleLbl="node1" presStyleIdx="0" presStyleCnt="7">
        <dgm:presLayoutVars>
          <dgm:bulletEnabled val="1"/>
        </dgm:presLayoutVars>
      </dgm:prSet>
      <dgm:spPr/>
    </dgm:pt>
    <dgm:pt modelId="{70A951C7-784C-40F4-90DE-A2C9409F91CA}" type="pres">
      <dgm:prSet presAssocID="{2EB226AF-2B31-4834-8DFB-693C6420B8A6}" presName="sibTrans" presStyleCnt="0"/>
      <dgm:spPr/>
    </dgm:pt>
    <dgm:pt modelId="{A8B607D8-CFAB-485E-B804-3C13755FDCED}" type="pres">
      <dgm:prSet presAssocID="{83D09963-914A-4167-8D55-741F76B05502}" presName="node" presStyleLbl="node1" presStyleIdx="1" presStyleCnt="7">
        <dgm:presLayoutVars>
          <dgm:bulletEnabled val="1"/>
        </dgm:presLayoutVars>
      </dgm:prSet>
      <dgm:spPr/>
    </dgm:pt>
    <dgm:pt modelId="{CF1ACAA6-E828-4847-B631-71386DDE7C88}" type="pres">
      <dgm:prSet presAssocID="{5661418B-2A83-477A-BACC-1E6A9B6EFA47}" presName="sibTrans" presStyleCnt="0"/>
      <dgm:spPr/>
    </dgm:pt>
    <dgm:pt modelId="{A32ACBF5-7894-45BD-A3E1-85432620D43D}" type="pres">
      <dgm:prSet presAssocID="{C0DE2A24-9AD2-4C82-8A33-28F18FA12999}" presName="node" presStyleLbl="node1" presStyleIdx="2" presStyleCnt="7">
        <dgm:presLayoutVars>
          <dgm:bulletEnabled val="1"/>
        </dgm:presLayoutVars>
      </dgm:prSet>
      <dgm:spPr/>
    </dgm:pt>
    <dgm:pt modelId="{6A29A00E-54BE-4687-B259-FE747CEF4664}" type="pres">
      <dgm:prSet presAssocID="{FDCD4C7A-41E9-4892-9D12-7E8677B7AC12}" presName="sibTrans" presStyleCnt="0"/>
      <dgm:spPr/>
    </dgm:pt>
    <dgm:pt modelId="{3BCD565B-AF75-4C55-B1AD-164EFC79B876}" type="pres">
      <dgm:prSet presAssocID="{01E9E24E-5D39-4E26-B081-35FC68C4ED90}" presName="node" presStyleLbl="node1" presStyleIdx="3" presStyleCnt="7">
        <dgm:presLayoutVars>
          <dgm:bulletEnabled val="1"/>
        </dgm:presLayoutVars>
      </dgm:prSet>
      <dgm:spPr/>
    </dgm:pt>
    <dgm:pt modelId="{6BCD5D60-D24C-4FA8-A078-0ED2350AB895}" type="pres">
      <dgm:prSet presAssocID="{93F6CEF9-D419-4145-A06B-46C031BD7F0E}" presName="sibTrans" presStyleCnt="0"/>
      <dgm:spPr/>
    </dgm:pt>
    <dgm:pt modelId="{FACC6BC8-6BE3-4217-A907-4D5D90DB80F3}" type="pres">
      <dgm:prSet presAssocID="{848ECF1F-293E-40D9-A0B7-6690CF032191}" presName="node" presStyleLbl="node1" presStyleIdx="4" presStyleCnt="7">
        <dgm:presLayoutVars>
          <dgm:bulletEnabled val="1"/>
        </dgm:presLayoutVars>
      </dgm:prSet>
      <dgm:spPr/>
    </dgm:pt>
    <dgm:pt modelId="{AF7A0D38-6E5F-4639-835F-D62185C61BC8}" type="pres">
      <dgm:prSet presAssocID="{E906028D-8B8A-4538-8B4F-35DB31EB061B}" presName="sibTrans" presStyleCnt="0"/>
      <dgm:spPr/>
    </dgm:pt>
    <dgm:pt modelId="{541406E4-742D-477E-B9A3-99CD091D1360}" type="pres">
      <dgm:prSet presAssocID="{E4F558BB-B1F9-4089-BAC6-AA8A55460595}" presName="node" presStyleLbl="node1" presStyleIdx="5" presStyleCnt="7">
        <dgm:presLayoutVars>
          <dgm:bulletEnabled val="1"/>
        </dgm:presLayoutVars>
      </dgm:prSet>
      <dgm:spPr/>
    </dgm:pt>
    <dgm:pt modelId="{B178361A-2860-484D-8084-8E0C6AFD2E60}" type="pres">
      <dgm:prSet presAssocID="{78B75F66-E9E3-4764-8B4F-17B47116CE9D}" presName="sibTrans" presStyleCnt="0"/>
      <dgm:spPr/>
    </dgm:pt>
    <dgm:pt modelId="{AAF05FE0-A432-4F1E-BA94-219C22C68869}" type="pres">
      <dgm:prSet presAssocID="{F90FA1D9-FC7E-4E6E-8095-F40FEC912A4E}" presName="node" presStyleLbl="node1" presStyleIdx="6" presStyleCnt="7">
        <dgm:presLayoutVars>
          <dgm:bulletEnabled val="1"/>
        </dgm:presLayoutVars>
      </dgm:prSet>
      <dgm:spPr/>
    </dgm:pt>
  </dgm:ptLst>
  <dgm:cxnLst>
    <dgm:cxn modelId="{D1117B04-6A43-4BE6-8924-3770F3AD6EDA}" srcId="{979F038E-EC29-4802-BB45-4F08DBD85CA5}" destId="{01E9E24E-5D39-4E26-B081-35FC68C4ED90}" srcOrd="3" destOrd="0" parTransId="{FC3E2394-E835-4704-954F-5F68D0B5260C}" sibTransId="{93F6CEF9-D419-4145-A06B-46C031BD7F0E}"/>
    <dgm:cxn modelId="{B54A3F1A-8DB3-41E5-8334-1D779FA3EAA6}" type="presOf" srcId="{BA9EF21A-75E5-4576-8E54-868A397843BE}" destId="{E6E35719-38E2-48EA-838D-F24527C5D4B1}" srcOrd="0" destOrd="0" presId="urn:microsoft.com/office/officeart/2005/8/layout/default"/>
    <dgm:cxn modelId="{B33B8A33-B98F-42E2-A749-2B221AF26021}" srcId="{979F038E-EC29-4802-BB45-4F08DBD85CA5}" destId="{BA9EF21A-75E5-4576-8E54-868A397843BE}" srcOrd="0" destOrd="0" parTransId="{7EFDCE0B-3B04-4DA2-BED1-8119C5F8D965}" sibTransId="{2EB226AF-2B31-4834-8DFB-693C6420B8A6}"/>
    <dgm:cxn modelId="{5A928F65-D151-479E-B6DC-A341AB665146}" type="presOf" srcId="{979F038E-EC29-4802-BB45-4F08DBD85CA5}" destId="{FF582E8E-3588-4FD4-83B7-898B944BEA2B}" srcOrd="0" destOrd="0" presId="urn:microsoft.com/office/officeart/2005/8/layout/default"/>
    <dgm:cxn modelId="{B2D6F26B-FA1F-42CC-98C0-B311E9B755BB}" type="presOf" srcId="{F90FA1D9-FC7E-4E6E-8095-F40FEC912A4E}" destId="{AAF05FE0-A432-4F1E-BA94-219C22C68869}" srcOrd="0" destOrd="0" presId="urn:microsoft.com/office/officeart/2005/8/layout/default"/>
    <dgm:cxn modelId="{11DAD751-47BC-4048-865D-5BD74497BCA6}" type="presOf" srcId="{01E9E24E-5D39-4E26-B081-35FC68C4ED90}" destId="{3BCD565B-AF75-4C55-B1AD-164EFC79B876}" srcOrd="0" destOrd="0" presId="urn:microsoft.com/office/officeart/2005/8/layout/default"/>
    <dgm:cxn modelId="{5AD2AA53-CBFC-4B60-B2CB-5D0240CA4DAA}" srcId="{979F038E-EC29-4802-BB45-4F08DBD85CA5}" destId="{F90FA1D9-FC7E-4E6E-8095-F40FEC912A4E}" srcOrd="6" destOrd="0" parTransId="{38BD7425-D3F8-4150-83D3-21757FB56D5B}" sibTransId="{2584D8BF-9084-4CAA-BA0F-6B241284D3BC}"/>
    <dgm:cxn modelId="{EDC0E557-27FE-41EF-BBB7-CD8E75BCA8D5}" srcId="{979F038E-EC29-4802-BB45-4F08DBD85CA5}" destId="{E4F558BB-B1F9-4089-BAC6-AA8A55460595}" srcOrd="5" destOrd="0" parTransId="{84BA541C-5A8A-4F53-89D2-CBC3A509CCA8}" sibTransId="{78B75F66-E9E3-4764-8B4F-17B47116CE9D}"/>
    <dgm:cxn modelId="{04195A7A-7D7B-4468-B034-185B65FCA1BF}" srcId="{979F038E-EC29-4802-BB45-4F08DBD85CA5}" destId="{C0DE2A24-9AD2-4C82-8A33-28F18FA12999}" srcOrd="2" destOrd="0" parTransId="{D90C1FE8-21D3-4945-BEAB-177C20230052}" sibTransId="{FDCD4C7A-41E9-4892-9D12-7E8677B7AC12}"/>
    <dgm:cxn modelId="{5FAD0B9C-548F-4E5F-B9B4-4CA7EDEC9519}" type="presOf" srcId="{848ECF1F-293E-40D9-A0B7-6690CF032191}" destId="{FACC6BC8-6BE3-4217-A907-4D5D90DB80F3}" srcOrd="0" destOrd="0" presId="urn:microsoft.com/office/officeart/2005/8/layout/default"/>
    <dgm:cxn modelId="{4A90C9AA-74A8-4CA1-BBB0-61F4E1107B97}" type="presOf" srcId="{C0DE2A24-9AD2-4C82-8A33-28F18FA12999}" destId="{A32ACBF5-7894-45BD-A3E1-85432620D43D}" srcOrd="0" destOrd="0" presId="urn:microsoft.com/office/officeart/2005/8/layout/default"/>
    <dgm:cxn modelId="{5FBE8DAC-7B16-4E37-AAD0-C16FDFA1A9F4}" srcId="{979F038E-EC29-4802-BB45-4F08DBD85CA5}" destId="{83D09963-914A-4167-8D55-741F76B05502}" srcOrd="1" destOrd="0" parTransId="{CB7401A7-65B0-41C1-90F9-32D28CEADAA0}" sibTransId="{5661418B-2A83-477A-BACC-1E6A9B6EFA47}"/>
    <dgm:cxn modelId="{7B57E9BB-B4C2-4639-B78D-1480F0D63306}" type="presOf" srcId="{83D09963-914A-4167-8D55-741F76B05502}" destId="{A8B607D8-CFAB-485E-B804-3C13755FDCED}" srcOrd="0" destOrd="0" presId="urn:microsoft.com/office/officeart/2005/8/layout/default"/>
    <dgm:cxn modelId="{6881FDCA-E3AD-4EC1-84F7-11350CFE98FD}" srcId="{979F038E-EC29-4802-BB45-4F08DBD85CA5}" destId="{848ECF1F-293E-40D9-A0B7-6690CF032191}" srcOrd="4" destOrd="0" parTransId="{E6061DB3-1E0E-49CD-A7C7-C537426CEE26}" sibTransId="{E906028D-8B8A-4538-8B4F-35DB31EB061B}"/>
    <dgm:cxn modelId="{3C794BDA-A237-4D0E-B74A-BED0A17EE972}" type="presOf" srcId="{E4F558BB-B1F9-4089-BAC6-AA8A55460595}" destId="{541406E4-742D-477E-B9A3-99CD091D1360}" srcOrd="0" destOrd="0" presId="urn:microsoft.com/office/officeart/2005/8/layout/default"/>
    <dgm:cxn modelId="{9FA3D756-E175-47B3-A242-A7547D4D6314}" type="presParOf" srcId="{FF582E8E-3588-4FD4-83B7-898B944BEA2B}" destId="{E6E35719-38E2-48EA-838D-F24527C5D4B1}" srcOrd="0" destOrd="0" presId="urn:microsoft.com/office/officeart/2005/8/layout/default"/>
    <dgm:cxn modelId="{568084D2-3CDD-4489-8DDC-E1557E05D1AD}" type="presParOf" srcId="{FF582E8E-3588-4FD4-83B7-898B944BEA2B}" destId="{70A951C7-784C-40F4-90DE-A2C9409F91CA}" srcOrd="1" destOrd="0" presId="urn:microsoft.com/office/officeart/2005/8/layout/default"/>
    <dgm:cxn modelId="{5D087939-24A8-481D-94AC-6903D5EBE08C}" type="presParOf" srcId="{FF582E8E-3588-4FD4-83B7-898B944BEA2B}" destId="{A8B607D8-CFAB-485E-B804-3C13755FDCED}" srcOrd="2" destOrd="0" presId="urn:microsoft.com/office/officeart/2005/8/layout/default"/>
    <dgm:cxn modelId="{AB349538-D012-4409-901F-33C1680E2960}" type="presParOf" srcId="{FF582E8E-3588-4FD4-83B7-898B944BEA2B}" destId="{CF1ACAA6-E828-4847-B631-71386DDE7C88}" srcOrd="3" destOrd="0" presId="urn:microsoft.com/office/officeart/2005/8/layout/default"/>
    <dgm:cxn modelId="{D6E763F6-15BA-4CAD-9AD9-9D2CE3CB476C}" type="presParOf" srcId="{FF582E8E-3588-4FD4-83B7-898B944BEA2B}" destId="{A32ACBF5-7894-45BD-A3E1-85432620D43D}" srcOrd="4" destOrd="0" presId="urn:microsoft.com/office/officeart/2005/8/layout/default"/>
    <dgm:cxn modelId="{E4C8DD67-97F9-40B1-9D05-B65E6A9E3F5C}" type="presParOf" srcId="{FF582E8E-3588-4FD4-83B7-898B944BEA2B}" destId="{6A29A00E-54BE-4687-B259-FE747CEF4664}" srcOrd="5" destOrd="0" presId="urn:microsoft.com/office/officeart/2005/8/layout/default"/>
    <dgm:cxn modelId="{276B7BD9-19ED-4825-B310-541D9F397639}" type="presParOf" srcId="{FF582E8E-3588-4FD4-83B7-898B944BEA2B}" destId="{3BCD565B-AF75-4C55-B1AD-164EFC79B876}" srcOrd="6" destOrd="0" presId="urn:microsoft.com/office/officeart/2005/8/layout/default"/>
    <dgm:cxn modelId="{21C23E96-3E79-4497-AC56-85238EE925A4}" type="presParOf" srcId="{FF582E8E-3588-4FD4-83B7-898B944BEA2B}" destId="{6BCD5D60-D24C-4FA8-A078-0ED2350AB895}" srcOrd="7" destOrd="0" presId="urn:microsoft.com/office/officeart/2005/8/layout/default"/>
    <dgm:cxn modelId="{2D6EEC3F-088B-4780-B6B7-D11870070278}" type="presParOf" srcId="{FF582E8E-3588-4FD4-83B7-898B944BEA2B}" destId="{FACC6BC8-6BE3-4217-A907-4D5D90DB80F3}" srcOrd="8" destOrd="0" presId="urn:microsoft.com/office/officeart/2005/8/layout/default"/>
    <dgm:cxn modelId="{3F23DA9D-3E7B-4217-AE5D-DE6FB20153D2}" type="presParOf" srcId="{FF582E8E-3588-4FD4-83B7-898B944BEA2B}" destId="{AF7A0D38-6E5F-4639-835F-D62185C61BC8}" srcOrd="9" destOrd="0" presId="urn:microsoft.com/office/officeart/2005/8/layout/default"/>
    <dgm:cxn modelId="{6D8970DC-AEAC-4C11-8FEF-0237DAC7A1AC}" type="presParOf" srcId="{FF582E8E-3588-4FD4-83B7-898B944BEA2B}" destId="{541406E4-742D-477E-B9A3-99CD091D1360}" srcOrd="10" destOrd="0" presId="urn:microsoft.com/office/officeart/2005/8/layout/default"/>
    <dgm:cxn modelId="{10BC3D84-9826-4D8D-B852-A14BC4531082}" type="presParOf" srcId="{FF582E8E-3588-4FD4-83B7-898B944BEA2B}" destId="{B178361A-2860-484D-8084-8E0C6AFD2E60}" srcOrd="11" destOrd="0" presId="urn:microsoft.com/office/officeart/2005/8/layout/default"/>
    <dgm:cxn modelId="{B6080D31-BF3C-4EB6-80EA-3F23C8FCDB8F}" type="presParOf" srcId="{FF582E8E-3588-4FD4-83B7-898B944BEA2B}" destId="{AAF05FE0-A432-4F1E-BA94-219C22C68869}"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CA37A-FA40-48D3-986E-B85A75556A2A}">
      <dsp:nvSpPr>
        <dsp:cNvPr id="0" name=""/>
        <dsp:cNvSpPr/>
      </dsp:nvSpPr>
      <dsp:spPr>
        <a:xfrm>
          <a:off x="4639843" y="276"/>
          <a:ext cx="980281"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sng" kern="1200" dirty="0"/>
            <a:t>Ask:</a:t>
          </a:r>
          <a:r>
            <a:rPr lang="en-US" sz="1400" b="1" kern="1200" dirty="0"/>
            <a:t>  </a:t>
          </a:r>
          <a:r>
            <a:rPr lang="en-US" sz="1400" kern="1200" dirty="0"/>
            <a:t>Identify problems, frame questions.</a:t>
          </a:r>
        </a:p>
      </dsp:txBody>
      <dsp:txXfrm>
        <a:off x="4639843" y="276"/>
        <a:ext cx="980281" cy="980281"/>
      </dsp:txXfrm>
    </dsp:sp>
    <dsp:sp modelId="{2B240C5A-BA2C-49FF-B2C3-680850C65191}">
      <dsp:nvSpPr>
        <dsp:cNvPr id="0" name=""/>
        <dsp:cNvSpPr/>
      </dsp:nvSpPr>
      <dsp:spPr>
        <a:xfrm>
          <a:off x="1575482" y="52143"/>
          <a:ext cx="5083190" cy="5083190"/>
        </a:xfrm>
        <a:prstGeom prst="circularArrow">
          <a:avLst>
            <a:gd name="adj1" fmla="val 3761"/>
            <a:gd name="adj2" fmla="val 234621"/>
            <a:gd name="adj3" fmla="val 19827894"/>
            <a:gd name="adj4" fmla="val 18604717"/>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E1C565-8532-4517-ACC3-01BE5226DE35}">
      <dsp:nvSpPr>
        <dsp:cNvPr id="0" name=""/>
        <dsp:cNvSpPr/>
      </dsp:nvSpPr>
      <dsp:spPr>
        <a:xfrm>
          <a:off x="5700934" y="1584120"/>
          <a:ext cx="1384245"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dirty="0"/>
            <a:t>Acquire: </a:t>
          </a:r>
          <a:r>
            <a:rPr lang="en-US" sz="1600" kern="1200" dirty="0"/>
            <a:t>Understand and acquire relevant data.</a:t>
          </a:r>
        </a:p>
      </dsp:txBody>
      <dsp:txXfrm>
        <a:off x="5700934" y="1584120"/>
        <a:ext cx="1384245" cy="980281"/>
      </dsp:txXfrm>
    </dsp:sp>
    <dsp:sp modelId="{BB905AB6-17E1-4A8C-B6C9-76556931D0B0}">
      <dsp:nvSpPr>
        <dsp:cNvPr id="0" name=""/>
        <dsp:cNvSpPr/>
      </dsp:nvSpPr>
      <dsp:spPr>
        <a:xfrm>
          <a:off x="1575482" y="52143"/>
          <a:ext cx="5083190" cy="5083190"/>
        </a:xfrm>
        <a:prstGeom prst="circularArrow">
          <a:avLst>
            <a:gd name="adj1" fmla="val 3761"/>
            <a:gd name="adj2" fmla="val 234621"/>
            <a:gd name="adj3" fmla="val 1231007"/>
            <a:gd name="adj4" fmla="val 21556798"/>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187306-913F-4D3C-AF30-7A99F0B9CC7B}">
      <dsp:nvSpPr>
        <dsp:cNvPr id="0" name=""/>
        <dsp:cNvSpPr/>
      </dsp:nvSpPr>
      <dsp:spPr>
        <a:xfrm>
          <a:off x="5231033" y="3559141"/>
          <a:ext cx="1422476"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i="0" u="sng" kern="1200" dirty="0"/>
            <a:t>Analyze: </a:t>
          </a:r>
          <a:r>
            <a:rPr lang="en-US" sz="1600" kern="1200" dirty="0"/>
            <a:t>Transform data into insights</a:t>
          </a:r>
        </a:p>
      </dsp:txBody>
      <dsp:txXfrm>
        <a:off x="5231033" y="3559141"/>
        <a:ext cx="1422476" cy="980281"/>
      </dsp:txXfrm>
    </dsp:sp>
    <dsp:sp modelId="{27412FAF-C022-45A1-B5EC-81C98260B381}">
      <dsp:nvSpPr>
        <dsp:cNvPr id="0" name=""/>
        <dsp:cNvSpPr/>
      </dsp:nvSpPr>
      <dsp:spPr>
        <a:xfrm>
          <a:off x="1575482" y="52143"/>
          <a:ext cx="5083190" cy="5083190"/>
        </a:xfrm>
        <a:prstGeom prst="circularArrow">
          <a:avLst>
            <a:gd name="adj1" fmla="val 3761"/>
            <a:gd name="adj2" fmla="val 234621"/>
            <a:gd name="adj3" fmla="val 4438199"/>
            <a:gd name="adj4" fmla="val 3387250"/>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802214-B309-4362-A1FC-F1BD6A0AF449}">
      <dsp:nvSpPr>
        <dsp:cNvPr id="0" name=""/>
        <dsp:cNvSpPr/>
      </dsp:nvSpPr>
      <dsp:spPr>
        <a:xfrm>
          <a:off x="3626936" y="4438109"/>
          <a:ext cx="980281"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Apply: </a:t>
          </a:r>
          <a:r>
            <a:rPr lang="en-US" sz="1600" kern="1200"/>
            <a:t>Validate Insights</a:t>
          </a:r>
        </a:p>
      </dsp:txBody>
      <dsp:txXfrm>
        <a:off x="3626936" y="4438109"/>
        <a:ext cx="980281" cy="980281"/>
      </dsp:txXfrm>
    </dsp:sp>
    <dsp:sp modelId="{698D09E3-25A3-4EE1-A927-E3451774BE2F}">
      <dsp:nvSpPr>
        <dsp:cNvPr id="0" name=""/>
        <dsp:cNvSpPr/>
      </dsp:nvSpPr>
      <dsp:spPr>
        <a:xfrm>
          <a:off x="1575482" y="52143"/>
          <a:ext cx="5083190" cy="5083190"/>
        </a:xfrm>
        <a:prstGeom prst="circularArrow">
          <a:avLst>
            <a:gd name="adj1" fmla="val 3761"/>
            <a:gd name="adj2" fmla="val 234621"/>
            <a:gd name="adj3" fmla="val 7258253"/>
            <a:gd name="adj4" fmla="val 6127180"/>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9EF497-14BC-4D47-BD2D-C0234D37D032}">
      <dsp:nvSpPr>
        <dsp:cNvPr id="0" name=""/>
        <dsp:cNvSpPr/>
      </dsp:nvSpPr>
      <dsp:spPr>
        <a:xfrm>
          <a:off x="1801742" y="3559141"/>
          <a:ext cx="980281"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a:t>Act: </a:t>
          </a:r>
          <a:r>
            <a:rPr lang="en-US" sz="1600" kern="1200"/>
            <a:t>Transform insights into decisions</a:t>
          </a:r>
          <a:endParaRPr lang="en-US" sz="1200" kern="1200"/>
        </a:p>
      </dsp:txBody>
      <dsp:txXfrm>
        <a:off x="1801742" y="3559141"/>
        <a:ext cx="980281" cy="980281"/>
      </dsp:txXfrm>
    </dsp:sp>
    <dsp:sp modelId="{BA5EE40E-8AD0-4077-BD3B-5F1639B8B99B}">
      <dsp:nvSpPr>
        <dsp:cNvPr id="0" name=""/>
        <dsp:cNvSpPr/>
      </dsp:nvSpPr>
      <dsp:spPr>
        <a:xfrm>
          <a:off x="1575482" y="52143"/>
          <a:ext cx="5083190" cy="5083190"/>
        </a:xfrm>
        <a:prstGeom prst="circularArrow">
          <a:avLst>
            <a:gd name="adj1" fmla="val 3761"/>
            <a:gd name="adj2" fmla="val 234621"/>
            <a:gd name="adj3" fmla="val 10608581"/>
            <a:gd name="adj4" fmla="val 9334373"/>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7653B-CEA8-442C-99C9-6F46EBF955A5}">
      <dsp:nvSpPr>
        <dsp:cNvPr id="0" name=""/>
        <dsp:cNvSpPr/>
      </dsp:nvSpPr>
      <dsp:spPr>
        <a:xfrm>
          <a:off x="1042820" y="1584120"/>
          <a:ext cx="1596554"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dirty="0"/>
            <a:t>Announce: </a:t>
          </a:r>
          <a:r>
            <a:rPr lang="en-US" sz="1600" kern="1200" dirty="0"/>
            <a:t>Communicate Decisions</a:t>
          </a:r>
          <a:endParaRPr lang="en-US" sz="1200" kern="1200" dirty="0"/>
        </a:p>
      </dsp:txBody>
      <dsp:txXfrm>
        <a:off x="1042820" y="1584120"/>
        <a:ext cx="1596554" cy="980281"/>
      </dsp:txXfrm>
    </dsp:sp>
    <dsp:sp modelId="{CCF575AC-C4A3-4EAC-9CE7-287ACE44444A}">
      <dsp:nvSpPr>
        <dsp:cNvPr id="0" name=""/>
        <dsp:cNvSpPr/>
      </dsp:nvSpPr>
      <dsp:spPr>
        <a:xfrm>
          <a:off x="1575482" y="52143"/>
          <a:ext cx="5083190" cy="5083190"/>
        </a:xfrm>
        <a:prstGeom prst="circularArrow">
          <a:avLst>
            <a:gd name="adj1" fmla="val 3761"/>
            <a:gd name="adj2" fmla="val 234621"/>
            <a:gd name="adj3" fmla="val 13560663"/>
            <a:gd name="adj4" fmla="val 12337485"/>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92B13F-CF32-45A2-9076-3CC247D7AAA2}">
      <dsp:nvSpPr>
        <dsp:cNvPr id="0" name=""/>
        <dsp:cNvSpPr/>
      </dsp:nvSpPr>
      <dsp:spPr>
        <a:xfrm>
          <a:off x="2614030" y="276"/>
          <a:ext cx="980281" cy="980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dirty="0"/>
            <a:t>Assess: </a:t>
          </a:r>
          <a:r>
            <a:rPr lang="en-US" sz="1600" kern="1200" dirty="0"/>
            <a:t>Evaluate decisions made</a:t>
          </a:r>
        </a:p>
      </dsp:txBody>
      <dsp:txXfrm>
        <a:off x="2614030" y="276"/>
        <a:ext cx="980281" cy="980281"/>
      </dsp:txXfrm>
    </dsp:sp>
    <dsp:sp modelId="{5318D279-3C68-4B6C-A188-001693572343}">
      <dsp:nvSpPr>
        <dsp:cNvPr id="0" name=""/>
        <dsp:cNvSpPr/>
      </dsp:nvSpPr>
      <dsp:spPr>
        <a:xfrm>
          <a:off x="1575482" y="52143"/>
          <a:ext cx="5083190" cy="5083190"/>
        </a:xfrm>
        <a:prstGeom prst="circularArrow">
          <a:avLst>
            <a:gd name="adj1" fmla="val 3761"/>
            <a:gd name="adj2" fmla="val 234621"/>
            <a:gd name="adj3" fmla="val 16741775"/>
            <a:gd name="adj4" fmla="val 15423604"/>
            <a:gd name="adj5" fmla="val 438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35719-38E2-48EA-838D-F24527C5D4B1}">
      <dsp:nvSpPr>
        <dsp:cNvPr id="0" name=""/>
        <dsp:cNvSpPr/>
      </dsp:nvSpPr>
      <dsp:spPr>
        <a:xfrm>
          <a:off x="2767" y="748729"/>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dirty="0"/>
            <a:t>Ask:</a:t>
          </a:r>
          <a:r>
            <a:rPr lang="en-US" sz="1500" kern="1200" dirty="0"/>
            <a:t> Who are my most effective teachers?</a:t>
          </a:r>
        </a:p>
      </dsp:txBody>
      <dsp:txXfrm>
        <a:off x="2767" y="748729"/>
        <a:ext cx="2195291" cy="1317174"/>
      </dsp:txXfrm>
    </dsp:sp>
    <dsp:sp modelId="{A8B607D8-CFAB-485E-B804-3C13755FDCED}">
      <dsp:nvSpPr>
        <dsp:cNvPr id="0" name=""/>
        <dsp:cNvSpPr/>
      </dsp:nvSpPr>
      <dsp:spPr>
        <a:xfrm>
          <a:off x="2417587" y="748729"/>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dirty="0"/>
            <a:t>Acquire:</a:t>
          </a:r>
          <a:r>
            <a:rPr lang="en-US" sz="1500" kern="1200" dirty="0"/>
            <a:t> Gathering data for data submission. Constructing the data submission file.</a:t>
          </a:r>
        </a:p>
      </dsp:txBody>
      <dsp:txXfrm>
        <a:off x="2417587" y="748729"/>
        <a:ext cx="2195291" cy="1317174"/>
      </dsp:txXfrm>
    </dsp:sp>
    <dsp:sp modelId="{A32ACBF5-7894-45BD-A3E1-85432620D43D}">
      <dsp:nvSpPr>
        <dsp:cNvPr id="0" name=""/>
        <dsp:cNvSpPr/>
      </dsp:nvSpPr>
      <dsp:spPr>
        <a:xfrm>
          <a:off x="4832407" y="748729"/>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Analyze:</a:t>
          </a:r>
          <a:r>
            <a:rPr lang="en-US" sz="1500" kern="1200"/>
            <a:t> Excel analysis tool. Determining designations.</a:t>
          </a:r>
        </a:p>
      </dsp:txBody>
      <dsp:txXfrm>
        <a:off x="4832407" y="748729"/>
        <a:ext cx="2195291" cy="1317174"/>
      </dsp:txXfrm>
    </dsp:sp>
    <dsp:sp modelId="{3BCD565B-AF75-4C55-B1AD-164EFC79B876}">
      <dsp:nvSpPr>
        <dsp:cNvPr id="0" name=""/>
        <dsp:cNvSpPr/>
      </dsp:nvSpPr>
      <dsp:spPr>
        <a:xfrm>
          <a:off x="7247227" y="748729"/>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dirty="0"/>
            <a:t>Apply:</a:t>
          </a:r>
          <a:r>
            <a:rPr lang="en-US" sz="1500" kern="1200" dirty="0"/>
            <a:t> Determine root cause of issues. </a:t>
          </a:r>
        </a:p>
      </dsp:txBody>
      <dsp:txXfrm>
        <a:off x="7247227" y="748729"/>
        <a:ext cx="2195291" cy="1317174"/>
      </dsp:txXfrm>
    </dsp:sp>
    <dsp:sp modelId="{FACC6BC8-6BE3-4217-A907-4D5D90DB80F3}">
      <dsp:nvSpPr>
        <dsp:cNvPr id="0" name=""/>
        <dsp:cNvSpPr/>
      </dsp:nvSpPr>
      <dsp:spPr>
        <a:xfrm>
          <a:off x="1210177" y="2285433"/>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dirty="0"/>
            <a:t>Act:</a:t>
          </a:r>
          <a:r>
            <a:rPr lang="en-US" sz="1500" kern="1200" dirty="0"/>
            <a:t> Action plan for discoveries from your root cause analysis..</a:t>
          </a:r>
        </a:p>
      </dsp:txBody>
      <dsp:txXfrm>
        <a:off x="1210177" y="2285433"/>
        <a:ext cx="2195291" cy="1317174"/>
      </dsp:txXfrm>
    </dsp:sp>
    <dsp:sp modelId="{541406E4-742D-477E-B9A3-99CD091D1360}">
      <dsp:nvSpPr>
        <dsp:cNvPr id="0" name=""/>
        <dsp:cNvSpPr/>
      </dsp:nvSpPr>
      <dsp:spPr>
        <a:xfrm>
          <a:off x="3624997" y="2285433"/>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dirty="0"/>
            <a:t>Announce:</a:t>
          </a:r>
          <a:r>
            <a:rPr lang="en-US" sz="1500" kern="1200" dirty="0"/>
            <a:t> Communicate decisions through data validation in the fall.</a:t>
          </a:r>
        </a:p>
      </dsp:txBody>
      <dsp:txXfrm>
        <a:off x="3624997" y="2285433"/>
        <a:ext cx="2195291" cy="1317174"/>
      </dsp:txXfrm>
    </dsp:sp>
    <dsp:sp modelId="{AAF05FE0-A432-4F1E-BA94-219C22C68869}">
      <dsp:nvSpPr>
        <dsp:cNvPr id="0" name=""/>
        <dsp:cNvSpPr/>
      </dsp:nvSpPr>
      <dsp:spPr>
        <a:xfrm>
          <a:off x="6039817" y="2285433"/>
          <a:ext cx="2195291" cy="131717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dirty="0"/>
            <a:t>Assess:</a:t>
          </a:r>
          <a:r>
            <a:rPr lang="en-US" sz="1500" kern="1200" dirty="0"/>
            <a:t> Evaluation of data through data validation process. Reflection on how to improve moving forward.</a:t>
          </a:r>
        </a:p>
      </dsp:txBody>
      <dsp:txXfrm>
        <a:off x="6039817" y="2285433"/>
        <a:ext cx="2195291" cy="1317174"/>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ECF29-B97B-41B1-B7A8-3613CCC34D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2419408-BABC-4521-84DA-23F7F6DE2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882599-D379-4556-9147-210E82E72565}" type="datetimeFigureOut">
              <a:rPr lang="en-US" smtClean="0"/>
              <a:t>8/9/2023</a:t>
            </a:fld>
            <a:endParaRPr lang="en-US"/>
          </a:p>
        </p:txBody>
      </p:sp>
      <p:sp>
        <p:nvSpPr>
          <p:cNvPr id="4" name="Footer Placeholder 3">
            <a:extLst>
              <a:ext uri="{FF2B5EF4-FFF2-40B4-BE49-F238E27FC236}">
                <a16:creationId xmlns:a16="http://schemas.microsoft.com/office/drawing/2014/main" id="{94C37C37-AAB9-4E70-AB68-740394CAC8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8D50E0-55BB-4B2F-B36D-57A6AD17D8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8E144-4208-4DF5-88DA-E1C467A86838}" type="slidenum">
              <a:rPr lang="en-US" smtClean="0"/>
              <a:t>‹#›</a:t>
            </a:fld>
            <a:endParaRPr lang="en-US"/>
          </a:p>
        </p:txBody>
      </p:sp>
    </p:spTree>
    <p:extLst>
      <p:ext uri="{BB962C8B-B14F-4D97-AF65-F5344CB8AC3E}">
        <p14:creationId xmlns:p14="http://schemas.microsoft.com/office/powerpoint/2010/main" val="2080104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58356-2CF6-4E5C-BB68-A3FBAAA3B324}"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0900D-9F1A-4214-A11A-866C96D785F9}" type="slidenum">
              <a:rPr lang="en-US" smtClean="0"/>
              <a:t>‹#›</a:t>
            </a:fld>
            <a:endParaRPr lang="en-US"/>
          </a:p>
        </p:txBody>
      </p:sp>
    </p:spTree>
    <p:extLst>
      <p:ext uri="{BB962C8B-B14F-4D97-AF65-F5344CB8AC3E}">
        <p14:creationId xmlns:p14="http://schemas.microsoft.com/office/powerpoint/2010/main" val="30253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 total: 20 min</a:t>
            </a:r>
          </a:p>
        </p:txBody>
      </p:sp>
      <p:sp>
        <p:nvSpPr>
          <p:cNvPr id="4" name="Slide Number Placeholder 3"/>
          <p:cNvSpPr>
            <a:spLocks noGrp="1"/>
          </p:cNvSpPr>
          <p:nvPr>
            <p:ph type="sldNum" sz="quarter" idx="5"/>
          </p:nvPr>
        </p:nvSpPr>
        <p:spPr/>
        <p:txBody>
          <a:bodyPr/>
          <a:lstStyle/>
          <a:p>
            <a:fld id="{9BF0900D-9F1A-4214-A11A-866C96D785F9}" type="slidenum">
              <a:rPr lang="en-US" smtClean="0"/>
              <a:t>1</a:t>
            </a:fld>
            <a:endParaRPr lang="en-US"/>
          </a:p>
        </p:txBody>
      </p:sp>
    </p:spTree>
    <p:extLst>
      <p:ext uri="{BB962C8B-B14F-4D97-AF65-F5344CB8AC3E}">
        <p14:creationId xmlns:p14="http://schemas.microsoft.com/office/powerpoint/2010/main" val="4004127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a:t>
            </a:r>
          </a:p>
        </p:txBody>
      </p:sp>
      <p:sp>
        <p:nvSpPr>
          <p:cNvPr id="4" name="Slide Number Placeholder 3"/>
          <p:cNvSpPr>
            <a:spLocks noGrp="1"/>
          </p:cNvSpPr>
          <p:nvPr>
            <p:ph type="sldNum" sz="quarter" idx="5"/>
          </p:nvPr>
        </p:nvSpPr>
        <p:spPr/>
        <p:txBody>
          <a:bodyPr/>
          <a:lstStyle/>
          <a:p>
            <a:fld id="{9BF0900D-9F1A-4214-A11A-866C96D785F9}" type="slidenum">
              <a:rPr lang="en-US" smtClean="0"/>
              <a:t>12</a:t>
            </a:fld>
            <a:endParaRPr lang="en-US"/>
          </a:p>
        </p:txBody>
      </p:sp>
    </p:spTree>
    <p:extLst>
      <p:ext uri="{BB962C8B-B14F-4D97-AF65-F5344CB8AC3E}">
        <p14:creationId xmlns:p14="http://schemas.microsoft.com/office/powerpoint/2010/main" val="3451077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Breakout group time 6 min</a:t>
            </a:r>
          </a:p>
        </p:txBody>
      </p:sp>
      <p:sp>
        <p:nvSpPr>
          <p:cNvPr id="4" name="Slide Number Placeholder 3"/>
          <p:cNvSpPr>
            <a:spLocks noGrp="1"/>
          </p:cNvSpPr>
          <p:nvPr>
            <p:ph type="sldNum" sz="quarter" idx="5"/>
          </p:nvPr>
        </p:nvSpPr>
        <p:spPr/>
        <p:txBody>
          <a:bodyPr/>
          <a:lstStyle/>
          <a:p>
            <a:fld id="{9BF0900D-9F1A-4214-A11A-866C96D785F9}" type="slidenum">
              <a:rPr lang="en-US" smtClean="0"/>
              <a:t>13</a:t>
            </a:fld>
            <a:endParaRPr lang="en-US"/>
          </a:p>
        </p:txBody>
      </p:sp>
    </p:spTree>
    <p:extLst>
      <p:ext uri="{BB962C8B-B14F-4D97-AF65-F5344CB8AC3E}">
        <p14:creationId xmlns:p14="http://schemas.microsoft.com/office/powerpoint/2010/main" val="1013057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14</a:t>
            </a:fld>
            <a:endParaRPr lang="en-US"/>
          </a:p>
        </p:txBody>
      </p:sp>
    </p:spTree>
    <p:extLst>
      <p:ext uri="{BB962C8B-B14F-4D97-AF65-F5344CB8AC3E}">
        <p14:creationId xmlns:p14="http://schemas.microsoft.com/office/powerpoint/2010/main" val="134205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 total: 10 min</a:t>
            </a:r>
          </a:p>
        </p:txBody>
      </p:sp>
      <p:sp>
        <p:nvSpPr>
          <p:cNvPr id="4" name="Slide Number Placeholder 3"/>
          <p:cNvSpPr>
            <a:spLocks noGrp="1"/>
          </p:cNvSpPr>
          <p:nvPr>
            <p:ph type="sldNum" sz="quarter" idx="5"/>
          </p:nvPr>
        </p:nvSpPr>
        <p:spPr/>
        <p:txBody>
          <a:bodyPr/>
          <a:lstStyle/>
          <a:p>
            <a:fld id="{9BF0900D-9F1A-4214-A11A-866C96D785F9}" type="slidenum">
              <a:rPr lang="en-US" smtClean="0"/>
              <a:t>15</a:t>
            </a:fld>
            <a:endParaRPr lang="en-US"/>
          </a:p>
        </p:txBody>
      </p:sp>
    </p:spTree>
    <p:extLst>
      <p:ext uri="{BB962C8B-B14F-4D97-AF65-F5344CB8AC3E}">
        <p14:creationId xmlns:p14="http://schemas.microsoft.com/office/powerpoint/2010/main" val="3524615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a:p>
            <a:endParaRPr lang="en-US"/>
          </a:p>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16</a:t>
            </a:fld>
            <a:endParaRPr lang="en-US"/>
          </a:p>
        </p:txBody>
      </p:sp>
    </p:spTree>
    <p:extLst>
      <p:ext uri="{BB962C8B-B14F-4D97-AF65-F5344CB8AC3E}">
        <p14:creationId xmlns:p14="http://schemas.microsoft.com/office/powerpoint/2010/main" val="842209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 min</a:t>
            </a:r>
          </a:p>
        </p:txBody>
      </p:sp>
      <p:sp>
        <p:nvSpPr>
          <p:cNvPr id="4" name="Slide Number Placeholder 3"/>
          <p:cNvSpPr>
            <a:spLocks noGrp="1"/>
          </p:cNvSpPr>
          <p:nvPr>
            <p:ph type="sldNum" sz="quarter" idx="5"/>
          </p:nvPr>
        </p:nvSpPr>
        <p:spPr/>
        <p:txBody>
          <a:bodyPr/>
          <a:lstStyle/>
          <a:p>
            <a:fld id="{9BF0900D-9F1A-4214-A11A-866C96D785F9}" type="slidenum">
              <a:rPr lang="en-US" smtClean="0"/>
              <a:t>17</a:t>
            </a:fld>
            <a:endParaRPr lang="en-US"/>
          </a:p>
        </p:txBody>
      </p:sp>
    </p:spTree>
    <p:extLst>
      <p:ext uri="{BB962C8B-B14F-4D97-AF65-F5344CB8AC3E}">
        <p14:creationId xmlns:p14="http://schemas.microsoft.com/office/powerpoint/2010/main" val="459731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18</a:t>
            </a:fld>
            <a:endParaRPr lang="en-US"/>
          </a:p>
        </p:txBody>
      </p:sp>
    </p:spTree>
    <p:extLst>
      <p:ext uri="{BB962C8B-B14F-4D97-AF65-F5344CB8AC3E}">
        <p14:creationId xmlns:p14="http://schemas.microsoft.com/office/powerpoint/2010/main" val="3354553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20</a:t>
            </a:fld>
            <a:endParaRPr lang="en-US"/>
          </a:p>
        </p:txBody>
      </p:sp>
    </p:spTree>
    <p:extLst>
      <p:ext uri="{BB962C8B-B14F-4D97-AF65-F5344CB8AC3E}">
        <p14:creationId xmlns:p14="http://schemas.microsoft.com/office/powerpoint/2010/main" val="1678579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21</a:t>
            </a:fld>
            <a:endParaRPr lang="en-US"/>
          </a:p>
        </p:txBody>
      </p:sp>
    </p:spTree>
    <p:extLst>
      <p:ext uri="{BB962C8B-B14F-4D97-AF65-F5344CB8AC3E}">
        <p14:creationId xmlns:p14="http://schemas.microsoft.com/office/powerpoint/2010/main" val="22773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22</a:t>
            </a:fld>
            <a:endParaRPr lang="en-US"/>
          </a:p>
        </p:txBody>
      </p:sp>
    </p:spTree>
    <p:extLst>
      <p:ext uri="{BB962C8B-B14F-4D97-AF65-F5344CB8AC3E}">
        <p14:creationId xmlns:p14="http://schemas.microsoft.com/office/powerpoint/2010/main" val="223871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2</a:t>
            </a:fld>
            <a:endParaRPr lang="en-US"/>
          </a:p>
        </p:txBody>
      </p:sp>
    </p:spTree>
    <p:extLst>
      <p:ext uri="{BB962C8B-B14F-4D97-AF65-F5344CB8AC3E}">
        <p14:creationId xmlns:p14="http://schemas.microsoft.com/office/powerpoint/2010/main" val="284892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2min</a:t>
            </a:r>
          </a:p>
        </p:txBody>
      </p:sp>
      <p:sp>
        <p:nvSpPr>
          <p:cNvPr id="4" name="Slide Number Placeholder 3"/>
          <p:cNvSpPr>
            <a:spLocks noGrp="1"/>
          </p:cNvSpPr>
          <p:nvPr>
            <p:ph type="sldNum" sz="quarter" idx="5"/>
          </p:nvPr>
        </p:nvSpPr>
        <p:spPr/>
        <p:txBody>
          <a:bodyPr/>
          <a:lstStyle/>
          <a:p>
            <a:fld id="{9BF0900D-9F1A-4214-A11A-866C96D785F9}" type="slidenum">
              <a:rPr lang="en-US" smtClean="0"/>
              <a:t>23</a:t>
            </a:fld>
            <a:endParaRPr lang="en-US"/>
          </a:p>
        </p:txBody>
      </p:sp>
    </p:spTree>
    <p:extLst>
      <p:ext uri="{BB962C8B-B14F-4D97-AF65-F5344CB8AC3E}">
        <p14:creationId xmlns:p14="http://schemas.microsoft.com/office/powerpoint/2010/main" val="3648368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 total: 20 min</a:t>
            </a:r>
          </a:p>
        </p:txBody>
      </p:sp>
      <p:sp>
        <p:nvSpPr>
          <p:cNvPr id="4" name="Slide Number Placeholder 3"/>
          <p:cNvSpPr>
            <a:spLocks noGrp="1"/>
          </p:cNvSpPr>
          <p:nvPr>
            <p:ph type="sldNum" sz="quarter" idx="5"/>
          </p:nvPr>
        </p:nvSpPr>
        <p:spPr/>
        <p:txBody>
          <a:bodyPr/>
          <a:lstStyle/>
          <a:p>
            <a:fld id="{9BF0900D-9F1A-4214-A11A-866C96D785F9}" type="slidenum">
              <a:rPr lang="en-US" smtClean="0"/>
              <a:t>24</a:t>
            </a:fld>
            <a:endParaRPr lang="en-US"/>
          </a:p>
        </p:txBody>
      </p:sp>
    </p:spTree>
    <p:extLst>
      <p:ext uri="{BB962C8B-B14F-4D97-AF65-F5344CB8AC3E}">
        <p14:creationId xmlns:p14="http://schemas.microsoft.com/office/powerpoint/2010/main" val="690546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25</a:t>
            </a:fld>
            <a:endParaRPr lang="en-US"/>
          </a:p>
        </p:txBody>
      </p:sp>
    </p:spTree>
    <p:extLst>
      <p:ext uri="{BB962C8B-B14F-4D97-AF65-F5344CB8AC3E}">
        <p14:creationId xmlns:p14="http://schemas.microsoft.com/office/powerpoint/2010/main" val="1997031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26</a:t>
            </a:fld>
            <a:endParaRPr lang="en-US"/>
          </a:p>
        </p:txBody>
      </p:sp>
    </p:spTree>
    <p:extLst>
      <p:ext uri="{BB962C8B-B14F-4D97-AF65-F5344CB8AC3E}">
        <p14:creationId xmlns:p14="http://schemas.microsoft.com/office/powerpoint/2010/main" val="1078349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27</a:t>
            </a:fld>
            <a:endParaRPr lang="en-US"/>
          </a:p>
        </p:txBody>
      </p:sp>
    </p:spTree>
    <p:extLst>
      <p:ext uri="{BB962C8B-B14F-4D97-AF65-F5344CB8AC3E}">
        <p14:creationId xmlns:p14="http://schemas.microsoft.com/office/powerpoint/2010/main" val="1695056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Voice over: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There are also several sub-group correlation values provided to you. These can be helpful in beginning the process of diving deeper into your LEA’s data to identify areas of concern for your LEA.</a:t>
            </a:r>
          </a:p>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28</a:t>
            </a:fld>
            <a:endParaRPr lang="en-US"/>
          </a:p>
        </p:txBody>
      </p:sp>
    </p:spTree>
    <p:extLst>
      <p:ext uri="{BB962C8B-B14F-4D97-AF65-F5344CB8AC3E}">
        <p14:creationId xmlns:p14="http://schemas.microsoft.com/office/powerpoint/2010/main" val="1984511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29</a:t>
            </a:fld>
            <a:endParaRPr lang="en-US"/>
          </a:p>
        </p:txBody>
      </p:sp>
    </p:spTree>
    <p:extLst>
      <p:ext uri="{BB962C8B-B14F-4D97-AF65-F5344CB8AC3E}">
        <p14:creationId xmlns:p14="http://schemas.microsoft.com/office/powerpoint/2010/main" val="208936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5min</a:t>
            </a:r>
          </a:p>
        </p:txBody>
      </p:sp>
      <p:sp>
        <p:nvSpPr>
          <p:cNvPr id="4" name="Slide Number Placeholder 3"/>
          <p:cNvSpPr>
            <a:spLocks noGrp="1"/>
          </p:cNvSpPr>
          <p:nvPr>
            <p:ph type="sldNum" sz="quarter" idx="5"/>
          </p:nvPr>
        </p:nvSpPr>
        <p:spPr/>
        <p:txBody>
          <a:bodyPr/>
          <a:lstStyle/>
          <a:p>
            <a:fld id="{9BF0900D-9F1A-4214-A11A-866C96D785F9}" type="slidenum">
              <a:rPr lang="en-US" smtClean="0"/>
              <a:t>30</a:t>
            </a:fld>
            <a:endParaRPr lang="en-US"/>
          </a:p>
        </p:txBody>
      </p:sp>
    </p:spTree>
    <p:extLst>
      <p:ext uri="{BB962C8B-B14F-4D97-AF65-F5344CB8AC3E}">
        <p14:creationId xmlns:p14="http://schemas.microsoft.com/office/powerpoint/2010/main" val="2724086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min</a:t>
            </a:r>
          </a:p>
        </p:txBody>
      </p:sp>
      <p:sp>
        <p:nvSpPr>
          <p:cNvPr id="4" name="Slide Number Placeholder 3"/>
          <p:cNvSpPr>
            <a:spLocks noGrp="1"/>
          </p:cNvSpPr>
          <p:nvPr>
            <p:ph type="sldNum" sz="quarter" idx="5"/>
          </p:nvPr>
        </p:nvSpPr>
        <p:spPr/>
        <p:txBody>
          <a:bodyPr/>
          <a:lstStyle/>
          <a:p>
            <a:fld id="{9BF0900D-9F1A-4214-A11A-866C96D785F9}" type="slidenum">
              <a:rPr lang="en-US" smtClean="0"/>
              <a:t>31</a:t>
            </a:fld>
            <a:endParaRPr lang="en-US"/>
          </a:p>
        </p:txBody>
      </p:sp>
    </p:spTree>
    <p:extLst>
      <p:ext uri="{BB962C8B-B14F-4D97-AF65-F5344CB8AC3E}">
        <p14:creationId xmlns:p14="http://schemas.microsoft.com/office/powerpoint/2010/main" val="1135801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32</a:t>
            </a:fld>
            <a:endParaRPr lang="en-US"/>
          </a:p>
        </p:txBody>
      </p:sp>
    </p:spTree>
    <p:extLst>
      <p:ext uri="{BB962C8B-B14F-4D97-AF65-F5344CB8AC3E}">
        <p14:creationId xmlns:p14="http://schemas.microsoft.com/office/powerpoint/2010/main" val="1150232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4</a:t>
            </a:fld>
            <a:endParaRPr lang="en-US"/>
          </a:p>
        </p:txBody>
      </p:sp>
    </p:spTree>
    <p:extLst>
      <p:ext uri="{BB962C8B-B14F-4D97-AF65-F5344CB8AC3E}">
        <p14:creationId xmlns:p14="http://schemas.microsoft.com/office/powerpoint/2010/main" val="1011415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 time: 15 min</a:t>
            </a:r>
          </a:p>
        </p:txBody>
      </p:sp>
      <p:sp>
        <p:nvSpPr>
          <p:cNvPr id="4" name="Slide Number Placeholder 3"/>
          <p:cNvSpPr>
            <a:spLocks noGrp="1"/>
          </p:cNvSpPr>
          <p:nvPr>
            <p:ph type="sldNum" sz="quarter" idx="5"/>
          </p:nvPr>
        </p:nvSpPr>
        <p:spPr/>
        <p:txBody>
          <a:bodyPr/>
          <a:lstStyle/>
          <a:p>
            <a:fld id="{9BF0900D-9F1A-4214-A11A-866C96D785F9}" type="slidenum">
              <a:rPr lang="en-US" smtClean="0"/>
              <a:t>33</a:t>
            </a:fld>
            <a:endParaRPr lang="en-US"/>
          </a:p>
        </p:txBody>
      </p:sp>
    </p:spTree>
    <p:extLst>
      <p:ext uri="{BB962C8B-B14F-4D97-AF65-F5344CB8AC3E}">
        <p14:creationId xmlns:p14="http://schemas.microsoft.com/office/powerpoint/2010/main" val="836993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2min</a:t>
            </a:r>
          </a:p>
        </p:txBody>
      </p:sp>
      <p:sp>
        <p:nvSpPr>
          <p:cNvPr id="4" name="Slide Number Placeholder 3"/>
          <p:cNvSpPr>
            <a:spLocks noGrp="1"/>
          </p:cNvSpPr>
          <p:nvPr>
            <p:ph type="sldNum" sz="quarter" idx="5"/>
          </p:nvPr>
        </p:nvSpPr>
        <p:spPr/>
        <p:txBody>
          <a:bodyPr/>
          <a:lstStyle/>
          <a:p>
            <a:fld id="{9BF0900D-9F1A-4214-A11A-866C96D785F9}" type="slidenum">
              <a:rPr lang="en-US" smtClean="0"/>
              <a:t>34</a:t>
            </a:fld>
            <a:endParaRPr lang="en-US"/>
          </a:p>
        </p:txBody>
      </p:sp>
    </p:spTree>
    <p:extLst>
      <p:ext uri="{BB962C8B-B14F-4D97-AF65-F5344CB8AC3E}">
        <p14:creationId xmlns:p14="http://schemas.microsoft.com/office/powerpoint/2010/main" val="2182632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a:t>
            </a:r>
          </a:p>
        </p:txBody>
      </p:sp>
      <p:sp>
        <p:nvSpPr>
          <p:cNvPr id="4" name="Slide Number Placeholder 3"/>
          <p:cNvSpPr>
            <a:spLocks noGrp="1"/>
          </p:cNvSpPr>
          <p:nvPr>
            <p:ph type="sldNum" sz="quarter" idx="5"/>
          </p:nvPr>
        </p:nvSpPr>
        <p:spPr/>
        <p:txBody>
          <a:bodyPr/>
          <a:lstStyle/>
          <a:p>
            <a:fld id="{9BF0900D-9F1A-4214-A11A-866C96D785F9}" type="slidenum">
              <a:rPr lang="en-US" smtClean="0"/>
              <a:t>35</a:t>
            </a:fld>
            <a:endParaRPr lang="en-US"/>
          </a:p>
        </p:txBody>
      </p:sp>
    </p:spTree>
    <p:extLst>
      <p:ext uri="{BB962C8B-B14F-4D97-AF65-F5344CB8AC3E}">
        <p14:creationId xmlns:p14="http://schemas.microsoft.com/office/powerpoint/2010/main" val="2891101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Tables: These tables show how the district’s top teachers compare to that of the state. This can be really helpful in grounding as a comparison point for the district as it relation to the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Graphs: These graphs show the overall distribution of both teacher observation and student growth. Goal here is to have a nice “bell” curve which would signal that you have an even distribution. Skew left of skew right would bring to question how your district compares to that of the state.</a:t>
            </a:r>
          </a:p>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36</a:t>
            </a:fld>
            <a:endParaRPr lang="en-US"/>
          </a:p>
        </p:txBody>
      </p:sp>
    </p:spTree>
    <p:extLst>
      <p:ext uri="{BB962C8B-B14F-4D97-AF65-F5344CB8AC3E}">
        <p14:creationId xmlns:p14="http://schemas.microsoft.com/office/powerpoint/2010/main" val="8068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a:t>
            </a:r>
          </a:p>
        </p:txBody>
      </p:sp>
      <p:sp>
        <p:nvSpPr>
          <p:cNvPr id="4" name="Slide Number Placeholder 3"/>
          <p:cNvSpPr>
            <a:spLocks noGrp="1"/>
          </p:cNvSpPr>
          <p:nvPr>
            <p:ph type="sldNum" sz="quarter" idx="5"/>
          </p:nvPr>
        </p:nvSpPr>
        <p:spPr/>
        <p:txBody>
          <a:bodyPr/>
          <a:lstStyle/>
          <a:p>
            <a:fld id="{9BF0900D-9F1A-4214-A11A-866C96D785F9}" type="slidenum">
              <a:rPr lang="en-US" smtClean="0"/>
              <a:t>37</a:t>
            </a:fld>
            <a:endParaRPr lang="en-US"/>
          </a:p>
        </p:txBody>
      </p:sp>
    </p:spTree>
    <p:extLst>
      <p:ext uri="{BB962C8B-B14F-4D97-AF65-F5344CB8AC3E}">
        <p14:creationId xmlns:p14="http://schemas.microsoft.com/office/powerpoint/2010/main" val="550924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min</a:t>
            </a:r>
          </a:p>
        </p:txBody>
      </p:sp>
      <p:sp>
        <p:nvSpPr>
          <p:cNvPr id="4" name="Slide Number Placeholder 3"/>
          <p:cNvSpPr>
            <a:spLocks noGrp="1"/>
          </p:cNvSpPr>
          <p:nvPr>
            <p:ph type="sldNum" sz="quarter" idx="5"/>
          </p:nvPr>
        </p:nvSpPr>
        <p:spPr/>
        <p:txBody>
          <a:bodyPr/>
          <a:lstStyle/>
          <a:p>
            <a:fld id="{9BF0900D-9F1A-4214-A11A-866C96D785F9}" type="slidenum">
              <a:rPr lang="en-US" smtClean="0"/>
              <a:t>38</a:t>
            </a:fld>
            <a:endParaRPr lang="en-US"/>
          </a:p>
        </p:txBody>
      </p:sp>
    </p:spTree>
    <p:extLst>
      <p:ext uri="{BB962C8B-B14F-4D97-AF65-F5344CB8AC3E}">
        <p14:creationId xmlns:p14="http://schemas.microsoft.com/office/powerpoint/2010/main" val="3956687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39</a:t>
            </a:fld>
            <a:endParaRPr lang="en-US"/>
          </a:p>
        </p:txBody>
      </p:sp>
    </p:spTree>
    <p:extLst>
      <p:ext uri="{BB962C8B-B14F-4D97-AF65-F5344CB8AC3E}">
        <p14:creationId xmlns:p14="http://schemas.microsoft.com/office/powerpoint/2010/main" val="2987483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min</a:t>
            </a:r>
          </a:p>
        </p:txBody>
      </p:sp>
      <p:sp>
        <p:nvSpPr>
          <p:cNvPr id="4" name="Slide Number Placeholder 3"/>
          <p:cNvSpPr>
            <a:spLocks noGrp="1"/>
          </p:cNvSpPr>
          <p:nvPr>
            <p:ph type="sldNum" sz="quarter" idx="5"/>
          </p:nvPr>
        </p:nvSpPr>
        <p:spPr/>
        <p:txBody>
          <a:bodyPr/>
          <a:lstStyle/>
          <a:p>
            <a:fld id="{9BF0900D-9F1A-4214-A11A-866C96D785F9}" type="slidenum">
              <a:rPr lang="en-US" smtClean="0"/>
              <a:t>40</a:t>
            </a:fld>
            <a:endParaRPr lang="en-US"/>
          </a:p>
        </p:txBody>
      </p:sp>
    </p:spTree>
    <p:extLst>
      <p:ext uri="{BB962C8B-B14F-4D97-AF65-F5344CB8AC3E}">
        <p14:creationId xmlns:p14="http://schemas.microsoft.com/office/powerpoint/2010/main" val="39875544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 time:  15 min</a:t>
            </a:r>
          </a:p>
        </p:txBody>
      </p:sp>
      <p:sp>
        <p:nvSpPr>
          <p:cNvPr id="4" name="Slide Number Placeholder 3"/>
          <p:cNvSpPr>
            <a:spLocks noGrp="1"/>
          </p:cNvSpPr>
          <p:nvPr>
            <p:ph type="sldNum" sz="quarter" idx="5"/>
          </p:nvPr>
        </p:nvSpPr>
        <p:spPr/>
        <p:txBody>
          <a:bodyPr/>
          <a:lstStyle/>
          <a:p>
            <a:fld id="{9BF0900D-9F1A-4214-A11A-866C96D785F9}" type="slidenum">
              <a:rPr lang="en-US" smtClean="0"/>
              <a:t>41</a:t>
            </a:fld>
            <a:endParaRPr lang="en-US"/>
          </a:p>
        </p:txBody>
      </p:sp>
    </p:spTree>
    <p:extLst>
      <p:ext uri="{BB962C8B-B14F-4D97-AF65-F5344CB8AC3E}">
        <p14:creationId xmlns:p14="http://schemas.microsoft.com/office/powerpoint/2010/main" val="181729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2min</a:t>
            </a:r>
          </a:p>
        </p:txBody>
      </p:sp>
      <p:sp>
        <p:nvSpPr>
          <p:cNvPr id="4" name="Slide Number Placeholder 3"/>
          <p:cNvSpPr>
            <a:spLocks noGrp="1"/>
          </p:cNvSpPr>
          <p:nvPr>
            <p:ph type="sldNum" sz="quarter" idx="5"/>
          </p:nvPr>
        </p:nvSpPr>
        <p:spPr/>
        <p:txBody>
          <a:bodyPr/>
          <a:lstStyle/>
          <a:p>
            <a:fld id="{9BF0900D-9F1A-4214-A11A-866C96D785F9}" type="slidenum">
              <a:rPr lang="en-US" smtClean="0"/>
              <a:t>42</a:t>
            </a:fld>
            <a:endParaRPr lang="en-US"/>
          </a:p>
        </p:txBody>
      </p:sp>
    </p:spTree>
    <p:extLst>
      <p:ext uri="{BB962C8B-B14F-4D97-AF65-F5344CB8AC3E}">
        <p14:creationId xmlns:p14="http://schemas.microsoft.com/office/powerpoint/2010/main" val="3641084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1min</a:t>
            </a:r>
          </a:p>
          <a:p>
            <a:r>
              <a:rPr lang="en-US"/>
              <a:t>Reminder of the TIA timeline: This is a Cohort E schedule</a:t>
            </a:r>
          </a:p>
        </p:txBody>
      </p:sp>
      <p:sp>
        <p:nvSpPr>
          <p:cNvPr id="4" name="Slide Number Placeholder 3"/>
          <p:cNvSpPr>
            <a:spLocks noGrp="1"/>
          </p:cNvSpPr>
          <p:nvPr>
            <p:ph type="sldNum" sz="quarter" idx="5"/>
          </p:nvPr>
        </p:nvSpPr>
        <p:spPr/>
        <p:txBody>
          <a:bodyPr/>
          <a:lstStyle/>
          <a:p>
            <a:fld id="{9BF0900D-9F1A-4214-A11A-866C96D785F9}" type="slidenum">
              <a:rPr lang="en-US" smtClean="0"/>
              <a:t>6</a:t>
            </a:fld>
            <a:endParaRPr lang="en-US"/>
          </a:p>
        </p:txBody>
      </p:sp>
    </p:spTree>
    <p:extLst>
      <p:ext uri="{BB962C8B-B14F-4D97-AF65-F5344CB8AC3E}">
        <p14:creationId xmlns:p14="http://schemas.microsoft.com/office/powerpoint/2010/main" val="3891844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43</a:t>
            </a:fld>
            <a:endParaRPr lang="en-US"/>
          </a:p>
        </p:txBody>
      </p:sp>
    </p:spTree>
    <p:extLst>
      <p:ext uri="{BB962C8B-B14F-4D97-AF65-F5344CB8AC3E}">
        <p14:creationId xmlns:p14="http://schemas.microsoft.com/office/powerpoint/2010/main" val="2283848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a:t>
            </a:r>
          </a:p>
        </p:txBody>
      </p:sp>
      <p:sp>
        <p:nvSpPr>
          <p:cNvPr id="4" name="Slide Number Placeholder 3"/>
          <p:cNvSpPr>
            <a:spLocks noGrp="1"/>
          </p:cNvSpPr>
          <p:nvPr>
            <p:ph type="sldNum" sz="quarter" idx="5"/>
          </p:nvPr>
        </p:nvSpPr>
        <p:spPr/>
        <p:txBody>
          <a:bodyPr/>
          <a:lstStyle/>
          <a:p>
            <a:fld id="{9BF0900D-9F1A-4214-A11A-866C96D785F9}" type="slidenum">
              <a:rPr lang="en-US" smtClean="0"/>
              <a:t>44</a:t>
            </a:fld>
            <a:endParaRPr lang="en-US"/>
          </a:p>
        </p:txBody>
      </p:sp>
    </p:spTree>
    <p:extLst>
      <p:ext uri="{BB962C8B-B14F-4D97-AF65-F5344CB8AC3E}">
        <p14:creationId xmlns:p14="http://schemas.microsoft.com/office/powerpoint/2010/main" val="22495719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3min</a:t>
            </a:r>
          </a:p>
        </p:txBody>
      </p:sp>
      <p:sp>
        <p:nvSpPr>
          <p:cNvPr id="4" name="Slide Number Placeholder 3"/>
          <p:cNvSpPr>
            <a:spLocks noGrp="1"/>
          </p:cNvSpPr>
          <p:nvPr>
            <p:ph type="sldNum" sz="quarter" idx="5"/>
          </p:nvPr>
        </p:nvSpPr>
        <p:spPr/>
        <p:txBody>
          <a:bodyPr/>
          <a:lstStyle/>
          <a:p>
            <a:fld id="{9BF0900D-9F1A-4214-A11A-866C96D785F9}" type="slidenum">
              <a:rPr lang="en-US" smtClean="0"/>
              <a:t>45</a:t>
            </a:fld>
            <a:endParaRPr lang="en-US"/>
          </a:p>
        </p:txBody>
      </p:sp>
    </p:spTree>
    <p:extLst>
      <p:ext uri="{BB962C8B-B14F-4D97-AF65-F5344CB8AC3E}">
        <p14:creationId xmlns:p14="http://schemas.microsoft.com/office/powerpoint/2010/main" val="1217415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46</a:t>
            </a:fld>
            <a:endParaRPr lang="en-US"/>
          </a:p>
        </p:txBody>
      </p:sp>
    </p:spTree>
    <p:extLst>
      <p:ext uri="{BB962C8B-B14F-4D97-AF65-F5344CB8AC3E}">
        <p14:creationId xmlns:p14="http://schemas.microsoft.com/office/powerpoint/2010/main" val="16503973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a:t>
            </a:r>
          </a:p>
        </p:txBody>
      </p:sp>
      <p:sp>
        <p:nvSpPr>
          <p:cNvPr id="4" name="Slide Number Placeholder 3"/>
          <p:cNvSpPr>
            <a:spLocks noGrp="1"/>
          </p:cNvSpPr>
          <p:nvPr>
            <p:ph type="sldNum" sz="quarter" idx="5"/>
          </p:nvPr>
        </p:nvSpPr>
        <p:spPr/>
        <p:txBody>
          <a:bodyPr/>
          <a:lstStyle/>
          <a:p>
            <a:fld id="{9BF0900D-9F1A-4214-A11A-866C96D785F9}" type="slidenum">
              <a:rPr lang="en-US" smtClean="0"/>
              <a:t>47</a:t>
            </a:fld>
            <a:endParaRPr lang="en-US"/>
          </a:p>
        </p:txBody>
      </p:sp>
    </p:spTree>
    <p:extLst>
      <p:ext uri="{BB962C8B-B14F-4D97-AF65-F5344CB8AC3E}">
        <p14:creationId xmlns:p14="http://schemas.microsoft.com/office/powerpoint/2010/main" val="17688366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48</a:t>
            </a:fld>
            <a:endParaRPr lang="en-US"/>
          </a:p>
        </p:txBody>
      </p:sp>
    </p:spTree>
    <p:extLst>
      <p:ext uri="{BB962C8B-B14F-4D97-AF65-F5344CB8AC3E}">
        <p14:creationId xmlns:p14="http://schemas.microsoft.com/office/powerpoint/2010/main" val="36256927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a:t>
            </a:r>
          </a:p>
        </p:txBody>
      </p:sp>
      <p:sp>
        <p:nvSpPr>
          <p:cNvPr id="4" name="Slide Number Placeholder 3"/>
          <p:cNvSpPr>
            <a:spLocks noGrp="1"/>
          </p:cNvSpPr>
          <p:nvPr>
            <p:ph type="sldNum" sz="quarter" idx="5"/>
          </p:nvPr>
        </p:nvSpPr>
        <p:spPr/>
        <p:txBody>
          <a:bodyPr/>
          <a:lstStyle/>
          <a:p>
            <a:fld id="{9BF0900D-9F1A-4214-A11A-866C96D785F9}" type="slidenum">
              <a:rPr lang="en-US" smtClean="0"/>
              <a:t>49</a:t>
            </a:fld>
            <a:endParaRPr lang="en-US"/>
          </a:p>
        </p:txBody>
      </p:sp>
    </p:spTree>
    <p:extLst>
      <p:ext uri="{BB962C8B-B14F-4D97-AF65-F5344CB8AC3E}">
        <p14:creationId xmlns:p14="http://schemas.microsoft.com/office/powerpoint/2010/main" val="2051131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 Time: 15min</a:t>
            </a:r>
          </a:p>
        </p:txBody>
      </p:sp>
      <p:sp>
        <p:nvSpPr>
          <p:cNvPr id="4" name="Slide Number Placeholder 3"/>
          <p:cNvSpPr>
            <a:spLocks noGrp="1"/>
          </p:cNvSpPr>
          <p:nvPr>
            <p:ph type="sldNum" sz="quarter" idx="5"/>
          </p:nvPr>
        </p:nvSpPr>
        <p:spPr/>
        <p:txBody>
          <a:bodyPr/>
          <a:lstStyle/>
          <a:p>
            <a:fld id="{9BF0900D-9F1A-4214-A11A-866C96D785F9}" type="slidenum">
              <a:rPr lang="en-US" smtClean="0"/>
              <a:t>50</a:t>
            </a:fld>
            <a:endParaRPr lang="en-US"/>
          </a:p>
        </p:txBody>
      </p:sp>
    </p:spTree>
    <p:extLst>
      <p:ext uri="{BB962C8B-B14F-4D97-AF65-F5344CB8AC3E}">
        <p14:creationId xmlns:p14="http://schemas.microsoft.com/office/powerpoint/2010/main" val="3654159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51</a:t>
            </a:fld>
            <a:endParaRPr lang="en-US"/>
          </a:p>
        </p:txBody>
      </p:sp>
    </p:spTree>
    <p:extLst>
      <p:ext uri="{BB962C8B-B14F-4D97-AF65-F5344CB8AC3E}">
        <p14:creationId xmlns:p14="http://schemas.microsoft.com/office/powerpoint/2010/main" val="24559810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2min</a:t>
            </a:r>
          </a:p>
        </p:txBody>
      </p:sp>
      <p:sp>
        <p:nvSpPr>
          <p:cNvPr id="4" name="Slide Number Placeholder 3"/>
          <p:cNvSpPr>
            <a:spLocks noGrp="1"/>
          </p:cNvSpPr>
          <p:nvPr>
            <p:ph type="sldNum" sz="quarter" idx="5"/>
          </p:nvPr>
        </p:nvSpPr>
        <p:spPr/>
        <p:txBody>
          <a:bodyPr/>
          <a:lstStyle/>
          <a:p>
            <a:fld id="{9BF0900D-9F1A-4214-A11A-866C96D785F9}" type="slidenum">
              <a:rPr lang="en-US" smtClean="0"/>
              <a:t>52</a:t>
            </a:fld>
            <a:endParaRPr lang="en-US"/>
          </a:p>
        </p:txBody>
      </p:sp>
    </p:spTree>
    <p:extLst>
      <p:ext uri="{BB962C8B-B14F-4D97-AF65-F5344CB8AC3E}">
        <p14:creationId xmlns:p14="http://schemas.microsoft.com/office/powerpoint/2010/main" val="2528745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a:p>
            <a:r>
              <a:rPr lang="en-US"/>
              <a:t>This year’s data submission/approval timeline</a:t>
            </a:r>
          </a:p>
          <a:p>
            <a:endParaRPr lang="en-US"/>
          </a:p>
          <a:p>
            <a:r>
              <a:rPr lang="en-US"/>
              <a:t>Emphasis on being careful how you communicate information to teachers as you do not find out about approval until February and designations are not verified until April.</a:t>
            </a:r>
          </a:p>
        </p:txBody>
      </p:sp>
      <p:sp>
        <p:nvSpPr>
          <p:cNvPr id="4" name="Slide Number Placeholder 3"/>
          <p:cNvSpPr>
            <a:spLocks noGrp="1"/>
          </p:cNvSpPr>
          <p:nvPr>
            <p:ph type="sldNum" sz="quarter" idx="5"/>
          </p:nvPr>
        </p:nvSpPr>
        <p:spPr/>
        <p:txBody>
          <a:bodyPr/>
          <a:lstStyle/>
          <a:p>
            <a:fld id="{9BF0900D-9F1A-4214-A11A-866C96D785F9}" type="slidenum">
              <a:rPr lang="en-US" smtClean="0"/>
              <a:t>7</a:t>
            </a:fld>
            <a:endParaRPr lang="en-US"/>
          </a:p>
        </p:txBody>
      </p:sp>
    </p:spTree>
    <p:extLst>
      <p:ext uri="{BB962C8B-B14F-4D97-AF65-F5344CB8AC3E}">
        <p14:creationId xmlns:p14="http://schemas.microsoft.com/office/powerpoint/2010/main" val="14991719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min</a:t>
            </a:r>
          </a:p>
        </p:txBody>
      </p:sp>
      <p:sp>
        <p:nvSpPr>
          <p:cNvPr id="4" name="Slide Number Placeholder 3"/>
          <p:cNvSpPr>
            <a:spLocks noGrp="1"/>
          </p:cNvSpPr>
          <p:nvPr>
            <p:ph type="sldNum" sz="quarter" idx="5"/>
          </p:nvPr>
        </p:nvSpPr>
        <p:spPr/>
        <p:txBody>
          <a:bodyPr/>
          <a:lstStyle/>
          <a:p>
            <a:fld id="{9BF0900D-9F1A-4214-A11A-866C96D785F9}" type="slidenum">
              <a:rPr lang="en-US" smtClean="0"/>
              <a:t>53</a:t>
            </a:fld>
            <a:endParaRPr lang="en-US"/>
          </a:p>
        </p:txBody>
      </p:sp>
    </p:spTree>
    <p:extLst>
      <p:ext uri="{BB962C8B-B14F-4D97-AF65-F5344CB8AC3E}">
        <p14:creationId xmlns:p14="http://schemas.microsoft.com/office/powerpoint/2010/main" val="11740576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2min</a:t>
            </a:r>
          </a:p>
        </p:txBody>
      </p:sp>
      <p:sp>
        <p:nvSpPr>
          <p:cNvPr id="4" name="Slide Number Placeholder 3"/>
          <p:cNvSpPr>
            <a:spLocks noGrp="1"/>
          </p:cNvSpPr>
          <p:nvPr>
            <p:ph type="sldNum" sz="quarter" idx="5"/>
          </p:nvPr>
        </p:nvSpPr>
        <p:spPr/>
        <p:txBody>
          <a:bodyPr/>
          <a:lstStyle/>
          <a:p>
            <a:fld id="{9BF0900D-9F1A-4214-A11A-866C96D785F9}" type="slidenum">
              <a:rPr lang="en-US" smtClean="0"/>
              <a:t>54</a:t>
            </a:fld>
            <a:endParaRPr lang="en-US"/>
          </a:p>
        </p:txBody>
      </p:sp>
    </p:spTree>
    <p:extLst>
      <p:ext uri="{BB962C8B-B14F-4D97-AF65-F5344CB8AC3E}">
        <p14:creationId xmlns:p14="http://schemas.microsoft.com/office/powerpoint/2010/main" val="9325557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2min</a:t>
            </a:r>
          </a:p>
        </p:txBody>
      </p:sp>
      <p:sp>
        <p:nvSpPr>
          <p:cNvPr id="4" name="Slide Number Placeholder 3"/>
          <p:cNvSpPr>
            <a:spLocks noGrp="1"/>
          </p:cNvSpPr>
          <p:nvPr>
            <p:ph type="sldNum" sz="quarter" idx="5"/>
          </p:nvPr>
        </p:nvSpPr>
        <p:spPr/>
        <p:txBody>
          <a:bodyPr/>
          <a:lstStyle/>
          <a:p>
            <a:fld id="{9BF0900D-9F1A-4214-A11A-866C96D785F9}" type="slidenum">
              <a:rPr lang="en-US" smtClean="0"/>
              <a:t>55</a:t>
            </a:fld>
            <a:endParaRPr lang="en-US"/>
          </a:p>
        </p:txBody>
      </p:sp>
    </p:spTree>
    <p:extLst>
      <p:ext uri="{BB962C8B-B14F-4D97-AF65-F5344CB8AC3E}">
        <p14:creationId xmlns:p14="http://schemas.microsoft.com/office/powerpoint/2010/main" val="6170846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1min</a:t>
            </a:r>
          </a:p>
        </p:txBody>
      </p:sp>
      <p:sp>
        <p:nvSpPr>
          <p:cNvPr id="4" name="Slide Number Placeholder 3"/>
          <p:cNvSpPr>
            <a:spLocks noGrp="1"/>
          </p:cNvSpPr>
          <p:nvPr>
            <p:ph type="sldNum" sz="quarter" idx="5"/>
          </p:nvPr>
        </p:nvSpPr>
        <p:spPr/>
        <p:txBody>
          <a:bodyPr/>
          <a:lstStyle/>
          <a:p>
            <a:fld id="{9BF0900D-9F1A-4214-A11A-866C96D785F9}" type="slidenum">
              <a:rPr lang="en-US" smtClean="0"/>
              <a:t>57</a:t>
            </a:fld>
            <a:endParaRPr lang="en-US"/>
          </a:p>
        </p:txBody>
      </p:sp>
    </p:spTree>
    <p:extLst>
      <p:ext uri="{BB962C8B-B14F-4D97-AF65-F5344CB8AC3E}">
        <p14:creationId xmlns:p14="http://schemas.microsoft.com/office/powerpoint/2010/main" val="20814702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15min</a:t>
            </a:r>
          </a:p>
        </p:txBody>
      </p:sp>
      <p:sp>
        <p:nvSpPr>
          <p:cNvPr id="4" name="Slide Number Placeholder 3"/>
          <p:cNvSpPr>
            <a:spLocks noGrp="1"/>
          </p:cNvSpPr>
          <p:nvPr>
            <p:ph type="sldNum" sz="quarter" idx="5"/>
          </p:nvPr>
        </p:nvSpPr>
        <p:spPr/>
        <p:txBody>
          <a:bodyPr/>
          <a:lstStyle/>
          <a:p>
            <a:fld id="{9BF0900D-9F1A-4214-A11A-866C96D785F9}" type="slidenum">
              <a:rPr lang="en-US" smtClean="0"/>
              <a:t>58</a:t>
            </a:fld>
            <a:endParaRPr lang="en-US"/>
          </a:p>
        </p:txBody>
      </p:sp>
    </p:spTree>
    <p:extLst>
      <p:ext uri="{BB962C8B-B14F-4D97-AF65-F5344CB8AC3E}">
        <p14:creationId xmlns:p14="http://schemas.microsoft.com/office/powerpoint/2010/main" val="992426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8</a:t>
            </a:fld>
            <a:endParaRPr lang="en-US"/>
          </a:p>
        </p:txBody>
      </p:sp>
    </p:spTree>
    <p:extLst>
      <p:ext uri="{BB962C8B-B14F-4D97-AF65-F5344CB8AC3E}">
        <p14:creationId xmlns:p14="http://schemas.microsoft.com/office/powerpoint/2010/main" val="1202664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9</a:t>
            </a:fld>
            <a:endParaRPr lang="en-US"/>
          </a:p>
        </p:txBody>
      </p:sp>
    </p:spTree>
    <p:extLst>
      <p:ext uri="{BB962C8B-B14F-4D97-AF65-F5344CB8AC3E}">
        <p14:creationId xmlns:p14="http://schemas.microsoft.com/office/powerpoint/2010/main" val="170565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a:t>
            </a:r>
          </a:p>
        </p:txBody>
      </p:sp>
      <p:sp>
        <p:nvSpPr>
          <p:cNvPr id="4" name="Slide Number Placeholder 3"/>
          <p:cNvSpPr>
            <a:spLocks noGrp="1"/>
          </p:cNvSpPr>
          <p:nvPr>
            <p:ph type="sldNum" sz="quarter" idx="5"/>
          </p:nvPr>
        </p:nvSpPr>
        <p:spPr/>
        <p:txBody>
          <a:bodyPr/>
          <a:lstStyle/>
          <a:p>
            <a:fld id="{9BF0900D-9F1A-4214-A11A-866C96D785F9}" type="slidenum">
              <a:rPr lang="en-US" smtClean="0"/>
              <a:t>10</a:t>
            </a:fld>
            <a:endParaRPr lang="en-US"/>
          </a:p>
        </p:txBody>
      </p:sp>
    </p:spTree>
    <p:extLst>
      <p:ext uri="{BB962C8B-B14F-4D97-AF65-F5344CB8AC3E}">
        <p14:creationId xmlns:p14="http://schemas.microsoft.com/office/powerpoint/2010/main" val="3310279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a:t>
            </a:r>
          </a:p>
          <a:p>
            <a:endParaRPr lang="en-US"/>
          </a:p>
        </p:txBody>
      </p:sp>
      <p:sp>
        <p:nvSpPr>
          <p:cNvPr id="4" name="Slide Number Placeholder 3"/>
          <p:cNvSpPr>
            <a:spLocks noGrp="1"/>
          </p:cNvSpPr>
          <p:nvPr>
            <p:ph type="sldNum" sz="quarter" idx="5"/>
          </p:nvPr>
        </p:nvSpPr>
        <p:spPr/>
        <p:txBody>
          <a:bodyPr/>
          <a:lstStyle/>
          <a:p>
            <a:fld id="{9BF0900D-9F1A-4214-A11A-866C96D785F9}" type="slidenum">
              <a:rPr lang="en-US" smtClean="0"/>
              <a:t>11</a:t>
            </a:fld>
            <a:endParaRPr lang="en-US"/>
          </a:p>
        </p:txBody>
      </p:sp>
    </p:spTree>
    <p:extLst>
      <p:ext uri="{BB962C8B-B14F-4D97-AF65-F5344CB8AC3E}">
        <p14:creationId xmlns:p14="http://schemas.microsoft.com/office/powerpoint/2010/main" val="3797917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7.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20.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1.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2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eg"/><Relationship Id="rId1" Type="http://schemas.openxmlformats.org/officeDocument/2006/relationships/slideMaster" Target="../slideMasters/slideMaster4.xml"/><Relationship Id="rId5" Type="http://schemas.openxmlformats.org/officeDocument/2006/relationships/image" Target="../media/image26.png"/><Relationship Id="rId4" Type="http://schemas.openxmlformats.org/officeDocument/2006/relationships/image" Target="../media/image28.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ndar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37900-38CA-1F42-48D6-EC5440A2C04B}"/>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5"/>
            <a:ext cx="12192000" cy="4180040"/>
          </a:xfrm>
          <a:prstGeom prst="rect">
            <a:avLst/>
          </a:prstGeom>
        </p:spPr>
      </p:pic>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1" name="Picture 10">
            <a:extLst>
              <a:ext uri="{FF2B5EF4-FFF2-40B4-BE49-F238E27FC236}">
                <a16:creationId xmlns:a16="http://schemas.microsoft.com/office/drawing/2014/main" id="{08D58EDB-5334-4086-BC85-00473B2213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453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74321"/>
            <a:ext cx="9201806" cy="801008"/>
          </a:xfrm>
        </p:spPr>
        <p:txBody>
          <a:bodyPr anchor="b">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31900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910125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ta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7529" r="1752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1764CAB7-8A67-E328-DE4D-CEF29A31418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180770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B291B4-E066-4658-97C3-9CD251135650}"/>
              </a:ext>
            </a:extLst>
          </p:cNvPr>
          <p:cNvSpPr>
            <a:spLocks noGrp="1"/>
          </p:cNvSpPr>
          <p:nvPr>
            <p:ph type="dt" sz="half" idx="10"/>
          </p:nvPr>
        </p:nvSpPr>
        <p:spPr/>
        <p:txBody>
          <a:bodyPr/>
          <a:lstStyle/>
          <a:p>
            <a:fld id="{5321DE4B-D91A-4998-89F5-981C58616758}" type="datetimeFigureOut">
              <a:rPr lang="en-US" smtClean="0"/>
              <a:t>8/9/2023</a:t>
            </a:fld>
            <a:endParaRPr lang="en-US"/>
          </a:p>
        </p:txBody>
      </p:sp>
      <p:sp>
        <p:nvSpPr>
          <p:cNvPr id="5" name="Footer Placeholder 4">
            <a:extLst>
              <a:ext uri="{FF2B5EF4-FFF2-40B4-BE49-F238E27FC236}">
                <a16:creationId xmlns:a16="http://schemas.microsoft.com/office/drawing/2014/main" id="{7EBB5B20-8074-40AF-95C2-8B7273AFB6FF}"/>
              </a:ext>
            </a:extLst>
          </p:cNvPr>
          <p:cNvSpPr>
            <a:spLocks noGrp="1"/>
          </p:cNvSpPr>
          <p:nvPr>
            <p:ph type="ftr" sz="quarter" idx="11"/>
          </p:nvPr>
        </p:nvSpPr>
        <p:spPr/>
        <p:txBody>
          <a:bodyPr/>
          <a:lstStyle/>
          <a:p>
            <a:endParaRPr lang="en-US"/>
          </a:p>
          <a:p>
            <a:r>
              <a:rPr lang="en-US"/>
              <a:t>Copyright © 2020. Texas Education Agency. All Rights Reserved.</a:t>
            </a:r>
          </a:p>
          <a:p>
            <a:endParaRPr lang="en-US"/>
          </a:p>
        </p:txBody>
      </p:sp>
      <p:sp>
        <p:nvSpPr>
          <p:cNvPr id="6" name="Slide Number Placeholder 5">
            <a:extLst>
              <a:ext uri="{FF2B5EF4-FFF2-40B4-BE49-F238E27FC236}">
                <a16:creationId xmlns:a16="http://schemas.microsoft.com/office/drawing/2014/main" id="{64D00FF3-F2E2-4A36-9E68-E4E24DF7593B}"/>
              </a:ext>
            </a:extLst>
          </p:cNvPr>
          <p:cNvSpPr>
            <a:spLocks noGrp="1"/>
          </p:cNvSpPr>
          <p:nvPr>
            <p:ph type="sldNum" sz="quarter" idx="12"/>
          </p:nvPr>
        </p:nvSpPr>
        <p:spPr/>
        <p:txBody>
          <a:bodyPr/>
          <a:lstStyle/>
          <a:p>
            <a:fld id="{D258442F-D128-4B9A-8169-592B73AEC928}" type="slidenum">
              <a:rPr lang="en-US" smtClean="0"/>
              <a:t>‹#›</a:t>
            </a:fld>
            <a:endParaRPr lang="en-US"/>
          </a:p>
        </p:txBody>
      </p:sp>
      <p:sp>
        <p:nvSpPr>
          <p:cNvPr id="7" name="Title 1">
            <a:extLst>
              <a:ext uri="{FF2B5EF4-FFF2-40B4-BE49-F238E27FC236}">
                <a16:creationId xmlns:a16="http://schemas.microsoft.com/office/drawing/2014/main" id="{21E5F99B-3B11-42A5-83FA-BC880ACEDB87}"/>
              </a:ext>
            </a:extLst>
          </p:cNvPr>
          <p:cNvSpPr>
            <a:spLocks noGrp="1"/>
          </p:cNvSpPr>
          <p:nvPr>
            <p:ph type="title"/>
          </p:nvPr>
        </p:nvSpPr>
        <p:spPr>
          <a:xfrm>
            <a:off x="540983" y="454364"/>
            <a:ext cx="10515600" cy="758825"/>
          </a:xfrm>
        </p:spPr>
        <p:txBody>
          <a:bodyPr/>
          <a:lstStyle/>
          <a:p>
            <a:r>
              <a:rPr lang="en-US"/>
              <a:t>Click to edit Master title style</a:t>
            </a:r>
          </a:p>
        </p:txBody>
      </p:sp>
    </p:spTree>
    <p:extLst>
      <p:ext uri="{BB962C8B-B14F-4D97-AF65-F5344CB8AC3E}">
        <p14:creationId xmlns:p14="http://schemas.microsoft.com/office/powerpoint/2010/main" val="2571989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234633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GM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0222"/>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09088"/>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40862061-731B-8167-54E6-E744ACB4227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340257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FB7CB8E8-4F59-27E5-41EA-F11F5852973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743671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ta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7529" r="1752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1764CAB7-8A67-E328-DE4D-CEF29A31418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783055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nding Transit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40629" y="0"/>
            <a:ext cx="4053789" cy="4197032"/>
          </a:xfrm>
          <a:prstGeom prst="rect">
            <a:avLst/>
          </a:prstGeom>
        </p:spPr>
      </p:pic>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51372" y="0"/>
            <a:ext cx="4086842"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8046"/>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6912"/>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8A4AF8AA-99EB-56B3-6E08-9C1E55962B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313171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lstStyle>
            <a:lvl1pPr>
              <a:defRPr>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lstStyle>
            <a:lvl1pPr marL="0" indent="0" algn="l">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088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GM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4400551"/>
          </a:xfrm>
          <a:prstGeom prst="rect">
            <a:avLst/>
          </a:prstGeom>
        </p:spPr>
      </p:pic>
      <p:sp>
        <p:nvSpPr>
          <p:cNvPr id="7" name="Rectangle 6">
            <a:extLst>
              <a:ext uri="{FF2B5EF4-FFF2-40B4-BE49-F238E27FC236}">
                <a16:creationId xmlns:a16="http://schemas.microsoft.com/office/drawing/2014/main" id="{D0F262E8-734C-9FAF-DC89-DFF75E109337}"/>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2440B949-A2E2-B45B-0D17-DCCDB9021D4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70254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372757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4129992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607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465454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246822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126568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ata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cstate="email">
            <a:extLst>
              <a:ext uri="{28A0092B-C50C-407E-A947-70E740481C1C}">
                <a14:useLocalDpi xmlns:a14="http://schemas.microsoft.com/office/drawing/2010/main"/>
              </a:ext>
            </a:extLst>
          </a:blip>
          <a:srcRect l="17529" r="1752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1764CAB7-8A67-E328-DE4D-CEF29A31418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088100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Graph (no logo)">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1E5F99B-3B11-42A5-83FA-BC880ACEDB87}"/>
              </a:ext>
            </a:extLst>
          </p:cNvPr>
          <p:cNvSpPr>
            <a:spLocks noGrp="1"/>
          </p:cNvSpPr>
          <p:nvPr>
            <p:ph type="title"/>
          </p:nvPr>
        </p:nvSpPr>
        <p:spPr>
          <a:xfrm>
            <a:off x="540983" y="277014"/>
            <a:ext cx="11129962" cy="626996"/>
          </a:xfrm>
        </p:spPr>
        <p:txBody>
          <a:bodyPr/>
          <a:lstStyle/>
          <a:p>
            <a:r>
              <a:rPr lang="en-US"/>
              <a:t>Click to edit Master title style</a:t>
            </a:r>
          </a:p>
        </p:txBody>
      </p:sp>
      <p:sp>
        <p:nvSpPr>
          <p:cNvPr id="8" name="Rectangle 7">
            <a:extLst>
              <a:ext uri="{FF2B5EF4-FFF2-40B4-BE49-F238E27FC236}">
                <a16:creationId xmlns:a16="http://schemas.microsoft.com/office/drawing/2014/main" id="{CB8DCCD1-88A3-4711-95B8-9B319F728AF2}"/>
              </a:ext>
              <a:ext uri="{C183D7F6-B498-43B3-948B-1728B52AA6E4}">
                <adec:decorative xmlns:adec="http://schemas.microsoft.com/office/drawing/2017/decorative" val="1"/>
              </a:ext>
            </a:extLst>
          </p:cNvPr>
          <p:cNvSpPr/>
          <p:nvPr userDrawn="1"/>
        </p:nvSpPr>
        <p:spPr>
          <a:xfrm>
            <a:off x="9047747" y="5378116"/>
            <a:ext cx="3144253" cy="1070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00AF20B1-191E-45E2-A196-79BA74819CC8}"/>
              </a:ext>
            </a:extLst>
          </p:cNvPr>
          <p:cNvSpPr>
            <a:spLocks noGrp="1"/>
          </p:cNvSpPr>
          <p:nvPr>
            <p:ph sz="quarter" idx="14"/>
          </p:nvPr>
        </p:nvSpPr>
        <p:spPr>
          <a:xfrm>
            <a:off x="520700" y="1179513"/>
            <a:ext cx="11150245" cy="5173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400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O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AFEC60-A822-42BD-9F72-1913DC7099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
            <a:ext cx="12192001" cy="6858001"/>
          </a:xfrm>
          <a:prstGeom prst="rect">
            <a:avLst/>
          </a:prstGeom>
        </p:spPr>
      </p:pic>
      <p:sp>
        <p:nvSpPr>
          <p:cNvPr id="7" name="Rectangle 6">
            <a:extLst>
              <a:ext uri="{FF2B5EF4-FFF2-40B4-BE49-F238E27FC236}">
                <a16:creationId xmlns:a16="http://schemas.microsoft.com/office/drawing/2014/main" id="{0725AD8B-D905-4591-D485-C050358BE4C6}"/>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CEFFF1E7-41B0-069D-C496-F056E659FF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201187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ata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4495801"/>
          </a:xfrm>
          <a:prstGeom prst="rect">
            <a:avLst/>
          </a:prstGeom>
        </p:spPr>
      </p:pic>
      <p:sp>
        <p:nvSpPr>
          <p:cNvPr id="7" name="Rectangle 6">
            <a:extLst>
              <a:ext uri="{FF2B5EF4-FFF2-40B4-BE49-F238E27FC236}">
                <a16:creationId xmlns:a16="http://schemas.microsoft.com/office/drawing/2014/main" id="{3929F351-D49F-F33D-D931-8E4C67B631A0}"/>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6CCC1A6-42BC-A0C2-7F57-C6E95F161C7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128834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pending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4591051"/>
          </a:xfrm>
          <a:prstGeom prst="rect">
            <a:avLst/>
          </a:prstGeom>
        </p:spPr>
      </p:pic>
      <p:sp>
        <p:nvSpPr>
          <p:cNvPr id="7" name="Rectangle 6">
            <a:extLst>
              <a:ext uri="{FF2B5EF4-FFF2-40B4-BE49-F238E27FC236}">
                <a16:creationId xmlns:a16="http://schemas.microsoft.com/office/drawing/2014/main" id="{71AE7F43-0C3E-4DC4-8407-C47FF325A3F6}"/>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37FEE9EF-AF34-0940-3023-C39E4E339D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8498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910387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73564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13045" y="274319"/>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32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8/9/2023</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569601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7.pn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24.png"/><Relationship Id="rId4" Type="http://schemas.openxmlformats.org/officeDocument/2006/relationships/slideLayout" Target="../slideLayouts/slideLayout2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2" y="3657600"/>
            <a:ext cx="11373507" cy="176257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5420172"/>
            <a:ext cx="11373507" cy="567048"/>
          </a:xfrm>
          <a:prstGeom prst="rect">
            <a:avLst/>
          </a:prstGeom>
        </p:spPr>
        <p:txBody>
          <a:bodyPr vert="horz" lIns="91440" tIns="45720" rIns="91440" bIns="45720" rtlCol="0">
            <a:normAutofit/>
          </a:bodyPr>
          <a:lstStyle/>
          <a:p>
            <a:pPr lvl="0"/>
            <a:r>
              <a:rPr lang="en-US"/>
              <a:t>CLICK TO EDIT MASTER TEXT STYLES</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bg1"/>
                </a:solidFill>
              </a:defRPr>
            </a:lvl1pPr>
          </a:lstStyle>
          <a:p>
            <a:fld id="{8B2256DE-71AA-4E74-8EC3-825DD6B6375A}" type="datetimeFigureOut">
              <a:rPr lang="en-US" smtClean="0"/>
              <a:pPr/>
              <a:t>8/9/2023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noFill/>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bg1"/>
                </a:solidFill>
              </a:defRPr>
            </a:lvl1pPr>
          </a:lstStyle>
          <a:p>
            <a:fld id="{C6E4BDD0-73F1-41FC-8F97-117C328D350D}" type="slidenum">
              <a:rPr lang="en-US" smtClean="0"/>
              <a:pPr/>
              <a:t>‹#›</a:t>
            </a:fld>
            <a:endParaRPr lang="en-US"/>
          </a:p>
        </p:txBody>
      </p:sp>
    </p:spTree>
    <p:extLst>
      <p:ext uri="{BB962C8B-B14F-4D97-AF65-F5344CB8AC3E}">
        <p14:creationId xmlns:p14="http://schemas.microsoft.com/office/powerpoint/2010/main" val="3091357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8/9/2023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742499"/>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80" r:id="rId5"/>
    <p:sldLayoutId id="2147483654" r:id="rId6"/>
    <p:sldLayoutId id="2147483686" r:id="rId7"/>
    <p:sldLayoutId id="2147483687" r:id="rId8"/>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13C9D-1EF4-4280-AB04-B91E7BC84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E867E4-1FDD-4610-A0B6-3C9F9ECD7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203574"/>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83" r:id="rId3"/>
    <p:sldLayoutId id="2147483684" r:id="rId4"/>
    <p:sldLayoutId id="2147483685" r:id="rId5"/>
    <p:sldLayoutId id="2147483681" r:id="rId6"/>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8/9/2023</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55204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hyperlink" Target="https://tiatexas.org/wp-content/uploads/2022/03/Step-2-Data-Submission-Directions-2023_4.5.2023.pdf"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tiatexas.org/wp-content/uploads/2023/04/Data-Submission-FAQ-Fall-2023_4.04.2023.pdf" TargetMode="External"/><Relationship Id="rId4" Type="http://schemas.openxmlformats.org/officeDocument/2006/relationships/hyperlink" Target="https://tiatexas.org/local-designation-syste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hyperlink" Target="https://support.microsoft.com/en-us/office/vlookup-function-0bbc8083-26fe-4963-8ab8-93a18ad188a1" TargetMode="External"/><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hyperlink" Target="https://www.microsoft.com/en-us/microsoft-365/blog/2012/08/14/plug-into-your-data-connecting-excel-to-an-access-database/" TargetMode="External"/><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76.sv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tiatexas.org/resources/"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hyperlink" Target="https://zoom.us/meeting/register/tJUuc-6sqDkoGt3bBQYoFfYVTtr8Mkfj7AiQ" TargetMode="External"/><Relationship Id="rId7" Type="http://schemas.openxmlformats.org/officeDocument/2006/relationships/hyperlink" Target="https://nam10.safelinks.protection.outlook.com/?url=https%3A%2F%2Fzoom.us%2Fmeeting%2Fregister%2FtJ0rd-uuqDsvEtdmbwSbXBJ80nnDh8udq-3x&amp;data=05%7C01%7CSarah.Jordan%40tea.texas.gov%7C5503b54f592d41513d9908db32228446%7C65d6b3c3723648189613248dbd713a6f%7C0%7C0%7C638158896056877926%7CUnknown%7CTWFpbGZsb3d8eyJWIjoiMC4wLjAwMDAiLCJQIjoiV2luMzIiLCJBTiI6Ik1haWwiLCJXVCI6Mn0%3D%7C3000%7C%7C%7C&amp;sdata=yQlMpV1fvBGhetARiMeg1uMZqEXFgSLtA4GbObPPyw0%3D&amp;reserved=0"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nam10.safelinks.protection.outlook.com/?url=https%3A%2F%2Fzoom.us%2Fmeeting%2Fregister%2FtJYrcO6gqTIuGdc70v3A_i61uIWuilM_o-VD&amp;data=05%7C01%7CSarah.Jordan%40tea.texas.gov%7C5503b54f592d41513d9908db32228446%7C65d6b3c3723648189613248dbd713a6f%7C0%7C0%7C638158896056877926%7CUnknown%7CTWFpbGZsb3d8eyJWIjoiMC4wLjAwMDAiLCJQIjoiV2luMzIiLCJBTiI6Ik1haWwiLCJXVCI6Mn0%3D%7C3000%7C%7C%7C&amp;sdata=MrL5pMRmpF%2BQnucU9CPCybf4LwZvqt9ubHvDvUQBK68%3D&amp;reserved=0" TargetMode="External"/><Relationship Id="rId5" Type="http://schemas.openxmlformats.org/officeDocument/2006/relationships/hyperlink" Target="https://nam10.safelinks.protection.outlook.com/?url=https%3A%2F%2Fzoom.us%2Fmeeting%2Fregister%2FtJcvduyrrz4uGNVKrMcUGDTvyeAwdjobo-Dj&amp;data=05%7C01%7CSarah.Jordan%40tea.texas.gov%7C5503b54f592d41513d9908db32228446%7C65d6b3c3723648189613248dbd713a6f%7C0%7C0%7C638158896056877926%7CUnknown%7CTWFpbGZsb3d8eyJWIjoiMC4wLjAwMDAiLCJQIjoiV2luMzIiLCJBTiI6Ik1haWwiLCJXVCI6Mn0%3D%7C3000%7C%7C%7C&amp;sdata=%2Buz%2Fm0qYZkUBAaatXifPTxfo%2Fv9yQLZp%2FVVYcQ7oERc%3D&amp;reserved=0" TargetMode="External"/><Relationship Id="rId4" Type="http://schemas.openxmlformats.org/officeDocument/2006/relationships/hyperlink" Target="https://zoom.us/meeting/register/tJYucuurqz4vGNwOBvBVn0c6zqaOPBycbdq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A9E41-DC55-4E8F-B75A-0991EF434FF4}"/>
              </a:ext>
            </a:extLst>
          </p:cNvPr>
          <p:cNvSpPr>
            <a:spLocks noGrp="1"/>
          </p:cNvSpPr>
          <p:nvPr>
            <p:ph type="ctrTitle"/>
          </p:nvPr>
        </p:nvSpPr>
        <p:spPr/>
        <p:txBody>
          <a:bodyPr>
            <a:normAutofit fontScale="90000"/>
          </a:bodyPr>
          <a:lstStyle/>
          <a:p>
            <a:r>
              <a:rPr lang="en-US" dirty="0"/>
              <a:t>Using the TIA Excel Analysis Tool </a:t>
            </a:r>
          </a:p>
        </p:txBody>
      </p:sp>
      <p:sp>
        <p:nvSpPr>
          <p:cNvPr id="3" name="Subtitle 2">
            <a:extLst>
              <a:ext uri="{FF2B5EF4-FFF2-40B4-BE49-F238E27FC236}">
                <a16:creationId xmlns:a16="http://schemas.microsoft.com/office/drawing/2014/main" id="{F2CD5219-58C9-4B87-80A6-546658CBE25D}"/>
              </a:ext>
            </a:extLst>
          </p:cNvPr>
          <p:cNvSpPr>
            <a:spLocks noGrp="1"/>
          </p:cNvSpPr>
          <p:nvPr>
            <p:ph type="subTitle" idx="1"/>
          </p:nvPr>
        </p:nvSpPr>
        <p:spPr/>
        <p:txBody>
          <a:bodyPr/>
          <a:lstStyle/>
          <a:p>
            <a:r>
              <a:rPr lang="en-US" dirty="0"/>
              <a:t>TIA 2023</a:t>
            </a:r>
          </a:p>
        </p:txBody>
      </p:sp>
    </p:spTree>
    <p:extLst>
      <p:ext uri="{BB962C8B-B14F-4D97-AF65-F5344CB8AC3E}">
        <p14:creationId xmlns:p14="http://schemas.microsoft.com/office/powerpoint/2010/main" val="1469924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B485-421A-6BC6-08E9-6BDAF10289D9}"/>
              </a:ext>
            </a:extLst>
          </p:cNvPr>
          <p:cNvSpPr>
            <a:spLocks noGrp="1"/>
          </p:cNvSpPr>
          <p:nvPr>
            <p:ph type="title"/>
          </p:nvPr>
        </p:nvSpPr>
        <p:spPr/>
        <p:txBody>
          <a:bodyPr/>
          <a:lstStyle/>
          <a:p>
            <a:r>
              <a:rPr lang="en-US"/>
              <a:t>Session Objective</a:t>
            </a:r>
          </a:p>
        </p:txBody>
      </p:sp>
      <p:sp>
        <p:nvSpPr>
          <p:cNvPr id="3" name="Content Placeholder 2">
            <a:extLst>
              <a:ext uri="{FF2B5EF4-FFF2-40B4-BE49-F238E27FC236}">
                <a16:creationId xmlns:a16="http://schemas.microsoft.com/office/drawing/2014/main" id="{39B69422-F3CB-0056-E593-E8A303F14242}"/>
              </a:ext>
            </a:extLst>
          </p:cNvPr>
          <p:cNvSpPr>
            <a:spLocks noGrp="1"/>
          </p:cNvSpPr>
          <p:nvPr>
            <p:ph sz="half" idx="1"/>
          </p:nvPr>
        </p:nvSpPr>
        <p:spPr>
          <a:xfrm>
            <a:off x="399392" y="1535167"/>
            <a:ext cx="11276793" cy="4138802"/>
          </a:xfrm>
        </p:spPr>
        <p:txBody>
          <a:bodyPr/>
          <a:lstStyle/>
          <a:p>
            <a:r>
              <a:rPr lang="en-US"/>
              <a:t>Understand how to use the TIA Excel Analysis Tool</a:t>
            </a:r>
          </a:p>
          <a:p>
            <a:r>
              <a:rPr lang="en-US"/>
              <a:t>Identify, using the tool, areas of concerns and areas of strengths within your LEA’s data</a:t>
            </a:r>
          </a:p>
        </p:txBody>
      </p:sp>
    </p:spTree>
    <p:extLst>
      <p:ext uri="{BB962C8B-B14F-4D97-AF65-F5344CB8AC3E}">
        <p14:creationId xmlns:p14="http://schemas.microsoft.com/office/powerpoint/2010/main" val="2138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10EAA5-4921-72D4-0CC6-D93B625D599C}"/>
              </a:ext>
            </a:extLst>
          </p:cNvPr>
          <p:cNvSpPr>
            <a:spLocks noGrp="1"/>
          </p:cNvSpPr>
          <p:nvPr>
            <p:ph type="title"/>
          </p:nvPr>
        </p:nvSpPr>
        <p:spPr/>
        <p:txBody>
          <a:bodyPr/>
          <a:lstStyle/>
          <a:p>
            <a:r>
              <a:rPr lang="en-US"/>
              <a:t>Data Literacy Framework</a:t>
            </a:r>
          </a:p>
        </p:txBody>
      </p:sp>
      <p:sp>
        <p:nvSpPr>
          <p:cNvPr id="6" name="Content Placeholder 5">
            <a:extLst>
              <a:ext uri="{FF2B5EF4-FFF2-40B4-BE49-F238E27FC236}">
                <a16:creationId xmlns:a16="http://schemas.microsoft.com/office/drawing/2014/main" id="{DC1051AF-EEE5-5B48-E7E8-74B05A8DD9F8}"/>
              </a:ext>
            </a:extLst>
          </p:cNvPr>
          <p:cNvSpPr>
            <a:spLocks noGrp="1"/>
          </p:cNvSpPr>
          <p:nvPr>
            <p:ph idx="1"/>
          </p:nvPr>
        </p:nvSpPr>
        <p:spPr>
          <a:xfrm>
            <a:off x="4990679" y="3233824"/>
            <a:ext cx="2210642" cy="938681"/>
          </a:xfrm>
        </p:spPr>
        <p:txBody>
          <a:bodyPr/>
          <a:lstStyle/>
          <a:p>
            <a:pPr marL="0" indent="0" algn="ctr">
              <a:buNone/>
            </a:pPr>
            <a:r>
              <a:rPr lang="en-US"/>
              <a:t>Turning Data into Insight</a:t>
            </a:r>
          </a:p>
        </p:txBody>
      </p:sp>
      <p:graphicFrame>
        <p:nvGraphicFramePr>
          <p:cNvPr id="2" name="Diagram 1" descr="Data Literacy Framework diagram:Ask:  Identify problems, frame questions.&#10;Acquire: Understand and acquire relevant data.&#10;Analyze: Transform data into insights&#10;Apply: Validate Insights&#10;Act: Transform insights into decisions&#10;Announce: Communicate Decisions&#10;Assess: Evaluate decisions made&#10;">
            <a:extLst>
              <a:ext uri="{FF2B5EF4-FFF2-40B4-BE49-F238E27FC236}">
                <a16:creationId xmlns:a16="http://schemas.microsoft.com/office/drawing/2014/main" id="{81B2EBB1-38CC-9238-EDCD-ED80227646D9}"/>
              </a:ext>
            </a:extLst>
          </p:cNvPr>
          <p:cNvGraphicFramePr/>
          <p:nvPr>
            <p:extLst>
              <p:ext uri="{D42A27DB-BD31-4B8C-83A1-F6EECF244321}">
                <p14:modId xmlns:p14="http://schemas.microsoft.com/office/powerpoint/2010/main" val="2507095365"/>
              </p:ext>
            </p:extLst>
          </p:nvPr>
        </p:nvGraphicFramePr>
        <p:xfrm>
          <a:off x="2032000" y="11608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2B778A1-575F-5559-464F-E5EC5A7C3F02}"/>
              </a:ext>
            </a:extLst>
          </p:cNvPr>
          <p:cNvSpPr txBox="1"/>
          <p:nvPr/>
        </p:nvSpPr>
        <p:spPr>
          <a:xfrm>
            <a:off x="0" y="6441033"/>
            <a:ext cx="11694850" cy="276999"/>
          </a:xfrm>
          <a:prstGeom prst="rect">
            <a:avLst/>
          </a:prstGeom>
          <a:noFill/>
        </p:spPr>
        <p:txBody>
          <a:bodyPr wrap="square" rtlCol="0">
            <a:spAutoFit/>
          </a:bodyPr>
          <a:lstStyle/>
          <a:p>
            <a:r>
              <a:rPr lang="en-US" sz="1200" i="1"/>
              <a:t>Source: </a:t>
            </a:r>
            <a:r>
              <a:rPr lang="en-US" sz="1200" i="1" err="1"/>
              <a:t>Klidas</a:t>
            </a:r>
            <a:r>
              <a:rPr lang="en-US" sz="1200" i="1"/>
              <a:t>, A. &amp; </a:t>
            </a:r>
            <a:r>
              <a:rPr lang="en-US" sz="1200" i="1" err="1"/>
              <a:t>Hanegan</a:t>
            </a:r>
            <a:r>
              <a:rPr lang="en-US" sz="1200" i="1"/>
              <a:t>, K. (2022). Data Literacy in Practice: A complete guide to data literacy and making smarter decisions with data through intelligent actions</a:t>
            </a:r>
          </a:p>
        </p:txBody>
      </p:sp>
    </p:spTree>
    <p:extLst>
      <p:ext uri="{BB962C8B-B14F-4D97-AF65-F5344CB8AC3E}">
        <p14:creationId xmlns:p14="http://schemas.microsoft.com/office/powerpoint/2010/main" val="2838313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B95E-E858-46BC-DBAE-AE4F3BFA5817}"/>
              </a:ext>
            </a:extLst>
          </p:cNvPr>
          <p:cNvSpPr>
            <a:spLocks noGrp="1"/>
          </p:cNvSpPr>
          <p:nvPr>
            <p:ph type="title"/>
          </p:nvPr>
        </p:nvSpPr>
        <p:spPr/>
        <p:txBody>
          <a:bodyPr/>
          <a:lstStyle/>
          <a:p>
            <a:r>
              <a:rPr lang="en-US"/>
              <a:t>Data Literacy Framework for TIA</a:t>
            </a:r>
          </a:p>
        </p:txBody>
      </p:sp>
      <p:graphicFrame>
        <p:nvGraphicFramePr>
          <p:cNvPr id="5" name="Content Placeholder 4" descr="Data literacy framework for TIA: Ask: Who are my most effective teachers?&#10;Acquire: Gathering data for data submission. Constructing the data submission file.&#10;Analyze: Excel analysis tool. Determining designations.&#10;Apply: Determine root cause of issues. &#10;Act: Action plan from discoveries from your root cause analysis. Make adjustments when determining designations.&#10;Announce: Communicate decisions through the submission of data validation in the fall.&#10;Assess: Evaluation of data through data validation process. Reflection on how to improve moving forward.">
            <a:extLst>
              <a:ext uri="{FF2B5EF4-FFF2-40B4-BE49-F238E27FC236}">
                <a16:creationId xmlns:a16="http://schemas.microsoft.com/office/drawing/2014/main" id="{787A3FDE-8EC9-3446-41AF-D8E7AA25EC50}"/>
              </a:ext>
            </a:extLst>
          </p:cNvPr>
          <p:cNvGraphicFramePr>
            <a:graphicFrameLocks noGrp="1"/>
          </p:cNvGraphicFramePr>
          <p:nvPr>
            <p:ph sz="half" idx="1"/>
            <p:extLst>
              <p:ext uri="{D42A27DB-BD31-4B8C-83A1-F6EECF244321}">
                <p14:modId xmlns:p14="http://schemas.microsoft.com/office/powerpoint/2010/main" val="3695074540"/>
              </p:ext>
            </p:extLst>
          </p:nvPr>
        </p:nvGraphicFramePr>
        <p:xfrm>
          <a:off x="1243428" y="1253331"/>
          <a:ext cx="9445286"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CC690835-5252-3294-49DF-5F157EDE64C2}"/>
              </a:ext>
              <a:ext uri="{C183D7F6-B498-43B3-948B-1728B52AA6E4}">
                <adec:decorative xmlns:adec="http://schemas.microsoft.com/office/drawing/2017/decorative" val="1"/>
              </a:ext>
            </a:extLst>
          </p:cNvPr>
          <p:cNvSpPr/>
          <p:nvPr/>
        </p:nvSpPr>
        <p:spPr>
          <a:xfrm>
            <a:off x="3497802" y="1855432"/>
            <a:ext cx="4927107" cy="1651247"/>
          </a:xfrm>
          <a:prstGeom prst="rect">
            <a:avLst/>
          </a:prstGeom>
          <a:noFill/>
          <a:ln w="38100">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5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07B3-757C-45E1-3897-3E3229F9CC53}"/>
              </a:ext>
            </a:extLst>
          </p:cNvPr>
          <p:cNvSpPr>
            <a:spLocks noGrp="1"/>
          </p:cNvSpPr>
          <p:nvPr>
            <p:ph type="title"/>
          </p:nvPr>
        </p:nvSpPr>
        <p:spPr/>
        <p:txBody>
          <a:bodyPr/>
          <a:lstStyle/>
          <a:p>
            <a:r>
              <a:rPr lang="en-US"/>
              <a:t>Breakout Group: Data Literacy</a:t>
            </a:r>
          </a:p>
        </p:txBody>
      </p:sp>
      <p:sp>
        <p:nvSpPr>
          <p:cNvPr id="3" name="Content Placeholder 2">
            <a:extLst>
              <a:ext uri="{FF2B5EF4-FFF2-40B4-BE49-F238E27FC236}">
                <a16:creationId xmlns:a16="http://schemas.microsoft.com/office/drawing/2014/main" id="{A7D5BC29-9A90-9D6B-C6F1-A41B77A7CFEC}"/>
              </a:ext>
            </a:extLst>
          </p:cNvPr>
          <p:cNvSpPr>
            <a:spLocks noGrp="1"/>
          </p:cNvSpPr>
          <p:nvPr>
            <p:ph sz="half" idx="1"/>
          </p:nvPr>
        </p:nvSpPr>
        <p:spPr>
          <a:xfrm>
            <a:off x="399392" y="1535167"/>
            <a:ext cx="11052801" cy="2415396"/>
          </a:xfrm>
        </p:spPr>
        <p:txBody>
          <a:bodyPr>
            <a:normAutofit/>
          </a:bodyPr>
          <a:lstStyle/>
          <a:p>
            <a:pPr marL="0" indent="0">
              <a:buNone/>
            </a:pPr>
            <a:r>
              <a:rPr lang="en-US"/>
              <a:t>What area of the framework are you doing well right now? What area do you want to grow in?</a:t>
            </a:r>
          </a:p>
        </p:txBody>
      </p:sp>
    </p:spTree>
    <p:extLst>
      <p:ext uri="{BB962C8B-B14F-4D97-AF65-F5344CB8AC3E}">
        <p14:creationId xmlns:p14="http://schemas.microsoft.com/office/powerpoint/2010/main" val="1405266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4AE6-DE59-4E20-A32B-93D6C221C491}"/>
              </a:ext>
            </a:extLst>
          </p:cNvPr>
          <p:cNvSpPr>
            <a:spLocks noGrp="1"/>
          </p:cNvSpPr>
          <p:nvPr>
            <p:ph type="title"/>
          </p:nvPr>
        </p:nvSpPr>
        <p:spPr/>
        <p:txBody>
          <a:bodyPr/>
          <a:lstStyle/>
          <a:p>
            <a:r>
              <a:rPr lang="en-US"/>
              <a:t>Does and Does Not</a:t>
            </a:r>
          </a:p>
        </p:txBody>
      </p:sp>
      <p:sp>
        <p:nvSpPr>
          <p:cNvPr id="3" name="Text Placeholder 2">
            <a:extLst>
              <a:ext uri="{FF2B5EF4-FFF2-40B4-BE49-F238E27FC236}">
                <a16:creationId xmlns:a16="http://schemas.microsoft.com/office/drawing/2014/main" id="{96F53AE2-3271-4F18-95D3-54F73568DDC9}"/>
              </a:ext>
            </a:extLst>
          </p:cNvPr>
          <p:cNvSpPr>
            <a:spLocks noGrp="1"/>
          </p:cNvSpPr>
          <p:nvPr>
            <p:ph type="body" idx="1"/>
          </p:nvPr>
        </p:nvSpPr>
        <p:spPr/>
        <p:txBody>
          <a:bodyPr/>
          <a:lstStyle/>
          <a:p>
            <a:r>
              <a:rPr lang="en-US"/>
              <a:t>What the Excel Tool Does</a:t>
            </a:r>
          </a:p>
        </p:txBody>
      </p:sp>
      <p:sp>
        <p:nvSpPr>
          <p:cNvPr id="4" name="Content Placeholder 3">
            <a:extLst>
              <a:ext uri="{FF2B5EF4-FFF2-40B4-BE49-F238E27FC236}">
                <a16:creationId xmlns:a16="http://schemas.microsoft.com/office/drawing/2014/main" id="{56587B53-EE05-4E39-B907-A3E009351C16}"/>
              </a:ext>
            </a:extLst>
          </p:cNvPr>
          <p:cNvSpPr>
            <a:spLocks noGrp="1"/>
          </p:cNvSpPr>
          <p:nvPr>
            <p:ph sz="half" idx="2"/>
          </p:nvPr>
        </p:nvSpPr>
        <p:spPr/>
        <p:txBody>
          <a:bodyPr>
            <a:normAutofit fontScale="92500" lnSpcReduction="10000"/>
          </a:bodyPr>
          <a:lstStyle/>
          <a:p>
            <a:r>
              <a:rPr lang="en-US" dirty="0"/>
              <a:t>Shows individual areas of skew. </a:t>
            </a:r>
          </a:p>
          <a:p>
            <a:r>
              <a:rPr lang="en-US" dirty="0"/>
              <a:t>Shows overall correlation and some subgroups of correlation.</a:t>
            </a:r>
          </a:p>
          <a:p>
            <a:r>
              <a:rPr lang="en-US" dirty="0"/>
              <a:t>Shows what your overall distribution of designated teachers and comparison to state</a:t>
            </a:r>
          </a:p>
          <a:p>
            <a:r>
              <a:rPr lang="en-US" dirty="0"/>
              <a:t>Shows what appraisers, campuses, and subject groups skew</a:t>
            </a:r>
          </a:p>
          <a:p>
            <a:r>
              <a:rPr lang="en-US" dirty="0"/>
              <a:t>Max 5000 teachers</a:t>
            </a:r>
          </a:p>
          <a:p>
            <a:endParaRPr lang="en-US" dirty="0"/>
          </a:p>
        </p:txBody>
      </p:sp>
      <p:sp>
        <p:nvSpPr>
          <p:cNvPr id="5" name="Text Placeholder 4">
            <a:extLst>
              <a:ext uri="{FF2B5EF4-FFF2-40B4-BE49-F238E27FC236}">
                <a16:creationId xmlns:a16="http://schemas.microsoft.com/office/drawing/2014/main" id="{7A4FE169-F45B-4BA1-8841-EC1EC82B8440}"/>
              </a:ext>
            </a:extLst>
          </p:cNvPr>
          <p:cNvSpPr>
            <a:spLocks noGrp="1"/>
          </p:cNvSpPr>
          <p:nvPr>
            <p:ph type="body" sz="quarter" idx="3"/>
          </p:nvPr>
        </p:nvSpPr>
        <p:spPr/>
        <p:txBody>
          <a:bodyPr/>
          <a:lstStyle/>
          <a:p>
            <a:r>
              <a:rPr lang="en-US"/>
              <a:t>What the Excel Tool Does Not</a:t>
            </a:r>
          </a:p>
        </p:txBody>
      </p:sp>
      <p:sp>
        <p:nvSpPr>
          <p:cNvPr id="6" name="Content Placeholder 5">
            <a:extLst>
              <a:ext uri="{FF2B5EF4-FFF2-40B4-BE49-F238E27FC236}">
                <a16:creationId xmlns:a16="http://schemas.microsoft.com/office/drawing/2014/main" id="{3974ED59-89EA-4572-8EFF-765AFC14D609}"/>
              </a:ext>
            </a:extLst>
          </p:cNvPr>
          <p:cNvSpPr>
            <a:spLocks noGrp="1"/>
          </p:cNvSpPr>
          <p:nvPr>
            <p:ph sz="quarter" idx="4"/>
          </p:nvPr>
        </p:nvSpPr>
        <p:spPr/>
        <p:txBody>
          <a:bodyPr>
            <a:normAutofit fontScale="92500" lnSpcReduction="10000"/>
          </a:bodyPr>
          <a:lstStyle/>
          <a:p>
            <a:r>
              <a:rPr lang="en-US" dirty="0"/>
              <a:t>Does not show how a district will perform on TTU’s data validation for TIA.</a:t>
            </a:r>
          </a:p>
          <a:p>
            <a:r>
              <a:rPr lang="en-US" dirty="0"/>
              <a:t>Does not show </a:t>
            </a:r>
            <a:r>
              <a:rPr lang="en-US" b="1" u="sng" dirty="0"/>
              <a:t>why</a:t>
            </a:r>
            <a:r>
              <a:rPr lang="en-US" dirty="0"/>
              <a:t> your correlation is strong or weak.</a:t>
            </a:r>
          </a:p>
          <a:p>
            <a:r>
              <a:rPr lang="en-US" dirty="0"/>
              <a:t>Does not show which teachers you should be designating. </a:t>
            </a:r>
          </a:p>
          <a:p>
            <a:r>
              <a:rPr lang="en-US" dirty="0"/>
              <a:t>More than 5000 teachers</a:t>
            </a:r>
          </a:p>
        </p:txBody>
      </p:sp>
    </p:spTree>
    <p:extLst>
      <p:ext uri="{BB962C8B-B14F-4D97-AF65-F5344CB8AC3E}">
        <p14:creationId xmlns:p14="http://schemas.microsoft.com/office/powerpoint/2010/main" val="351467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129D-F782-4A01-93EA-CD7B886CC015}"/>
              </a:ext>
            </a:extLst>
          </p:cNvPr>
          <p:cNvSpPr>
            <a:spLocks noGrp="1"/>
          </p:cNvSpPr>
          <p:nvPr>
            <p:ph type="ctrTitle"/>
          </p:nvPr>
        </p:nvSpPr>
        <p:spPr>
          <a:xfrm>
            <a:off x="1521581" y="4540613"/>
            <a:ext cx="9144000" cy="1549469"/>
          </a:xfrm>
        </p:spPr>
        <p:txBody>
          <a:bodyPr>
            <a:normAutofit/>
          </a:bodyPr>
          <a:lstStyle/>
          <a:p>
            <a:r>
              <a:rPr lang="en-US">
                <a:solidFill>
                  <a:schemeClr val="tx1"/>
                </a:solidFill>
              </a:rPr>
              <a:t>Constructing Data Submission File &amp; </a:t>
            </a:r>
            <a:r>
              <a:rPr lang="en-US"/>
              <a:t>Accessing the TTU Portal</a:t>
            </a:r>
            <a:endParaRPr lang="en-US">
              <a:solidFill>
                <a:schemeClr val="tx1"/>
              </a:solidFill>
            </a:endParaRPr>
          </a:p>
        </p:txBody>
      </p:sp>
    </p:spTree>
    <p:extLst>
      <p:ext uri="{BB962C8B-B14F-4D97-AF65-F5344CB8AC3E}">
        <p14:creationId xmlns:p14="http://schemas.microsoft.com/office/powerpoint/2010/main" val="3890509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2800"/>
              <a:t>Key Data Submission Links</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p:txBody>
          <a:bodyPr>
            <a:normAutofit fontScale="77500" lnSpcReduction="20000"/>
          </a:bodyPr>
          <a:lstStyle/>
          <a:p>
            <a:pPr marL="0" indent="0">
              <a:lnSpc>
                <a:spcPct val="120000"/>
              </a:lnSpc>
              <a:buNone/>
            </a:pPr>
            <a:r>
              <a:rPr lang="en-US" b="1" u="sng" dirty="0"/>
              <a:t>Step 2: Data Submission</a:t>
            </a:r>
          </a:p>
          <a:p>
            <a:pPr marL="0" indent="0">
              <a:lnSpc>
                <a:spcPct val="120000"/>
              </a:lnSpc>
              <a:buNone/>
            </a:pPr>
            <a:r>
              <a:rPr lang="en-US" dirty="0"/>
              <a:t>Step 2 Data Submission Directions: </a:t>
            </a:r>
            <a:r>
              <a:rPr lang="en-US" dirty="0">
                <a:hlinkClick r:id="rId3"/>
              </a:rPr>
              <a:t>https://tiatexas.org/wp-content/uploads/2022/03/Step-2-Data-Submission-Directions-2023_4.5.2023.pdf</a:t>
            </a:r>
            <a:endParaRPr lang="en-US" dirty="0"/>
          </a:p>
          <a:p>
            <a:pPr marL="0" indent="0">
              <a:lnSpc>
                <a:spcPct val="120000"/>
              </a:lnSpc>
              <a:buNone/>
            </a:pPr>
            <a:endParaRPr lang="en-US" dirty="0"/>
          </a:p>
          <a:p>
            <a:pPr marL="0" indent="0">
              <a:lnSpc>
                <a:spcPct val="120000"/>
              </a:lnSpc>
              <a:buNone/>
            </a:pPr>
            <a:r>
              <a:rPr lang="en-US" dirty="0"/>
              <a:t>Download your specific file template found at the bottom of the webpage or through the </a:t>
            </a:r>
            <a:r>
              <a:rPr lang="en-US"/>
              <a:t>TTU portal:</a:t>
            </a:r>
          </a:p>
          <a:p>
            <a:pPr marL="0" indent="0">
              <a:lnSpc>
                <a:spcPct val="120000"/>
              </a:lnSpc>
              <a:buNone/>
            </a:pPr>
            <a:r>
              <a:rPr lang="en-US" dirty="0">
                <a:hlinkClick r:id="rId4"/>
              </a:rPr>
              <a:t>tiatexas.org/local-designation-system</a:t>
            </a:r>
            <a:endParaRPr lang="en-US" dirty="0"/>
          </a:p>
          <a:p>
            <a:pPr marL="0" indent="0">
              <a:lnSpc>
                <a:spcPct val="120000"/>
              </a:lnSpc>
              <a:buNone/>
            </a:pPr>
            <a:endParaRPr lang="en-US" dirty="0"/>
          </a:p>
          <a:p>
            <a:pPr marL="0" indent="0">
              <a:lnSpc>
                <a:spcPct val="120000"/>
              </a:lnSpc>
              <a:buNone/>
            </a:pPr>
            <a:r>
              <a:rPr lang="en-US" dirty="0"/>
              <a:t>FAQ document: </a:t>
            </a:r>
            <a:r>
              <a:rPr lang="en-US" dirty="0">
                <a:hlinkClick r:id="rId5"/>
              </a:rPr>
              <a:t>https://tiatexas.org/wp-content/uploads/2023/04/Data-Submission-FAQ-Fall-2023_4.04.2023.pdf</a:t>
            </a:r>
            <a:endParaRPr lang="en-US" dirty="0"/>
          </a:p>
          <a:p>
            <a:pPr marL="0" indent="0">
              <a:lnSpc>
                <a:spcPct val="120000"/>
              </a:lnSpc>
              <a:buNone/>
            </a:pPr>
            <a:endParaRPr lang="en-US" dirty="0">
              <a:effectLst/>
              <a:latin typeface="Segoe UI" panose="020B0502040204020203" pitchFamily="34" charset="0"/>
            </a:endParaRPr>
          </a:p>
          <a:p>
            <a:pPr marL="0" indent="0">
              <a:lnSpc>
                <a:spcPct val="120000"/>
              </a:lnSpc>
              <a:buNone/>
            </a:pPr>
            <a:endParaRPr lang="en-US" dirty="0"/>
          </a:p>
          <a:p>
            <a:pPr marL="0" indent="0">
              <a:lnSpc>
                <a:spcPct val="120000"/>
              </a:lnSpc>
              <a:buNone/>
            </a:pPr>
            <a:endParaRPr lang="en-US" dirty="0"/>
          </a:p>
          <a:p>
            <a:pPr marL="0" indent="0">
              <a:lnSpc>
                <a:spcPct val="120000"/>
              </a:lnSpc>
              <a:buNone/>
            </a:pPr>
            <a:endParaRPr lang="en-US" dirty="0"/>
          </a:p>
          <a:p>
            <a:pPr marL="0" indent="0">
              <a:lnSpc>
                <a:spcPct val="120000"/>
              </a:lnSpc>
              <a:buNone/>
            </a:pPr>
            <a:endParaRPr lang="en-US" dirty="0"/>
          </a:p>
        </p:txBody>
      </p:sp>
    </p:spTree>
    <p:extLst>
      <p:ext uri="{BB962C8B-B14F-4D97-AF65-F5344CB8AC3E}">
        <p14:creationId xmlns:p14="http://schemas.microsoft.com/office/powerpoint/2010/main" val="397311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AD1C-AD7E-BFBC-6A1D-86B1C6ADEBDD}"/>
              </a:ext>
            </a:extLst>
          </p:cNvPr>
          <p:cNvSpPr>
            <a:spLocks noGrp="1"/>
          </p:cNvSpPr>
          <p:nvPr>
            <p:ph type="title"/>
          </p:nvPr>
        </p:nvSpPr>
        <p:spPr>
          <a:xfrm>
            <a:off x="399393" y="278467"/>
            <a:ext cx="9261442" cy="786856"/>
          </a:xfrm>
        </p:spPr>
        <p:txBody>
          <a:bodyPr>
            <a:normAutofit fontScale="90000"/>
          </a:bodyPr>
          <a:lstStyle/>
          <a:p>
            <a:r>
              <a:rPr lang="en-US"/>
              <a:t>Assembling Data: Levels of Implementation</a:t>
            </a:r>
          </a:p>
        </p:txBody>
      </p:sp>
      <p:sp>
        <p:nvSpPr>
          <p:cNvPr id="19" name="Rectangle 18">
            <a:extLst>
              <a:ext uri="{FF2B5EF4-FFF2-40B4-BE49-F238E27FC236}">
                <a16:creationId xmlns:a16="http://schemas.microsoft.com/office/drawing/2014/main" id="{450219FB-1882-2A03-C647-FD4448FAEE4A}"/>
              </a:ext>
              <a:ext uri="{C183D7F6-B498-43B3-948B-1728B52AA6E4}">
                <adec:decorative xmlns:adec="http://schemas.microsoft.com/office/drawing/2017/decorative" val="1"/>
              </a:ext>
            </a:extLst>
          </p:cNvPr>
          <p:cNvSpPr/>
          <p:nvPr/>
        </p:nvSpPr>
        <p:spPr>
          <a:xfrm>
            <a:off x="1228299" y="3916080"/>
            <a:ext cx="10372298" cy="1015665"/>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2F8B64-5CED-4FE9-36DA-3E8494D58E90}"/>
              </a:ext>
              <a:ext uri="{C183D7F6-B498-43B3-948B-1728B52AA6E4}">
                <adec:decorative xmlns:adec="http://schemas.microsoft.com/office/drawing/2017/decorative" val="1"/>
              </a:ext>
            </a:extLst>
          </p:cNvPr>
          <p:cNvSpPr/>
          <p:nvPr/>
        </p:nvSpPr>
        <p:spPr>
          <a:xfrm>
            <a:off x="1228297" y="2747373"/>
            <a:ext cx="10372300" cy="1015665"/>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E6CD9AE-C6C0-08D4-E284-1DDBC881D645}"/>
              </a:ext>
              <a:ext uri="{C183D7F6-B498-43B3-948B-1728B52AA6E4}">
                <adec:decorative xmlns:adec="http://schemas.microsoft.com/office/drawing/2017/decorative" val="1"/>
              </a:ext>
            </a:extLst>
          </p:cNvPr>
          <p:cNvSpPr/>
          <p:nvPr/>
        </p:nvSpPr>
        <p:spPr>
          <a:xfrm>
            <a:off x="1228299" y="5084787"/>
            <a:ext cx="10372298" cy="101566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D84D80B-BB46-B5DB-5CD6-C329C0ADBDC3}"/>
              </a:ext>
              <a:ext uri="{C183D7F6-B498-43B3-948B-1728B52AA6E4}">
                <adec:decorative xmlns:adec="http://schemas.microsoft.com/office/drawing/2017/decorative" val="1"/>
              </a:ext>
            </a:extLst>
          </p:cNvPr>
          <p:cNvSpPr/>
          <p:nvPr/>
        </p:nvSpPr>
        <p:spPr>
          <a:xfrm>
            <a:off x="2438400" y="3984905"/>
            <a:ext cx="9093959"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A23BACA-CC88-E85E-0AF0-C2B505AE47D1}"/>
              </a:ext>
              <a:ext uri="{C183D7F6-B498-43B3-948B-1728B52AA6E4}">
                <adec:decorative xmlns:adec="http://schemas.microsoft.com/office/drawing/2017/decorative" val="1"/>
              </a:ext>
            </a:extLst>
          </p:cNvPr>
          <p:cNvSpPr/>
          <p:nvPr/>
        </p:nvSpPr>
        <p:spPr>
          <a:xfrm>
            <a:off x="2438400" y="2818119"/>
            <a:ext cx="9093959"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FFFF4A9-D5B8-5C0E-99DD-C9693AA5A230}"/>
              </a:ext>
              <a:ext uri="{C183D7F6-B498-43B3-948B-1728B52AA6E4}">
                <adec:decorative xmlns:adec="http://schemas.microsoft.com/office/drawing/2017/decorative" val="1"/>
              </a:ext>
            </a:extLst>
          </p:cNvPr>
          <p:cNvSpPr/>
          <p:nvPr/>
        </p:nvSpPr>
        <p:spPr>
          <a:xfrm>
            <a:off x="2438400" y="5161856"/>
            <a:ext cx="907482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4D3DB8B-BEB7-400B-455C-FA4A43A9F2ED}"/>
              </a:ext>
              <a:ext uri="{C183D7F6-B498-43B3-948B-1728B52AA6E4}">
                <adec:decorative xmlns:adec="http://schemas.microsoft.com/office/drawing/2017/decorative" val="1"/>
              </a:ext>
            </a:extLst>
          </p:cNvPr>
          <p:cNvSpPr/>
          <p:nvPr/>
        </p:nvSpPr>
        <p:spPr>
          <a:xfrm>
            <a:off x="1228297" y="1578666"/>
            <a:ext cx="10372300" cy="101566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0AD160B-2B2C-F35F-CF33-39B9C4EBF87A}"/>
              </a:ext>
              <a:ext uri="{C183D7F6-B498-43B3-948B-1728B52AA6E4}">
                <adec:decorative xmlns:adec="http://schemas.microsoft.com/office/drawing/2017/decorative" val="1"/>
              </a:ext>
            </a:extLst>
          </p:cNvPr>
          <p:cNvSpPr/>
          <p:nvPr/>
        </p:nvSpPr>
        <p:spPr>
          <a:xfrm>
            <a:off x="2438400" y="1649414"/>
            <a:ext cx="9074822" cy="874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B579A09-2891-E335-52AC-58442C1E17BE}"/>
              </a:ext>
            </a:extLst>
          </p:cNvPr>
          <p:cNvSpPr txBox="1"/>
          <p:nvPr/>
        </p:nvSpPr>
        <p:spPr>
          <a:xfrm>
            <a:off x="1228301" y="1855665"/>
            <a:ext cx="1210099" cy="400110"/>
          </a:xfrm>
          <a:prstGeom prst="rect">
            <a:avLst/>
          </a:prstGeom>
          <a:noFill/>
        </p:spPr>
        <p:txBody>
          <a:bodyPr wrap="square" rtlCol="0">
            <a:spAutoFit/>
          </a:bodyPr>
          <a:lstStyle/>
          <a:p>
            <a:pPr algn="ctr"/>
            <a:r>
              <a:rPr lang="en-US" sz="2000" b="1">
                <a:latin typeface="+mj-lt"/>
              </a:rPr>
              <a:t>Level 1</a:t>
            </a:r>
          </a:p>
        </p:txBody>
      </p:sp>
      <p:sp>
        <p:nvSpPr>
          <p:cNvPr id="27" name="TextBox 26">
            <a:extLst>
              <a:ext uri="{FF2B5EF4-FFF2-40B4-BE49-F238E27FC236}">
                <a16:creationId xmlns:a16="http://schemas.microsoft.com/office/drawing/2014/main" id="{61BB9AA5-3362-3BFC-5962-D1871DA57FFD}"/>
              </a:ext>
            </a:extLst>
          </p:cNvPr>
          <p:cNvSpPr txBox="1"/>
          <p:nvPr/>
        </p:nvSpPr>
        <p:spPr>
          <a:xfrm>
            <a:off x="2525775" y="1729516"/>
            <a:ext cx="9074822" cy="738664"/>
          </a:xfrm>
          <a:prstGeom prst="rect">
            <a:avLst/>
          </a:prstGeom>
          <a:noFill/>
        </p:spPr>
        <p:txBody>
          <a:bodyPr wrap="square" rtlCol="0">
            <a:spAutoFit/>
          </a:bodyPr>
          <a:lstStyle/>
          <a:p>
            <a:pPr lvl="0"/>
            <a:r>
              <a:rPr lang="en-US" sz="1400"/>
              <a:t>Manually typing in data for each teacher based on the historical data you have collected. This method may work for small districts but can become challenging a larger the dataset. Pitfalls: you may encounter a data entry error as you are manually typing in the data</a:t>
            </a:r>
          </a:p>
        </p:txBody>
      </p:sp>
      <p:sp>
        <p:nvSpPr>
          <p:cNvPr id="24" name="TextBox 23">
            <a:extLst>
              <a:ext uri="{FF2B5EF4-FFF2-40B4-BE49-F238E27FC236}">
                <a16:creationId xmlns:a16="http://schemas.microsoft.com/office/drawing/2014/main" id="{BA43C893-FF58-CC26-7330-597B9A6C7E60}"/>
              </a:ext>
            </a:extLst>
          </p:cNvPr>
          <p:cNvSpPr txBox="1"/>
          <p:nvPr/>
        </p:nvSpPr>
        <p:spPr>
          <a:xfrm>
            <a:off x="1228301" y="3024370"/>
            <a:ext cx="1210099" cy="400110"/>
          </a:xfrm>
          <a:prstGeom prst="rect">
            <a:avLst/>
          </a:prstGeom>
          <a:noFill/>
        </p:spPr>
        <p:txBody>
          <a:bodyPr wrap="square" rtlCol="0">
            <a:spAutoFit/>
          </a:bodyPr>
          <a:lstStyle/>
          <a:p>
            <a:pPr algn="ctr"/>
            <a:r>
              <a:rPr lang="en-US" sz="2000" b="1">
                <a:latin typeface="+mj-lt"/>
              </a:rPr>
              <a:t>Level 2</a:t>
            </a:r>
          </a:p>
        </p:txBody>
      </p:sp>
      <p:sp>
        <p:nvSpPr>
          <p:cNvPr id="28" name="TextBox 27">
            <a:extLst>
              <a:ext uri="{FF2B5EF4-FFF2-40B4-BE49-F238E27FC236}">
                <a16:creationId xmlns:a16="http://schemas.microsoft.com/office/drawing/2014/main" id="{E8C7F84B-42BC-0530-84E0-499E638C02BB}"/>
              </a:ext>
            </a:extLst>
          </p:cNvPr>
          <p:cNvSpPr txBox="1"/>
          <p:nvPr/>
        </p:nvSpPr>
        <p:spPr>
          <a:xfrm>
            <a:off x="2525775" y="2988856"/>
            <a:ext cx="9074822" cy="523220"/>
          </a:xfrm>
          <a:prstGeom prst="rect">
            <a:avLst/>
          </a:prstGeom>
          <a:noFill/>
        </p:spPr>
        <p:txBody>
          <a:bodyPr wrap="square" rtlCol="0">
            <a:spAutoFit/>
          </a:bodyPr>
          <a:lstStyle/>
          <a:p>
            <a:pPr lvl="0"/>
            <a:r>
              <a:rPr lang="en-US" sz="1400"/>
              <a:t>Copy-paste the data. This method involves copying and pasting the data from the various sources to assemble your data. This method can work for large and small districts. Pitfalls: you may encounter alignment issues when assembling the data. </a:t>
            </a:r>
          </a:p>
        </p:txBody>
      </p:sp>
      <p:sp>
        <p:nvSpPr>
          <p:cNvPr id="25" name="TextBox 24">
            <a:extLst>
              <a:ext uri="{FF2B5EF4-FFF2-40B4-BE49-F238E27FC236}">
                <a16:creationId xmlns:a16="http://schemas.microsoft.com/office/drawing/2014/main" id="{66E7173B-7BAE-5424-A2DA-5850BD4645E4}"/>
              </a:ext>
            </a:extLst>
          </p:cNvPr>
          <p:cNvSpPr txBox="1"/>
          <p:nvPr/>
        </p:nvSpPr>
        <p:spPr>
          <a:xfrm>
            <a:off x="1228301" y="4237019"/>
            <a:ext cx="1210099" cy="400110"/>
          </a:xfrm>
          <a:prstGeom prst="rect">
            <a:avLst/>
          </a:prstGeom>
          <a:noFill/>
        </p:spPr>
        <p:txBody>
          <a:bodyPr wrap="square" rtlCol="0">
            <a:spAutoFit/>
          </a:bodyPr>
          <a:lstStyle/>
          <a:p>
            <a:pPr algn="ctr"/>
            <a:r>
              <a:rPr lang="en-US" sz="2000" b="1">
                <a:latin typeface="+mj-lt"/>
              </a:rPr>
              <a:t>Level 3</a:t>
            </a:r>
          </a:p>
        </p:txBody>
      </p:sp>
      <p:sp>
        <p:nvSpPr>
          <p:cNvPr id="29" name="TextBox 28">
            <a:extLst>
              <a:ext uri="{FF2B5EF4-FFF2-40B4-BE49-F238E27FC236}">
                <a16:creationId xmlns:a16="http://schemas.microsoft.com/office/drawing/2014/main" id="{A2EC9931-A538-B963-ED67-B42362CC2F00}"/>
              </a:ext>
            </a:extLst>
          </p:cNvPr>
          <p:cNvSpPr txBox="1"/>
          <p:nvPr/>
        </p:nvSpPr>
        <p:spPr>
          <a:xfrm>
            <a:off x="2525775" y="4065461"/>
            <a:ext cx="9065722" cy="738664"/>
          </a:xfrm>
          <a:prstGeom prst="rect">
            <a:avLst/>
          </a:prstGeom>
          <a:noFill/>
        </p:spPr>
        <p:txBody>
          <a:bodyPr wrap="square" rtlCol="0">
            <a:spAutoFit/>
          </a:bodyPr>
          <a:lstStyle/>
          <a:p>
            <a:pPr lvl="0"/>
            <a:r>
              <a:rPr lang="en-US" sz="1400"/>
              <a:t>Indexing/ V-Lookup data. This method involves indexing/ v-look up to link the data sources when assembling the data. View </a:t>
            </a:r>
            <a:r>
              <a:rPr lang="en-US" sz="1400">
                <a:hlinkClick r:id="rId3"/>
              </a:rPr>
              <a:t>how to use v-lookup in excel </a:t>
            </a:r>
            <a:r>
              <a:rPr lang="en-US" sz="1400"/>
              <a:t>to use this method. Pitfalls: you may encounter errors in creating the formulas in Excel to index the data.  </a:t>
            </a:r>
          </a:p>
        </p:txBody>
      </p:sp>
      <p:sp>
        <p:nvSpPr>
          <p:cNvPr id="26" name="TextBox 25">
            <a:extLst>
              <a:ext uri="{FF2B5EF4-FFF2-40B4-BE49-F238E27FC236}">
                <a16:creationId xmlns:a16="http://schemas.microsoft.com/office/drawing/2014/main" id="{D4396493-01B4-E0A4-51A4-17F14DE46A13}"/>
              </a:ext>
            </a:extLst>
          </p:cNvPr>
          <p:cNvSpPr txBox="1"/>
          <p:nvPr/>
        </p:nvSpPr>
        <p:spPr>
          <a:xfrm>
            <a:off x="1228300" y="5385237"/>
            <a:ext cx="1210100" cy="400110"/>
          </a:xfrm>
          <a:prstGeom prst="rect">
            <a:avLst/>
          </a:prstGeom>
          <a:noFill/>
        </p:spPr>
        <p:txBody>
          <a:bodyPr wrap="square" rtlCol="0">
            <a:spAutoFit/>
          </a:bodyPr>
          <a:lstStyle/>
          <a:p>
            <a:pPr algn="ctr"/>
            <a:r>
              <a:rPr lang="en-US" sz="2000" b="1">
                <a:latin typeface="+mj-lt"/>
              </a:rPr>
              <a:t>Level 4</a:t>
            </a:r>
          </a:p>
        </p:txBody>
      </p:sp>
      <p:sp>
        <p:nvSpPr>
          <p:cNvPr id="30" name="TextBox 29">
            <a:extLst>
              <a:ext uri="{FF2B5EF4-FFF2-40B4-BE49-F238E27FC236}">
                <a16:creationId xmlns:a16="http://schemas.microsoft.com/office/drawing/2014/main" id="{A950554E-BF88-CAD7-6930-86E5952D1E2C}"/>
              </a:ext>
            </a:extLst>
          </p:cNvPr>
          <p:cNvSpPr txBox="1"/>
          <p:nvPr/>
        </p:nvSpPr>
        <p:spPr>
          <a:xfrm>
            <a:off x="2525775" y="5224416"/>
            <a:ext cx="9074822" cy="738664"/>
          </a:xfrm>
          <a:prstGeom prst="rect">
            <a:avLst/>
          </a:prstGeom>
          <a:noFill/>
        </p:spPr>
        <p:txBody>
          <a:bodyPr wrap="square" rtlCol="0">
            <a:spAutoFit/>
          </a:bodyPr>
          <a:lstStyle/>
          <a:p>
            <a:pPr lvl="0"/>
            <a:r>
              <a:rPr lang="en-US" sz="1400"/>
              <a:t>Direct connection to the data source. This method is the most advanced method of assembly of the data. It requires knowledge of databases and data management to directly link the data  from the source. </a:t>
            </a:r>
            <a:r>
              <a:rPr lang="en-US" sz="1400">
                <a:hlinkClick r:id="rId4"/>
              </a:rPr>
              <a:t>See an example on accomplishing this using an Access Database.</a:t>
            </a:r>
            <a:r>
              <a:rPr lang="en-US" sz="1400"/>
              <a:t> Pitfalls: this requires in-depth knowledge of database and data management systems</a:t>
            </a:r>
            <a:r>
              <a:rPr lang="en-US" sz="1100"/>
              <a:t>. </a:t>
            </a:r>
            <a:endParaRPr lang="en-US" sz="1400"/>
          </a:p>
        </p:txBody>
      </p:sp>
      <p:pic>
        <p:nvPicPr>
          <p:cNvPr id="32" name="Graphic 31" descr="USB outline">
            <a:extLst>
              <a:ext uri="{FF2B5EF4-FFF2-40B4-BE49-F238E27FC236}">
                <a16:creationId xmlns:a16="http://schemas.microsoft.com/office/drawing/2014/main" id="{FC0D3469-70BC-8DA6-89B7-D1EFEC3F87E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07325" y="5111900"/>
            <a:ext cx="914400" cy="914400"/>
          </a:xfrm>
          <a:prstGeom prst="rect">
            <a:avLst/>
          </a:prstGeom>
        </p:spPr>
      </p:pic>
      <p:pic>
        <p:nvPicPr>
          <p:cNvPr id="34" name="Graphic 33" descr="Cmd Terminal outline">
            <a:extLst>
              <a:ext uri="{FF2B5EF4-FFF2-40B4-BE49-F238E27FC236}">
                <a16:creationId xmlns:a16="http://schemas.microsoft.com/office/drawing/2014/main" id="{16574BD8-E330-0C95-3E78-9CB7E3A0FD0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59306" y="3966711"/>
            <a:ext cx="914400" cy="914400"/>
          </a:xfrm>
          <a:prstGeom prst="rect">
            <a:avLst/>
          </a:prstGeom>
        </p:spPr>
      </p:pic>
      <p:pic>
        <p:nvPicPr>
          <p:cNvPr id="36" name="Graphic 35" descr="Clipboard outline">
            <a:extLst>
              <a:ext uri="{FF2B5EF4-FFF2-40B4-BE49-F238E27FC236}">
                <a16:creationId xmlns:a16="http://schemas.microsoft.com/office/drawing/2014/main" id="{78BC10FD-956C-FBFD-4605-8DD12201C41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317505" y="2832207"/>
            <a:ext cx="914400" cy="914400"/>
          </a:xfrm>
          <a:prstGeom prst="rect">
            <a:avLst/>
          </a:prstGeom>
        </p:spPr>
      </p:pic>
      <p:pic>
        <p:nvPicPr>
          <p:cNvPr id="38" name="Graphic 37" descr="Typewriter outline">
            <a:extLst>
              <a:ext uri="{FF2B5EF4-FFF2-40B4-BE49-F238E27FC236}">
                <a16:creationId xmlns:a16="http://schemas.microsoft.com/office/drawing/2014/main" id="{33AC0A0A-2C88-877F-4335-93307B41416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303857" y="1621986"/>
            <a:ext cx="914400" cy="914400"/>
          </a:xfrm>
          <a:prstGeom prst="rect">
            <a:avLst/>
          </a:prstGeom>
        </p:spPr>
      </p:pic>
    </p:spTree>
    <p:extLst>
      <p:ext uri="{BB962C8B-B14F-4D97-AF65-F5344CB8AC3E}">
        <p14:creationId xmlns:p14="http://schemas.microsoft.com/office/powerpoint/2010/main" val="3214743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3600" dirty="0"/>
              <a:t>Steps for using the Excel Tool</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a:xfrm>
            <a:off x="399393" y="1538190"/>
            <a:ext cx="11373507" cy="2510027"/>
          </a:xfrm>
        </p:spPr>
        <p:txBody>
          <a:bodyPr>
            <a:normAutofit/>
          </a:bodyPr>
          <a:lstStyle/>
          <a:p>
            <a:pPr marL="514350" indent="-514350">
              <a:buAutoNum type="arabicPeriod"/>
            </a:pPr>
            <a:r>
              <a:rPr lang="en-US" dirty="0"/>
              <a:t>Construct your data submission file using the appropriate data submission template for your district.</a:t>
            </a:r>
          </a:p>
          <a:p>
            <a:pPr marL="514350" indent="-514350">
              <a:buAutoNum type="arabicPeriod"/>
            </a:pPr>
            <a:r>
              <a:rPr lang="en-US" dirty="0"/>
              <a:t>Download the appropriate excel tool file based on he rubric that you use.</a:t>
            </a:r>
          </a:p>
          <a:p>
            <a:pPr marL="514350" indent="-514350">
              <a:buAutoNum type="arabicPeriod"/>
            </a:pPr>
            <a:r>
              <a:rPr lang="en-US" dirty="0"/>
              <a:t>Copy over the data from your data submission file to the excel analysis tool. </a:t>
            </a:r>
          </a:p>
        </p:txBody>
      </p:sp>
    </p:spTree>
    <p:extLst>
      <p:ext uri="{BB962C8B-B14F-4D97-AF65-F5344CB8AC3E}">
        <p14:creationId xmlns:p14="http://schemas.microsoft.com/office/powerpoint/2010/main" val="370281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CB1C8-956C-D550-398E-039CBA3549EF}"/>
              </a:ext>
            </a:extLst>
          </p:cNvPr>
          <p:cNvSpPr>
            <a:spLocks noGrp="1"/>
          </p:cNvSpPr>
          <p:nvPr>
            <p:ph type="title"/>
          </p:nvPr>
        </p:nvSpPr>
        <p:spPr/>
        <p:txBody>
          <a:bodyPr/>
          <a:lstStyle/>
          <a:p>
            <a:r>
              <a:rPr lang="en-US" dirty="0"/>
              <a:t>Copying data to the Excel Tool</a:t>
            </a:r>
          </a:p>
        </p:txBody>
      </p:sp>
      <p:sp>
        <p:nvSpPr>
          <p:cNvPr id="3" name="Content Placeholder 2">
            <a:extLst>
              <a:ext uri="{FF2B5EF4-FFF2-40B4-BE49-F238E27FC236}">
                <a16:creationId xmlns:a16="http://schemas.microsoft.com/office/drawing/2014/main" id="{2EF96757-A2F8-13E8-1275-DA2EE3DCBF31}"/>
              </a:ext>
            </a:extLst>
          </p:cNvPr>
          <p:cNvSpPr>
            <a:spLocks noGrp="1"/>
          </p:cNvSpPr>
          <p:nvPr>
            <p:ph sz="half" idx="1"/>
          </p:nvPr>
        </p:nvSpPr>
        <p:spPr>
          <a:xfrm>
            <a:off x="292860" y="1153427"/>
            <a:ext cx="5305507" cy="1243544"/>
          </a:xfrm>
        </p:spPr>
        <p:txBody>
          <a:bodyPr>
            <a:normAutofit lnSpcReduction="10000"/>
          </a:bodyPr>
          <a:lstStyle/>
          <a:p>
            <a:r>
              <a:rPr lang="en-US" dirty="0"/>
              <a:t>Not including the header row, select all the data you wish to copy to the tool. </a:t>
            </a:r>
          </a:p>
        </p:txBody>
      </p:sp>
      <p:pic>
        <p:nvPicPr>
          <p:cNvPr id="8" name="Picture 7" descr="Screenshot on how to copy data">
            <a:extLst>
              <a:ext uri="{FF2B5EF4-FFF2-40B4-BE49-F238E27FC236}">
                <a16:creationId xmlns:a16="http://schemas.microsoft.com/office/drawing/2014/main" id="{D3E2A401-2A10-3B58-4F52-2606D64D3238}"/>
              </a:ext>
            </a:extLst>
          </p:cNvPr>
          <p:cNvPicPr>
            <a:picLocks noChangeAspect="1"/>
          </p:cNvPicPr>
          <p:nvPr/>
        </p:nvPicPr>
        <p:blipFill>
          <a:blip r:embed="rId2"/>
          <a:stretch>
            <a:fillRect/>
          </a:stretch>
        </p:blipFill>
        <p:spPr>
          <a:xfrm>
            <a:off x="227479" y="2396971"/>
            <a:ext cx="5230929" cy="3692420"/>
          </a:xfrm>
          <a:prstGeom prst="rect">
            <a:avLst/>
          </a:prstGeom>
        </p:spPr>
      </p:pic>
      <p:sp>
        <p:nvSpPr>
          <p:cNvPr id="9" name="Content Placeholder 2">
            <a:extLst>
              <a:ext uri="{FF2B5EF4-FFF2-40B4-BE49-F238E27FC236}">
                <a16:creationId xmlns:a16="http://schemas.microsoft.com/office/drawing/2014/main" id="{1F2AD2A1-6478-5997-8907-8A9CDE0FE2A8}"/>
              </a:ext>
            </a:extLst>
          </p:cNvPr>
          <p:cNvSpPr txBox="1">
            <a:spLocks/>
          </p:cNvSpPr>
          <p:nvPr/>
        </p:nvSpPr>
        <p:spPr>
          <a:xfrm>
            <a:off x="6273281" y="1153427"/>
            <a:ext cx="5305507" cy="1532006"/>
          </a:xfrm>
          <a:prstGeom prst="rect">
            <a:avLst/>
          </a:prstGeom>
        </p:spPr>
        <p:txBody>
          <a:bodyPr vert="horz" lIns="91440" tIns="45720" rIns="91440" bIns="45720" rtlCol="0" anchor="ctr" anchorCtr="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Starting in row 2 of the Excel tool. Paste the data over. Depending on your computer, it may take a few minutes to process the information.</a:t>
            </a:r>
          </a:p>
        </p:txBody>
      </p:sp>
      <p:pic>
        <p:nvPicPr>
          <p:cNvPr id="11" name="Picture 10" descr="Screenshot on how to paste data">
            <a:extLst>
              <a:ext uri="{FF2B5EF4-FFF2-40B4-BE49-F238E27FC236}">
                <a16:creationId xmlns:a16="http://schemas.microsoft.com/office/drawing/2014/main" id="{F0A278FE-F4E0-A170-50D9-86323D0E2E9F}"/>
              </a:ext>
            </a:extLst>
          </p:cNvPr>
          <p:cNvPicPr>
            <a:picLocks noChangeAspect="1"/>
          </p:cNvPicPr>
          <p:nvPr/>
        </p:nvPicPr>
        <p:blipFill>
          <a:blip r:embed="rId3"/>
          <a:stretch>
            <a:fillRect/>
          </a:stretch>
        </p:blipFill>
        <p:spPr>
          <a:xfrm>
            <a:off x="8211035" y="2987350"/>
            <a:ext cx="1240875" cy="2010532"/>
          </a:xfrm>
          <a:prstGeom prst="rect">
            <a:avLst/>
          </a:prstGeom>
        </p:spPr>
      </p:pic>
    </p:spTree>
    <p:extLst>
      <p:ext uri="{BB962C8B-B14F-4D97-AF65-F5344CB8AC3E}">
        <p14:creationId xmlns:p14="http://schemas.microsoft.com/office/powerpoint/2010/main" val="418218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0F62-E210-4836-9E42-F1A49E70EEFD}"/>
              </a:ext>
            </a:extLst>
          </p:cNvPr>
          <p:cNvSpPr>
            <a:spLocks noGrp="1"/>
          </p:cNvSpPr>
          <p:nvPr>
            <p:ph type="title"/>
          </p:nvPr>
        </p:nvSpPr>
        <p:spPr/>
        <p:txBody>
          <a:bodyPr/>
          <a:lstStyle/>
          <a:p>
            <a:r>
              <a:rPr lang="en-US"/>
              <a:t>Welcome</a:t>
            </a:r>
          </a:p>
        </p:txBody>
      </p:sp>
      <p:sp>
        <p:nvSpPr>
          <p:cNvPr id="12" name="TextBox 11">
            <a:extLst>
              <a:ext uri="{FF2B5EF4-FFF2-40B4-BE49-F238E27FC236}">
                <a16:creationId xmlns:a16="http://schemas.microsoft.com/office/drawing/2014/main" id="{6251EF4A-51FA-8AC5-D300-AE3C4BD9F06B}"/>
              </a:ext>
            </a:extLst>
          </p:cNvPr>
          <p:cNvSpPr txBox="1"/>
          <p:nvPr/>
        </p:nvSpPr>
        <p:spPr>
          <a:xfrm>
            <a:off x="1679589" y="2031700"/>
            <a:ext cx="9474516" cy="461665"/>
          </a:xfrm>
          <a:prstGeom prst="rect">
            <a:avLst/>
          </a:prstGeom>
          <a:noFill/>
        </p:spPr>
        <p:txBody>
          <a:bodyPr wrap="square">
            <a:spAutoFit/>
          </a:bodyPr>
          <a:lstStyle/>
          <a:p>
            <a:pPr marL="0" indent="0">
              <a:lnSpc>
                <a:spcPct val="100000"/>
              </a:lnSpc>
              <a:spcBef>
                <a:spcPts val="10200"/>
              </a:spcBef>
              <a:buNone/>
            </a:pPr>
            <a:r>
              <a:rPr lang="en-US" sz="2400"/>
              <a:t>Please make sure you are muted.</a:t>
            </a:r>
          </a:p>
        </p:txBody>
      </p:sp>
      <p:sp>
        <p:nvSpPr>
          <p:cNvPr id="13" name="TextBox 12">
            <a:extLst>
              <a:ext uri="{FF2B5EF4-FFF2-40B4-BE49-F238E27FC236}">
                <a16:creationId xmlns:a16="http://schemas.microsoft.com/office/drawing/2014/main" id="{17FDD955-C447-9293-B1DB-EA7748189423}"/>
              </a:ext>
            </a:extLst>
          </p:cNvPr>
          <p:cNvSpPr txBox="1"/>
          <p:nvPr/>
        </p:nvSpPr>
        <p:spPr>
          <a:xfrm>
            <a:off x="1679590" y="3711987"/>
            <a:ext cx="9474514" cy="461665"/>
          </a:xfrm>
          <a:prstGeom prst="rect">
            <a:avLst/>
          </a:prstGeom>
          <a:noFill/>
        </p:spPr>
        <p:txBody>
          <a:bodyPr wrap="square">
            <a:spAutoFit/>
          </a:bodyPr>
          <a:lstStyle/>
          <a:p>
            <a:pPr marL="0" indent="0">
              <a:lnSpc>
                <a:spcPct val="100000"/>
              </a:lnSpc>
              <a:spcBef>
                <a:spcPts val="10200"/>
              </a:spcBef>
              <a:buNone/>
            </a:pPr>
            <a:r>
              <a:rPr lang="en-US" sz="2400"/>
              <a:t>If you are able, turn on your camera.</a:t>
            </a:r>
          </a:p>
        </p:txBody>
      </p:sp>
      <p:sp>
        <p:nvSpPr>
          <p:cNvPr id="11" name="Content Placeholder 10">
            <a:extLst>
              <a:ext uri="{FF2B5EF4-FFF2-40B4-BE49-F238E27FC236}">
                <a16:creationId xmlns:a16="http://schemas.microsoft.com/office/drawing/2014/main" id="{A6FC0754-5924-4850-9075-57C589A2BBB2}"/>
              </a:ext>
            </a:extLst>
          </p:cNvPr>
          <p:cNvSpPr>
            <a:spLocks noGrp="1"/>
          </p:cNvSpPr>
          <p:nvPr>
            <p:ph idx="1"/>
          </p:nvPr>
        </p:nvSpPr>
        <p:spPr>
          <a:xfrm>
            <a:off x="1679589" y="5217047"/>
            <a:ext cx="9674211" cy="461665"/>
          </a:xfrm>
        </p:spPr>
        <p:txBody>
          <a:bodyPr>
            <a:normAutofit/>
          </a:bodyPr>
          <a:lstStyle/>
          <a:p>
            <a:pPr marL="0" indent="0">
              <a:lnSpc>
                <a:spcPct val="100000"/>
              </a:lnSpc>
              <a:spcBef>
                <a:spcPts val="10200"/>
              </a:spcBef>
              <a:buNone/>
            </a:pPr>
            <a:r>
              <a:rPr lang="en-US" sz="2400"/>
              <a:t>Locate your participant video and click on the more icon to rename yourself.</a:t>
            </a:r>
          </a:p>
        </p:txBody>
      </p:sp>
      <p:grpSp>
        <p:nvGrpSpPr>
          <p:cNvPr id="3" name="Group 2">
            <a:extLst>
              <a:ext uri="{FF2B5EF4-FFF2-40B4-BE49-F238E27FC236}">
                <a16:creationId xmlns:a16="http://schemas.microsoft.com/office/drawing/2014/main" id="{19830032-7CC4-CCE3-AC49-90CEEB003E9F}"/>
              </a:ext>
              <a:ext uri="{C183D7F6-B498-43B3-948B-1728B52AA6E4}">
                <adec:decorative xmlns:adec="http://schemas.microsoft.com/office/drawing/2017/decorative" val="1"/>
              </a:ext>
            </a:extLst>
          </p:cNvPr>
          <p:cNvGrpSpPr/>
          <p:nvPr/>
        </p:nvGrpSpPr>
        <p:grpSpPr>
          <a:xfrm>
            <a:off x="491571" y="5135296"/>
            <a:ext cx="959925" cy="625167"/>
            <a:chOff x="491571" y="4966031"/>
            <a:chExt cx="959925" cy="625167"/>
          </a:xfrm>
        </p:grpSpPr>
        <p:pic>
          <p:nvPicPr>
            <p:cNvPr id="8" name="Graphic 7" descr="Miscellaneous with solid fill">
              <a:extLst>
                <a:ext uri="{FF2B5EF4-FFF2-40B4-BE49-F238E27FC236}">
                  <a16:creationId xmlns:a16="http://schemas.microsoft.com/office/drawing/2014/main" id="{69F9F651-E539-4493-97B4-F2DA74921B2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1210" y="4966031"/>
              <a:ext cx="625167" cy="625167"/>
            </a:xfrm>
            <a:prstGeom prst="rect">
              <a:avLst/>
            </a:prstGeom>
          </p:spPr>
        </p:pic>
        <p:sp>
          <p:nvSpPr>
            <p:cNvPr id="9" name="Rectangle: Rounded Corners 8">
              <a:extLst>
                <a:ext uri="{FF2B5EF4-FFF2-40B4-BE49-F238E27FC236}">
                  <a16:creationId xmlns:a16="http://schemas.microsoft.com/office/drawing/2014/main" id="{BE9A6A0C-017F-4B56-BF9B-2E2672043B0D}"/>
                </a:ext>
              </a:extLst>
            </p:cNvPr>
            <p:cNvSpPr/>
            <p:nvPr/>
          </p:nvSpPr>
          <p:spPr>
            <a:xfrm>
              <a:off x="491571" y="5084693"/>
              <a:ext cx="959925" cy="380538"/>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86381D14-3EA7-4DA1-A53F-B4A722340F6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3723" y="1774722"/>
            <a:ext cx="975621" cy="975621"/>
          </a:xfrm>
          <a:prstGeom prst="rect">
            <a:avLst/>
          </a:prstGeom>
        </p:spPr>
      </p:pic>
      <p:pic>
        <p:nvPicPr>
          <p:cNvPr id="6" name="Graphic 5">
            <a:extLst>
              <a:ext uri="{FF2B5EF4-FFF2-40B4-BE49-F238E27FC236}">
                <a16:creationId xmlns:a16="http://schemas.microsoft.com/office/drawing/2014/main" id="{E16DB6EE-B738-486F-B31E-3A11CD53C18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19100" y="3245246"/>
            <a:ext cx="1104867" cy="1104867"/>
          </a:xfrm>
          <a:prstGeom prst="rect">
            <a:avLst/>
          </a:prstGeom>
        </p:spPr>
      </p:pic>
    </p:spTree>
    <p:extLst>
      <p:ext uri="{BB962C8B-B14F-4D97-AF65-F5344CB8AC3E}">
        <p14:creationId xmlns:p14="http://schemas.microsoft.com/office/powerpoint/2010/main" val="282484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3600" dirty="0"/>
              <a:t>TTU Portal</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a:xfrm>
            <a:off x="399393" y="1538190"/>
            <a:ext cx="11373507" cy="4256120"/>
          </a:xfrm>
        </p:spPr>
        <p:txBody>
          <a:bodyPr>
            <a:normAutofit/>
          </a:bodyPr>
          <a:lstStyle/>
          <a:p>
            <a:r>
              <a:rPr lang="en-US" dirty="0"/>
              <a:t>COMING SOON! The TTU portal will soon have the excel analysis tool built into the platform.  You will have the ability to upload your submission file and output the excel tool.</a:t>
            </a:r>
          </a:p>
          <a:p>
            <a:endParaRPr lang="en-US" dirty="0"/>
          </a:p>
          <a:p>
            <a:r>
              <a:rPr lang="en-US" dirty="0"/>
              <a:t>The data portal will run light checks on the data to confirm its accuracy and then output an Excel tool file. </a:t>
            </a:r>
          </a:p>
          <a:p>
            <a:r>
              <a:rPr lang="en-US" dirty="0"/>
              <a:t>Release of this feature is expected at the end of June/Early July</a:t>
            </a:r>
          </a:p>
        </p:txBody>
      </p:sp>
    </p:spTree>
    <p:extLst>
      <p:ext uri="{BB962C8B-B14F-4D97-AF65-F5344CB8AC3E}">
        <p14:creationId xmlns:p14="http://schemas.microsoft.com/office/powerpoint/2010/main" val="4108548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3600"/>
              <a:t>Sample Dataset</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a:xfrm>
            <a:off x="270439" y="1327175"/>
            <a:ext cx="11373507" cy="2670395"/>
          </a:xfrm>
        </p:spPr>
        <p:txBody>
          <a:bodyPr>
            <a:normAutofit/>
          </a:bodyPr>
          <a:lstStyle/>
          <a:p>
            <a:pPr marL="0" indent="0">
              <a:buNone/>
            </a:pPr>
            <a:r>
              <a:rPr lang="en-US"/>
              <a:t>For today’s training we will be using a sample dataset.</a:t>
            </a:r>
          </a:p>
          <a:p>
            <a:pPr marL="0" indent="0">
              <a:buNone/>
            </a:pPr>
            <a:endParaRPr lang="en-US"/>
          </a:p>
          <a:p>
            <a:pPr marL="0" indent="0">
              <a:buNone/>
            </a:pPr>
            <a:r>
              <a:rPr lang="en-US"/>
              <a:t>After today’s training you can use your own data to identify areas of concern and areas of strength</a:t>
            </a:r>
          </a:p>
        </p:txBody>
      </p:sp>
      <p:pic>
        <p:nvPicPr>
          <p:cNvPr id="7" name="Picture 6" descr="Screenshot of sample dataset">
            <a:extLst>
              <a:ext uri="{FF2B5EF4-FFF2-40B4-BE49-F238E27FC236}">
                <a16:creationId xmlns:a16="http://schemas.microsoft.com/office/drawing/2014/main" id="{6553962E-8133-4FCD-DE39-787266848DD7}"/>
              </a:ext>
            </a:extLst>
          </p:cNvPr>
          <p:cNvPicPr>
            <a:picLocks noChangeAspect="1"/>
          </p:cNvPicPr>
          <p:nvPr/>
        </p:nvPicPr>
        <p:blipFill>
          <a:blip r:embed="rId3"/>
          <a:stretch>
            <a:fillRect/>
          </a:stretch>
        </p:blipFill>
        <p:spPr>
          <a:xfrm>
            <a:off x="553915" y="3429000"/>
            <a:ext cx="11090031" cy="2425547"/>
          </a:xfrm>
          <a:prstGeom prst="rect">
            <a:avLst/>
          </a:prstGeom>
        </p:spPr>
      </p:pic>
    </p:spTree>
    <p:extLst>
      <p:ext uri="{BB962C8B-B14F-4D97-AF65-F5344CB8AC3E}">
        <p14:creationId xmlns:p14="http://schemas.microsoft.com/office/powerpoint/2010/main" val="1198858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A126C1-F4EC-1ABA-51B2-F24E8FFF7591}"/>
              </a:ext>
            </a:extLst>
          </p:cNvPr>
          <p:cNvSpPr>
            <a:spLocks noGrp="1"/>
          </p:cNvSpPr>
          <p:nvPr>
            <p:ph type="title"/>
          </p:nvPr>
        </p:nvSpPr>
        <p:spPr/>
        <p:txBody>
          <a:bodyPr/>
          <a:lstStyle/>
          <a:p>
            <a:r>
              <a:rPr lang="en-US"/>
              <a:t>Key Changes to Excel Tool</a:t>
            </a:r>
          </a:p>
        </p:txBody>
      </p:sp>
      <p:sp>
        <p:nvSpPr>
          <p:cNvPr id="6" name="Text Placeholder 5">
            <a:extLst>
              <a:ext uri="{FF2B5EF4-FFF2-40B4-BE49-F238E27FC236}">
                <a16:creationId xmlns:a16="http://schemas.microsoft.com/office/drawing/2014/main" id="{633F7836-90D2-904E-9E1C-9E4A7286B873}"/>
              </a:ext>
            </a:extLst>
          </p:cNvPr>
          <p:cNvSpPr>
            <a:spLocks noGrp="1"/>
          </p:cNvSpPr>
          <p:nvPr>
            <p:ph idx="1"/>
          </p:nvPr>
        </p:nvSpPr>
        <p:spPr/>
        <p:txBody>
          <a:bodyPr/>
          <a:lstStyle/>
          <a:p>
            <a:r>
              <a:rPr lang="en-US"/>
              <a:t>Visual Updates</a:t>
            </a:r>
          </a:p>
          <a:p>
            <a:r>
              <a:rPr lang="en-US"/>
              <a:t>Performance standards scoring of checks 8 &amp; 9</a:t>
            </a:r>
          </a:p>
          <a:p>
            <a:r>
              <a:rPr lang="en-US"/>
              <a:t>Larger focus on campus and teacher category breakdown to identify concerns for checks 4-7</a:t>
            </a:r>
          </a:p>
        </p:txBody>
      </p:sp>
    </p:spTree>
    <p:extLst>
      <p:ext uri="{BB962C8B-B14F-4D97-AF65-F5344CB8AC3E}">
        <p14:creationId xmlns:p14="http://schemas.microsoft.com/office/powerpoint/2010/main" val="2003732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CC1033-53BC-B2B6-CF58-5284F9EB276C}"/>
              </a:ext>
            </a:extLst>
          </p:cNvPr>
          <p:cNvSpPr>
            <a:spLocks noGrp="1"/>
          </p:cNvSpPr>
          <p:nvPr>
            <p:ph type="title"/>
          </p:nvPr>
        </p:nvSpPr>
        <p:spPr/>
        <p:txBody>
          <a:bodyPr/>
          <a:lstStyle/>
          <a:p>
            <a:r>
              <a:rPr lang="en-US"/>
              <a:t>Process for the Excel Analysis Tool</a:t>
            </a:r>
          </a:p>
        </p:txBody>
      </p:sp>
      <p:sp>
        <p:nvSpPr>
          <p:cNvPr id="4" name="Content Placeholder 3">
            <a:extLst>
              <a:ext uri="{FF2B5EF4-FFF2-40B4-BE49-F238E27FC236}">
                <a16:creationId xmlns:a16="http://schemas.microsoft.com/office/drawing/2014/main" id="{64FF8B9D-7AF5-4584-F061-9995032D2BEE}"/>
              </a:ext>
              <a:ext uri="{C183D7F6-B498-43B3-948B-1728B52AA6E4}">
                <adec:decorative xmlns:adec="http://schemas.microsoft.com/office/drawing/2017/decorative" val="1"/>
              </a:ext>
            </a:extLst>
          </p:cNvPr>
          <p:cNvSpPr>
            <a:spLocks noGrp="1"/>
          </p:cNvSpPr>
          <p:nvPr>
            <p:ph idx="1"/>
          </p:nvPr>
        </p:nvSpPr>
        <p:spPr>
          <a:xfrm>
            <a:off x="2967078" y="3487479"/>
            <a:ext cx="1752429" cy="457200"/>
          </a:xfrm>
          <a:ln>
            <a:noFill/>
          </a:ln>
        </p:spPr>
        <p:txBody>
          <a:bodyPr>
            <a:normAutofit/>
          </a:bodyPr>
          <a:lstStyle/>
          <a:p>
            <a:pPr marL="0" indent="0" algn="ctr">
              <a:buNone/>
            </a:pPr>
            <a:r>
              <a:rPr lang="en-US" sz="2000"/>
              <a:t>Correlation</a:t>
            </a:r>
          </a:p>
        </p:txBody>
      </p:sp>
      <p:grpSp>
        <p:nvGrpSpPr>
          <p:cNvPr id="2" name="Group 1" descr="Correlation: Identify areas of concern from the correlation tab. Note that good analysis is contingent upon strong correlation.">
            <a:extLst>
              <a:ext uri="{FF2B5EF4-FFF2-40B4-BE49-F238E27FC236}">
                <a16:creationId xmlns:a16="http://schemas.microsoft.com/office/drawing/2014/main" id="{F307A0F1-0C41-F76E-5F47-4451C6AC2AD7}"/>
              </a:ext>
            </a:extLst>
          </p:cNvPr>
          <p:cNvGrpSpPr/>
          <p:nvPr/>
        </p:nvGrpSpPr>
        <p:grpSpPr>
          <a:xfrm>
            <a:off x="3109335" y="2955968"/>
            <a:ext cx="1573020" cy="1615915"/>
            <a:chOff x="3109335" y="2955968"/>
            <a:chExt cx="1573020" cy="1615915"/>
          </a:xfrm>
        </p:grpSpPr>
        <p:sp>
          <p:nvSpPr>
            <p:cNvPr id="5" name="Rectangle 4">
              <a:extLst>
                <a:ext uri="{FF2B5EF4-FFF2-40B4-BE49-F238E27FC236}">
                  <a16:creationId xmlns:a16="http://schemas.microsoft.com/office/drawing/2014/main" id="{8DA14834-30C4-E377-69CA-26529CD220AD}"/>
                </a:ext>
              </a:extLst>
            </p:cNvPr>
            <p:cNvSpPr/>
            <p:nvPr/>
          </p:nvSpPr>
          <p:spPr>
            <a:xfrm rot="2700000">
              <a:off x="3109335" y="2955968"/>
              <a:ext cx="1473494" cy="1473494"/>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Up 7">
              <a:extLst>
                <a:ext uri="{FF2B5EF4-FFF2-40B4-BE49-F238E27FC236}">
                  <a16:creationId xmlns:a16="http://schemas.microsoft.com/office/drawing/2014/main" id="{92908D85-3CD7-749F-3FD8-0876F7BD25E8}"/>
                </a:ext>
              </a:extLst>
            </p:cNvPr>
            <p:cNvSpPr/>
            <p:nvPr/>
          </p:nvSpPr>
          <p:spPr>
            <a:xfrm rot="2700000">
              <a:off x="3152363" y="3041892"/>
              <a:ext cx="1513157" cy="1546826"/>
            </a:xfrm>
            <a:custGeom>
              <a:avLst/>
              <a:gdLst>
                <a:gd name="connsiteX0" fmla="*/ 0 w 789377"/>
                <a:gd name="connsiteY0" fmla="*/ 1731498 h 1928842"/>
                <a:gd name="connsiteX1" fmla="*/ 493361 w 789377"/>
                <a:gd name="connsiteY1" fmla="*/ 1731498 h 1928842"/>
                <a:gd name="connsiteX2" fmla="*/ 493361 w 789377"/>
                <a:gd name="connsiteY2" fmla="*/ 197344 h 1928842"/>
                <a:gd name="connsiteX3" fmla="*/ 394689 w 789377"/>
                <a:gd name="connsiteY3" fmla="*/ 197344 h 1928842"/>
                <a:gd name="connsiteX4" fmla="*/ 592033 w 789377"/>
                <a:gd name="connsiteY4" fmla="*/ 0 h 1928842"/>
                <a:gd name="connsiteX5" fmla="*/ 789377 w 789377"/>
                <a:gd name="connsiteY5" fmla="*/ 197344 h 1928842"/>
                <a:gd name="connsiteX6" fmla="*/ 690705 w 789377"/>
                <a:gd name="connsiteY6" fmla="*/ 197344 h 1928842"/>
                <a:gd name="connsiteX7" fmla="*/ 690705 w 789377"/>
                <a:gd name="connsiteY7" fmla="*/ 1928842 h 1928842"/>
                <a:gd name="connsiteX8" fmla="*/ 0 w 789377"/>
                <a:gd name="connsiteY8" fmla="*/ 1928842 h 1928842"/>
                <a:gd name="connsiteX9" fmla="*/ 0 w 789377"/>
                <a:gd name="connsiteY9" fmla="*/ 1731498 h 1928842"/>
                <a:gd name="connsiteX0" fmla="*/ 1179943 w 1969320"/>
                <a:gd name="connsiteY0" fmla="*/ 173149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179943 w 1969320"/>
                <a:gd name="connsiteY9" fmla="*/ 1731498 h 1928842"/>
                <a:gd name="connsiteX0" fmla="*/ 15096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5096 w 1969320"/>
                <a:gd name="connsiteY9" fmla="*/ 1749108 h 1928842"/>
                <a:gd name="connsiteX0" fmla="*/ 5858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5858 w 1969320"/>
                <a:gd name="connsiteY9" fmla="*/ 1749108 h 192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320" h="1928842">
                  <a:moveTo>
                    <a:pt x="5858" y="1749108"/>
                  </a:moveTo>
                  <a:lnTo>
                    <a:pt x="1673304" y="1731498"/>
                  </a:lnTo>
                  <a:lnTo>
                    <a:pt x="1673304" y="197344"/>
                  </a:lnTo>
                  <a:lnTo>
                    <a:pt x="1574632" y="197344"/>
                  </a:lnTo>
                  <a:lnTo>
                    <a:pt x="1771976" y="0"/>
                  </a:lnTo>
                  <a:lnTo>
                    <a:pt x="1969320" y="197344"/>
                  </a:lnTo>
                  <a:lnTo>
                    <a:pt x="1870648" y="197344"/>
                  </a:lnTo>
                  <a:lnTo>
                    <a:pt x="1870648" y="1928842"/>
                  </a:lnTo>
                  <a:lnTo>
                    <a:pt x="0" y="1926326"/>
                  </a:lnTo>
                  <a:lnTo>
                    <a:pt x="5858" y="17491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4973F07D-E2F8-A400-927E-52C1FC9EC7DC}"/>
              </a:ext>
              <a:ext uri="{C183D7F6-B498-43B3-948B-1728B52AA6E4}">
                <adec:decorative xmlns:adec="http://schemas.microsoft.com/office/drawing/2017/decorative" val="1"/>
              </a:ext>
            </a:extLst>
          </p:cNvPr>
          <p:cNvCxnSpPr>
            <a:cxnSpLocks/>
            <a:stCxn id="8" idx="7"/>
            <a:endCxn id="16" idx="0"/>
          </p:cNvCxnSpPr>
          <p:nvPr/>
        </p:nvCxnSpPr>
        <p:spPr>
          <a:xfrm flipH="1">
            <a:off x="3843292" y="4843562"/>
            <a:ext cx="136" cy="642838"/>
          </a:xfrm>
          <a:prstGeom prst="line">
            <a:avLst/>
          </a:prstGeom>
        </p:spPr>
        <p:style>
          <a:lnRef idx="3">
            <a:schemeClr val="accent1"/>
          </a:lnRef>
          <a:fillRef idx="0">
            <a:schemeClr val="accent1"/>
          </a:fillRef>
          <a:effectRef idx="2">
            <a:schemeClr val="accent1"/>
          </a:effectRef>
          <a:fontRef idx="minor">
            <a:schemeClr val="tx1"/>
          </a:fontRef>
        </p:style>
      </p:cxnSp>
      <p:cxnSp>
        <p:nvCxnSpPr>
          <p:cNvPr id="40" name="Straight Connector 39">
            <a:extLst>
              <a:ext uri="{FF2B5EF4-FFF2-40B4-BE49-F238E27FC236}">
                <a16:creationId xmlns:a16="http://schemas.microsoft.com/office/drawing/2014/main" id="{32C38AD6-410C-6B54-DBED-7D90743B436C}"/>
              </a:ext>
              <a:ext uri="{C183D7F6-B498-43B3-948B-1728B52AA6E4}">
                <adec:decorative xmlns:adec="http://schemas.microsoft.com/office/drawing/2017/decorative" val="1"/>
              </a:ext>
            </a:extLst>
          </p:cNvPr>
          <p:cNvCxnSpPr>
            <a:cxnSpLocks/>
          </p:cNvCxnSpPr>
          <p:nvPr/>
        </p:nvCxnSpPr>
        <p:spPr>
          <a:xfrm>
            <a:off x="2631286" y="5494590"/>
            <a:ext cx="0" cy="905232"/>
          </a:xfrm>
          <a:prstGeom prst="line">
            <a:avLst/>
          </a:prstGeom>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30B2185B-B3F6-9E59-73F4-8D4CA7D1F0A7}"/>
              </a:ext>
            </a:extLst>
          </p:cNvPr>
          <p:cNvSpPr txBox="1"/>
          <p:nvPr/>
        </p:nvSpPr>
        <p:spPr>
          <a:xfrm>
            <a:off x="2631286" y="5486400"/>
            <a:ext cx="2424012" cy="954107"/>
          </a:xfrm>
          <a:prstGeom prst="rect">
            <a:avLst/>
          </a:prstGeom>
          <a:noFill/>
        </p:spPr>
        <p:txBody>
          <a:bodyPr wrap="square">
            <a:spAutoFit/>
          </a:bodyPr>
          <a:lstStyle/>
          <a:p>
            <a:pPr lvl="0" algn="ctr"/>
            <a:r>
              <a:rPr lang="en-US" sz="1400"/>
              <a:t>Identify areas of concern from the correlation tab. Note that good analysis is contingent upon strong correlation.</a:t>
            </a:r>
          </a:p>
        </p:txBody>
      </p:sp>
      <p:grpSp>
        <p:nvGrpSpPr>
          <p:cNvPr id="13" name="Group 12" descr="Distribution: Identify areas of concern from the distribution tab">
            <a:extLst>
              <a:ext uri="{FF2B5EF4-FFF2-40B4-BE49-F238E27FC236}">
                <a16:creationId xmlns:a16="http://schemas.microsoft.com/office/drawing/2014/main" id="{E6812128-E137-339C-D892-C972724DAEF2}"/>
              </a:ext>
            </a:extLst>
          </p:cNvPr>
          <p:cNvGrpSpPr/>
          <p:nvPr/>
        </p:nvGrpSpPr>
        <p:grpSpPr>
          <a:xfrm>
            <a:off x="4771716" y="1369917"/>
            <a:ext cx="2492791" cy="3056876"/>
            <a:chOff x="4771716" y="1369917"/>
            <a:chExt cx="2492791" cy="3056876"/>
          </a:xfrm>
        </p:grpSpPr>
        <p:grpSp>
          <p:nvGrpSpPr>
            <p:cNvPr id="18" name="Group 17">
              <a:extLst>
                <a:ext uri="{FF2B5EF4-FFF2-40B4-BE49-F238E27FC236}">
                  <a16:creationId xmlns:a16="http://schemas.microsoft.com/office/drawing/2014/main" id="{5C0996E3-2D4B-1B26-B555-1426B65F8B5C}"/>
                </a:ext>
                <a:ext uri="{C183D7F6-B498-43B3-948B-1728B52AA6E4}">
                  <adec:decorative xmlns:adec="http://schemas.microsoft.com/office/drawing/2017/decorative" val="1"/>
                </a:ext>
              </a:extLst>
            </p:cNvPr>
            <p:cNvGrpSpPr/>
            <p:nvPr/>
          </p:nvGrpSpPr>
          <p:grpSpPr>
            <a:xfrm>
              <a:off x="5315754" y="2777702"/>
              <a:ext cx="1560493" cy="1649091"/>
              <a:chOff x="5103177" y="2238453"/>
              <a:chExt cx="2030926" cy="2146233"/>
            </a:xfrm>
          </p:grpSpPr>
          <p:sp>
            <p:nvSpPr>
              <p:cNvPr id="6" name="Rectangle 5">
                <a:extLst>
                  <a:ext uri="{FF2B5EF4-FFF2-40B4-BE49-F238E27FC236}">
                    <a16:creationId xmlns:a16="http://schemas.microsoft.com/office/drawing/2014/main" id="{ADF47294-2F1B-90EA-AF75-877E0F7E1039}"/>
                  </a:ext>
                </a:extLst>
              </p:cNvPr>
              <p:cNvSpPr/>
              <p:nvPr/>
            </p:nvSpPr>
            <p:spPr>
              <a:xfrm rot="2700000">
                <a:off x="5103177" y="2466986"/>
                <a:ext cx="1917700" cy="1917700"/>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Up 7">
                <a:extLst>
                  <a:ext uri="{FF2B5EF4-FFF2-40B4-BE49-F238E27FC236}">
                    <a16:creationId xmlns:a16="http://schemas.microsoft.com/office/drawing/2014/main" id="{CC7A80BE-2168-3AE7-D9C1-A7E472184741}"/>
                  </a:ext>
                </a:extLst>
              </p:cNvPr>
              <p:cNvSpPr/>
              <p:nvPr/>
            </p:nvSpPr>
            <p:spPr>
              <a:xfrm rot="18900000" flipV="1">
                <a:off x="5164783" y="2238453"/>
                <a:ext cx="1969320" cy="2013140"/>
              </a:xfrm>
              <a:custGeom>
                <a:avLst/>
                <a:gdLst>
                  <a:gd name="connsiteX0" fmla="*/ 0 w 789377"/>
                  <a:gd name="connsiteY0" fmla="*/ 1731498 h 1928842"/>
                  <a:gd name="connsiteX1" fmla="*/ 493361 w 789377"/>
                  <a:gd name="connsiteY1" fmla="*/ 1731498 h 1928842"/>
                  <a:gd name="connsiteX2" fmla="*/ 493361 w 789377"/>
                  <a:gd name="connsiteY2" fmla="*/ 197344 h 1928842"/>
                  <a:gd name="connsiteX3" fmla="*/ 394689 w 789377"/>
                  <a:gd name="connsiteY3" fmla="*/ 197344 h 1928842"/>
                  <a:gd name="connsiteX4" fmla="*/ 592033 w 789377"/>
                  <a:gd name="connsiteY4" fmla="*/ 0 h 1928842"/>
                  <a:gd name="connsiteX5" fmla="*/ 789377 w 789377"/>
                  <a:gd name="connsiteY5" fmla="*/ 197344 h 1928842"/>
                  <a:gd name="connsiteX6" fmla="*/ 690705 w 789377"/>
                  <a:gd name="connsiteY6" fmla="*/ 197344 h 1928842"/>
                  <a:gd name="connsiteX7" fmla="*/ 690705 w 789377"/>
                  <a:gd name="connsiteY7" fmla="*/ 1928842 h 1928842"/>
                  <a:gd name="connsiteX8" fmla="*/ 0 w 789377"/>
                  <a:gd name="connsiteY8" fmla="*/ 1928842 h 1928842"/>
                  <a:gd name="connsiteX9" fmla="*/ 0 w 789377"/>
                  <a:gd name="connsiteY9" fmla="*/ 1731498 h 1928842"/>
                  <a:gd name="connsiteX0" fmla="*/ 1179943 w 1969320"/>
                  <a:gd name="connsiteY0" fmla="*/ 173149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179943 w 1969320"/>
                  <a:gd name="connsiteY9" fmla="*/ 1731498 h 1928842"/>
                  <a:gd name="connsiteX0" fmla="*/ 15096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5096 w 1969320"/>
                  <a:gd name="connsiteY9" fmla="*/ 1749108 h 1928842"/>
                  <a:gd name="connsiteX0" fmla="*/ 5858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5858 w 1969320"/>
                  <a:gd name="connsiteY9" fmla="*/ 1749108 h 192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320" h="1928842">
                    <a:moveTo>
                      <a:pt x="5858" y="1749108"/>
                    </a:moveTo>
                    <a:lnTo>
                      <a:pt x="1673304" y="1731498"/>
                    </a:lnTo>
                    <a:lnTo>
                      <a:pt x="1673304" y="197344"/>
                    </a:lnTo>
                    <a:lnTo>
                      <a:pt x="1574632" y="197344"/>
                    </a:lnTo>
                    <a:lnTo>
                      <a:pt x="1771976" y="0"/>
                    </a:lnTo>
                    <a:lnTo>
                      <a:pt x="1969320" y="197344"/>
                    </a:lnTo>
                    <a:lnTo>
                      <a:pt x="1870648" y="197344"/>
                    </a:lnTo>
                    <a:lnTo>
                      <a:pt x="1870648" y="1928842"/>
                    </a:lnTo>
                    <a:lnTo>
                      <a:pt x="0" y="1926326"/>
                    </a:lnTo>
                    <a:lnTo>
                      <a:pt x="5858" y="17491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3">
              <a:extLst>
                <a:ext uri="{FF2B5EF4-FFF2-40B4-BE49-F238E27FC236}">
                  <a16:creationId xmlns:a16="http://schemas.microsoft.com/office/drawing/2014/main" id="{E883F063-28BA-44EB-2DF7-4D709EBA62B1}"/>
                </a:ext>
              </a:extLst>
            </p:cNvPr>
            <p:cNvSpPr txBox="1">
              <a:spLocks/>
            </p:cNvSpPr>
            <p:nvPr/>
          </p:nvSpPr>
          <p:spPr>
            <a:xfrm>
              <a:off x="5181330" y="3487479"/>
              <a:ext cx="1752429" cy="457200"/>
            </a:xfrm>
            <a:prstGeom prst="rect">
              <a:avLst/>
            </a:prstGeom>
            <a:ln>
              <a:no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t>Teacher Performance</a:t>
              </a:r>
            </a:p>
          </p:txBody>
        </p:sp>
        <p:cxnSp>
          <p:nvCxnSpPr>
            <p:cNvPr id="23" name="Straight Connector 22">
              <a:extLst>
                <a:ext uri="{FF2B5EF4-FFF2-40B4-BE49-F238E27FC236}">
                  <a16:creationId xmlns:a16="http://schemas.microsoft.com/office/drawing/2014/main" id="{6BA54598-F858-DE11-BA72-34885547D0E7}"/>
                </a:ext>
                <a:ext uri="{C183D7F6-B498-43B3-948B-1728B52AA6E4}">
                  <adec:decorative xmlns:adec="http://schemas.microsoft.com/office/drawing/2017/decorative" val="1"/>
                </a:ext>
              </a:extLst>
            </p:cNvPr>
            <p:cNvCxnSpPr>
              <a:cxnSpLocks/>
              <a:stCxn id="26" idx="2"/>
              <a:endCxn id="9" idx="7"/>
            </p:cNvCxnSpPr>
            <p:nvPr/>
          </p:nvCxnSpPr>
          <p:spPr>
            <a:xfrm>
              <a:off x="6052501" y="2108581"/>
              <a:ext cx="1653" cy="414277"/>
            </a:xfrm>
            <a:prstGeom prst="line">
              <a:avLst/>
            </a:prstGeom>
            <a:ln>
              <a:solidFill>
                <a:schemeClr val="accent2"/>
              </a:solidFill>
            </a:ln>
          </p:spPr>
          <p:style>
            <a:lnRef idx="3">
              <a:schemeClr val="accent1"/>
            </a:lnRef>
            <a:fillRef idx="0">
              <a:schemeClr val="accent1"/>
            </a:fillRef>
            <a:effectRef idx="2">
              <a:schemeClr val="accent1"/>
            </a:effectRef>
            <a:fontRef idx="minor">
              <a:schemeClr val="tx1"/>
            </a:fontRef>
          </p:style>
        </p:cxnSp>
        <p:cxnSp>
          <p:nvCxnSpPr>
            <p:cNvPr id="42" name="Straight Connector 41">
              <a:extLst>
                <a:ext uri="{FF2B5EF4-FFF2-40B4-BE49-F238E27FC236}">
                  <a16:creationId xmlns:a16="http://schemas.microsoft.com/office/drawing/2014/main" id="{DD15CAEF-5C2D-FB08-ADAA-4789D97317BC}"/>
                </a:ext>
                <a:ext uri="{C183D7F6-B498-43B3-948B-1728B52AA6E4}">
                  <adec:decorative xmlns:adec="http://schemas.microsoft.com/office/drawing/2017/decorative" val="1"/>
                </a:ext>
              </a:extLst>
            </p:cNvPr>
            <p:cNvCxnSpPr>
              <a:cxnSpLocks/>
            </p:cNvCxnSpPr>
            <p:nvPr/>
          </p:nvCxnSpPr>
          <p:spPr>
            <a:xfrm>
              <a:off x="4771716" y="1418732"/>
              <a:ext cx="0" cy="442111"/>
            </a:xfrm>
            <a:prstGeom prst="line">
              <a:avLst/>
            </a:prstGeom>
            <a:ln>
              <a:solidFill>
                <a:schemeClr val="accent2"/>
              </a:solidFill>
            </a:ln>
          </p:spPr>
          <p:style>
            <a:lnRef idx="3">
              <a:schemeClr val="accent1"/>
            </a:lnRef>
            <a:fillRef idx="0">
              <a:schemeClr val="accent1"/>
            </a:fillRef>
            <a:effectRef idx="2">
              <a:schemeClr val="accent1"/>
            </a:effectRef>
            <a:fontRef idx="minor">
              <a:schemeClr val="tx1"/>
            </a:fontRef>
          </p:style>
        </p:cxnSp>
        <p:sp>
          <p:nvSpPr>
            <p:cNvPr id="26" name="TextBox 25">
              <a:extLst>
                <a:ext uri="{FF2B5EF4-FFF2-40B4-BE49-F238E27FC236}">
                  <a16:creationId xmlns:a16="http://schemas.microsoft.com/office/drawing/2014/main" id="{86929C25-31A2-1101-2C46-E0C5916D10D8}"/>
                </a:ext>
              </a:extLst>
            </p:cNvPr>
            <p:cNvSpPr txBox="1"/>
            <p:nvPr/>
          </p:nvSpPr>
          <p:spPr>
            <a:xfrm>
              <a:off x="4840495" y="1369917"/>
              <a:ext cx="2424012" cy="738664"/>
            </a:xfrm>
            <a:prstGeom prst="rect">
              <a:avLst/>
            </a:prstGeom>
            <a:noFill/>
          </p:spPr>
          <p:txBody>
            <a:bodyPr wrap="square">
              <a:spAutoFit/>
            </a:bodyPr>
            <a:lstStyle/>
            <a:p>
              <a:pPr lvl="0" algn="ctr"/>
              <a:r>
                <a:rPr lang="en-US" sz="1400"/>
                <a:t>Identify skew in the distribution of your teacher performance data</a:t>
              </a:r>
            </a:p>
          </p:txBody>
        </p:sp>
      </p:grpSp>
      <p:grpSp>
        <p:nvGrpSpPr>
          <p:cNvPr id="15" name="Group 14" descr="Skew: Using what was identified form the correlation and distribution tabs, identify specific areas to focus on using the information found on the skew tabs.">
            <a:extLst>
              <a:ext uri="{FF2B5EF4-FFF2-40B4-BE49-F238E27FC236}">
                <a16:creationId xmlns:a16="http://schemas.microsoft.com/office/drawing/2014/main" id="{35B383AA-7AE6-81EF-D915-B534BB14CF8F}"/>
              </a:ext>
            </a:extLst>
          </p:cNvPr>
          <p:cNvGrpSpPr/>
          <p:nvPr/>
        </p:nvGrpSpPr>
        <p:grpSpPr>
          <a:xfrm>
            <a:off x="6737669" y="2952744"/>
            <a:ext cx="3163328" cy="3442059"/>
            <a:chOff x="6737669" y="2952744"/>
            <a:chExt cx="3163328" cy="3442059"/>
          </a:xfrm>
        </p:grpSpPr>
        <p:grpSp>
          <p:nvGrpSpPr>
            <p:cNvPr id="19" name="Group 18">
              <a:extLst>
                <a:ext uri="{FF2B5EF4-FFF2-40B4-BE49-F238E27FC236}">
                  <a16:creationId xmlns:a16="http://schemas.microsoft.com/office/drawing/2014/main" id="{A2D64C93-0ED1-C45C-391D-1F4CDFAF8130}"/>
                </a:ext>
                <a:ext uri="{C183D7F6-B498-43B3-948B-1728B52AA6E4}">
                  <adec:decorative xmlns:adec="http://schemas.microsoft.com/office/drawing/2017/decorative" val="1"/>
                </a:ext>
              </a:extLst>
            </p:cNvPr>
            <p:cNvGrpSpPr/>
            <p:nvPr/>
          </p:nvGrpSpPr>
          <p:grpSpPr>
            <a:xfrm>
              <a:off x="7541961" y="2952744"/>
              <a:ext cx="1613226" cy="1615916"/>
              <a:chOff x="7831453" y="2466985"/>
              <a:chExt cx="2099557" cy="2103057"/>
            </a:xfrm>
          </p:grpSpPr>
          <p:sp>
            <p:nvSpPr>
              <p:cNvPr id="7" name="Rectangle 6">
                <a:extLst>
                  <a:ext uri="{FF2B5EF4-FFF2-40B4-BE49-F238E27FC236}">
                    <a16:creationId xmlns:a16="http://schemas.microsoft.com/office/drawing/2014/main" id="{9D836144-569C-170C-AD37-6AE543E8C1B1}"/>
                  </a:ext>
                </a:extLst>
              </p:cNvPr>
              <p:cNvSpPr/>
              <p:nvPr/>
            </p:nvSpPr>
            <p:spPr>
              <a:xfrm rot="2700000">
                <a:off x="7831453" y="2466985"/>
                <a:ext cx="1917700" cy="1917700"/>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Up 7">
                <a:extLst>
                  <a:ext uri="{FF2B5EF4-FFF2-40B4-BE49-F238E27FC236}">
                    <a16:creationId xmlns:a16="http://schemas.microsoft.com/office/drawing/2014/main" id="{DA126229-692D-6690-23E4-C1447D9D4D9E}"/>
                  </a:ext>
                </a:extLst>
              </p:cNvPr>
              <p:cNvSpPr/>
              <p:nvPr/>
            </p:nvSpPr>
            <p:spPr>
              <a:xfrm rot="2700000">
                <a:off x="7939780" y="2578812"/>
                <a:ext cx="1969320" cy="2013140"/>
              </a:xfrm>
              <a:custGeom>
                <a:avLst/>
                <a:gdLst>
                  <a:gd name="connsiteX0" fmla="*/ 0 w 789377"/>
                  <a:gd name="connsiteY0" fmla="*/ 1731498 h 1928842"/>
                  <a:gd name="connsiteX1" fmla="*/ 493361 w 789377"/>
                  <a:gd name="connsiteY1" fmla="*/ 1731498 h 1928842"/>
                  <a:gd name="connsiteX2" fmla="*/ 493361 w 789377"/>
                  <a:gd name="connsiteY2" fmla="*/ 197344 h 1928842"/>
                  <a:gd name="connsiteX3" fmla="*/ 394689 w 789377"/>
                  <a:gd name="connsiteY3" fmla="*/ 197344 h 1928842"/>
                  <a:gd name="connsiteX4" fmla="*/ 592033 w 789377"/>
                  <a:gd name="connsiteY4" fmla="*/ 0 h 1928842"/>
                  <a:gd name="connsiteX5" fmla="*/ 789377 w 789377"/>
                  <a:gd name="connsiteY5" fmla="*/ 197344 h 1928842"/>
                  <a:gd name="connsiteX6" fmla="*/ 690705 w 789377"/>
                  <a:gd name="connsiteY6" fmla="*/ 197344 h 1928842"/>
                  <a:gd name="connsiteX7" fmla="*/ 690705 w 789377"/>
                  <a:gd name="connsiteY7" fmla="*/ 1928842 h 1928842"/>
                  <a:gd name="connsiteX8" fmla="*/ 0 w 789377"/>
                  <a:gd name="connsiteY8" fmla="*/ 1928842 h 1928842"/>
                  <a:gd name="connsiteX9" fmla="*/ 0 w 789377"/>
                  <a:gd name="connsiteY9" fmla="*/ 1731498 h 1928842"/>
                  <a:gd name="connsiteX0" fmla="*/ 1179943 w 1969320"/>
                  <a:gd name="connsiteY0" fmla="*/ 173149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179943 w 1969320"/>
                  <a:gd name="connsiteY9" fmla="*/ 1731498 h 1928842"/>
                  <a:gd name="connsiteX0" fmla="*/ 15096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5096 w 1969320"/>
                  <a:gd name="connsiteY9" fmla="*/ 1749108 h 1928842"/>
                  <a:gd name="connsiteX0" fmla="*/ 5858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5858 w 1969320"/>
                  <a:gd name="connsiteY9" fmla="*/ 1749108 h 192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320" h="1928842">
                    <a:moveTo>
                      <a:pt x="5858" y="1749108"/>
                    </a:moveTo>
                    <a:lnTo>
                      <a:pt x="1673304" y="1731498"/>
                    </a:lnTo>
                    <a:lnTo>
                      <a:pt x="1673304" y="197344"/>
                    </a:lnTo>
                    <a:lnTo>
                      <a:pt x="1574632" y="197344"/>
                    </a:lnTo>
                    <a:lnTo>
                      <a:pt x="1771976" y="0"/>
                    </a:lnTo>
                    <a:lnTo>
                      <a:pt x="1969320" y="197344"/>
                    </a:lnTo>
                    <a:lnTo>
                      <a:pt x="1870648" y="197344"/>
                    </a:lnTo>
                    <a:lnTo>
                      <a:pt x="1870648" y="1928842"/>
                    </a:lnTo>
                    <a:lnTo>
                      <a:pt x="0" y="1926326"/>
                    </a:lnTo>
                    <a:lnTo>
                      <a:pt x="5858" y="17491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ntent Placeholder 3">
              <a:extLst>
                <a:ext uri="{FF2B5EF4-FFF2-40B4-BE49-F238E27FC236}">
                  <a16:creationId xmlns:a16="http://schemas.microsoft.com/office/drawing/2014/main" id="{9C4A049B-7506-1D52-8E23-859711F79794}"/>
                </a:ext>
              </a:extLst>
            </p:cNvPr>
            <p:cNvSpPr txBox="1">
              <a:spLocks/>
            </p:cNvSpPr>
            <p:nvPr/>
          </p:nvSpPr>
          <p:spPr>
            <a:xfrm>
              <a:off x="7421853" y="3487479"/>
              <a:ext cx="1752429" cy="45720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Dashboards</a:t>
              </a:r>
            </a:p>
          </p:txBody>
        </p:sp>
        <p:cxnSp>
          <p:nvCxnSpPr>
            <p:cNvPr id="28" name="Straight Connector 27">
              <a:extLst>
                <a:ext uri="{FF2B5EF4-FFF2-40B4-BE49-F238E27FC236}">
                  <a16:creationId xmlns:a16="http://schemas.microsoft.com/office/drawing/2014/main" id="{F74580E4-4A25-A8B6-1904-356AC721710C}"/>
                </a:ext>
                <a:ext uri="{C183D7F6-B498-43B3-948B-1728B52AA6E4}">
                  <adec:decorative xmlns:adec="http://schemas.microsoft.com/office/drawing/2017/decorative" val="1"/>
                </a:ext>
              </a:extLst>
            </p:cNvPr>
            <p:cNvCxnSpPr>
              <a:cxnSpLocks/>
              <a:stCxn id="10" idx="7"/>
              <a:endCxn id="29" idx="0"/>
            </p:cNvCxnSpPr>
            <p:nvPr/>
          </p:nvCxnSpPr>
          <p:spPr>
            <a:xfrm>
              <a:off x="8316260" y="4840338"/>
              <a:ext cx="3073" cy="605377"/>
            </a:xfrm>
            <a:prstGeom prst="line">
              <a:avLst/>
            </a:prstGeom>
            <a:ln>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44" name="Straight Connector 43">
              <a:extLst>
                <a:ext uri="{FF2B5EF4-FFF2-40B4-BE49-F238E27FC236}">
                  <a16:creationId xmlns:a16="http://schemas.microsoft.com/office/drawing/2014/main" id="{F393670D-3F1D-3C80-A888-B431A9506DEA}"/>
                </a:ext>
                <a:ext uri="{C183D7F6-B498-43B3-948B-1728B52AA6E4}">
                  <adec:decorative xmlns:adec="http://schemas.microsoft.com/office/drawing/2017/decorative" val="1"/>
                </a:ext>
              </a:extLst>
            </p:cNvPr>
            <p:cNvCxnSpPr>
              <a:cxnSpLocks/>
            </p:cNvCxnSpPr>
            <p:nvPr/>
          </p:nvCxnSpPr>
          <p:spPr>
            <a:xfrm>
              <a:off x="6737669" y="5489571"/>
              <a:ext cx="0" cy="905232"/>
            </a:xfrm>
            <a:prstGeom prst="line">
              <a:avLst/>
            </a:prstGeom>
            <a:ln>
              <a:solidFill>
                <a:schemeClr val="accent3"/>
              </a:solidFill>
            </a:ln>
          </p:spPr>
          <p:style>
            <a:lnRef idx="3">
              <a:schemeClr val="accent1"/>
            </a:lnRef>
            <a:fillRef idx="0">
              <a:schemeClr val="accent1"/>
            </a:fillRef>
            <a:effectRef idx="2">
              <a:schemeClr val="accent1"/>
            </a:effectRef>
            <a:fontRef idx="minor">
              <a:schemeClr val="tx1"/>
            </a:fontRef>
          </p:style>
        </p:cxnSp>
        <p:sp>
          <p:nvSpPr>
            <p:cNvPr id="29" name="TextBox 28">
              <a:extLst>
                <a:ext uri="{FF2B5EF4-FFF2-40B4-BE49-F238E27FC236}">
                  <a16:creationId xmlns:a16="http://schemas.microsoft.com/office/drawing/2014/main" id="{325A69D0-009F-62EB-DD64-B9DEF4BA5FB9}"/>
                </a:ext>
              </a:extLst>
            </p:cNvPr>
            <p:cNvSpPr txBox="1"/>
            <p:nvPr/>
          </p:nvSpPr>
          <p:spPr>
            <a:xfrm>
              <a:off x="6737669" y="5445715"/>
              <a:ext cx="3163328" cy="738664"/>
            </a:xfrm>
            <a:prstGeom prst="rect">
              <a:avLst/>
            </a:prstGeom>
            <a:noFill/>
          </p:spPr>
          <p:txBody>
            <a:bodyPr wrap="square">
              <a:spAutoFit/>
            </a:bodyPr>
            <a:lstStyle/>
            <a:p>
              <a:pPr lvl="0" algn="ctr"/>
              <a:r>
                <a:rPr lang="en-US" sz="1400"/>
                <a:t>Using what was identified form the correlation and teacher performance tabs, identify specific areas to focus on.</a:t>
              </a:r>
            </a:p>
          </p:txBody>
        </p:sp>
      </p:grpSp>
    </p:spTree>
    <p:extLst>
      <p:ext uri="{BB962C8B-B14F-4D97-AF65-F5344CB8AC3E}">
        <p14:creationId xmlns:p14="http://schemas.microsoft.com/office/powerpoint/2010/main" val="221160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129D-F782-4A01-93EA-CD7B886CC015}"/>
              </a:ext>
            </a:extLst>
          </p:cNvPr>
          <p:cNvSpPr>
            <a:spLocks noGrp="1"/>
          </p:cNvSpPr>
          <p:nvPr>
            <p:ph type="ctrTitle"/>
          </p:nvPr>
        </p:nvSpPr>
        <p:spPr>
          <a:xfrm>
            <a:off x="1415049" y="4940108"/>
            <a:ext cx="9144000" cy="830377"/>
          </a:xfrm>
        </p:spPr>
        <p:txBody>
          <a:bodyPr>
            <a:normAutofit/>
          </a:bodyPr>
          <a:lstStyle/>
          <a:p>
            <a:r>
              <a:rPr lang="en-US">
                <a:solidFill>
                  <a:schemeClr val="tx1"/>
                </a:solidFill>
              </a:rPr>
              <a:t>Correlation</a:t>
            </a:r>
          </a:p>
        </p:txBody>
      </p:sp>
    </p:spTree>
    <p:extLst>
      <p:ext uri="{BB962C8B-B14F-4D97-AF65-F5344CB8AC3E}">
        <p14:creationId xmlns:p14="http://schemas.microsoft.com/office/powerpoint/2010/main" val="1404842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a:t>Correlation Tab: What is Correlation?</a:t>
            </a:r>
          </a:p>
        </p:txBody>
      </p:sp>
      <p:sp>
        <p:nvSpPr>
          <p:cNvPr id="6" name="Content Placeholder 2">
            <a:extLst>
              <a:ext uri="{FF2B5EF4-FFF2-40B4-BE49-F238E27FC236}">
                <a16:creationId xmlns:a16="http://schemas.microsoft.com/office/drawing/2014/main" id="{153F4653-3C0D-B2C0-B54C-01B477B2CB77}"/>
              </a:ext>
            </a:extLst>
          </p:cNvPr>
          <p:cNvSpPr txBox="1">
            <a:spLocks/>
          </p:cNvSpPr>
          <p:nvPr/>
        </p:nvSpPr>
        <p:spPr>
          <a:xfrm>
            <a:off x="279140" y="1478360"/>
            <a:ext cx="11373507" cy="621015"/>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200"/>
              <a:t>The relationship </a:t>
            </a:r>
            <a:r>
              <a:rPr lang="en-US" sz="6200">
                <a:latin typeface="Calibri" panose="020F0502020204030204" pitchFamily="34" charset="0"/>
                <a:cs typeface="Calibri" panose="020F0502020204030204" pitchFamily="34" charset="0"/>
              </a:rPr>
              <a:t>of teacher observation scores to student growth scores</a:t>
            </a:r>
          </a:p>
          <a:p>
            <a:pPr marL="0" indent="0">
              <a:buFont typeface="Arial" panose="020B0604020202020204" pitchFamily="34" charset="0"/>
              <a:buNone/>
            </a:pPr>
            <a:r>
              <a:rPr lang="en-US"/>
              <a:t> </a:t>
            </a:r>
          </a:p>
        </p:txBody>
      </p:sp>
      <p:sp>
        <p:nvSpPr>
          <p:cNvPr id="8" name="Content Placeholder 2">
            <a:extLst>
              <a:ext uri="{FF2B5EF4-FFF2-40B4-BE49-F238E27FC236}">
                <a16:creationId xmlns:a16="http://schemas.microsoft.com/office/drawing/2014/main" id="{EC42F4E9-802B-CA74-9154-F96F3FC719AD}"/>
              </a:ext>
            </a:extLst>
          </p:cNvPr>
          <p:cNvSpPr txBox="1">
            <a:spLocks/>
          </p:cNvSpPr>
          <p:nvPr/>
        </p:nvSpPr>
        <p:spPr>
          <a:xfrm>
            <a:off x="1992466" y="2254630"/>
            <a:ext cx="2440638" cy="62101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Positive Correlation</a:t>
            </a:r>
            <a:endParaRPr lang="en-US" sz="240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a:t> </a:t>
            </a:r>
          </a:p>
        </p:txBody>
      </p:sp>
      <p:pic>
        <p:nvPicPr>
          <p:cNvPr id="7" name="Content Placeholder 6" descr="Graph showing positive correlation">
            <a:extLst>
              <a:ext uri="{FF2B5EF4-FFF2-40B4-BE49-F238E27FC236}">
                <a16:creationId xmlns:a16="http://schemas.microsoft.com/office/drawing/2014/main" id="{F5650E3D-4B19-4829-744C-53519BF2A53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99393" y="2565140"/>
            <a:ext cx="5141398" cy="2648425"/>
          </a:xfrm>
          <a:prstGeom prst="rect">
            <a:avLst/>
          </a:prstGeom>
        </p:spPr>
      </p:pic>
      <p:sp>
        <p:nvSpPr>
          <p:cNvPr id="10" name="Content Placeholder 2">
            <a:extLst>
              <a:ext uri="{FF2B5EF4-FFF2-40B4-BE49-F238E27FC236}">
                <a16:creationId xmlns:a16="http://schemas.microsoft.com/office/drawing/2014/main" id="{78E6037F-3B90-B5F0-7AB0-B28E6AB0A49C}"/>
              </a:ext>
            </a:extLst>
          </p:cNvPr>
          <p:cNvSpPr txBox="1">
            <a:spLocks/>
          </p:cNvSpPr>
          <p:nvPr/>
        </p:nvSpPr>
        <p:spPr>
          <a:xfrm>
            <a:off x="8036380" y="2254630"/>
            <a:ext cx="2440638" cy="62101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No Correlation</a:t>
            </a:r>
            <a:endParaRPr lang="en-US" sz="240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a:t> </a:t>
            </a:r>
          </a:p>
        </p:txBody>
      </p:sp>
      <p:pic>
        <p:nvPicPr>
          <p:cNvPr id="9" name="Picture 8" descr="Graph showing no correlation">
            <a:extLst>
              <a:ext uri="{FF2B5EF4-FFF2-40B4-BE49-F238E27FC236}">
                <a16:creationId xmlns:a16="http://schemas.microsoft.com/office/drawing/2014/main" id="{73C66A24-2FE2-41C8-8E04-743C77FBF9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1211" y="2565138"/>
            <a:ext cx="4672542" cy="2648425"/>
          </a:xfrm>
          <a:prstGeom prst="rect">
            <a:avLst/>
          </a:prstGeom>
        </p:spPr>
      </p:pic>
    </p:spTree>
    <p:extLst>
      <p:ext uri="{BB962C8B-B14F-4D97-AF65-F5344CB8AC3E}">
        <p14:creationId xmlns:p14="http://schemas.microsoft.com/office/powerpoint/2010/main" val="3251795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a:t>Correlation Tab: Overview</a:t>
            </a:r>
          </a:p>
        </p:txBody>
      </p:sp>
      <p:sp>
        <p:nvSpPr>
          <p:cNvPr id="6" name="Content Placeholder 2">
            <a:extLst>
              <a:ext uri="{FF2B5EF4-FFF2-40B4-BE49-F238E27FC236}">
                <a16:creationId xmlns:a16="http://schemas.microsoft.com/office/drawing/2014/main" id="{153F4653-3C0D-B2C0-B54C-01B477B2CB77}"/>
              </a:ext>
            </a:extLst>
          </p:cNvPr>
          <p:cNvSpPr txBox="1">
            <a:spLocks/>
          </p:cNvSpPr>
          <p:nvPr/>
        </p:nvSpPr>
        <p:spPr>
          <a:xfrm>
            <a:off x="279140" y="1219360"/>
            <a:ext cx="11373507" cy="13278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This tab provides an overview of correlation for your district. It also shows several sub-group correlation values. </a:t>
            </a:r>
          </a:p>
        </p:txBody>
      </p:sp>
      <p:pic>
        <p:nvPicPr>
          <p:cNvPr id="5" name="Picture 4" descr="screenshot of correlation tab">
            <a:extLst>
              <a:ext uri="{FF2B5EF4-FFF2-40B4-BE49-F238E27FC236}">
                <a16:creationId xmlns:a16="http://schemas.microsoft.com/office/drawing/2014/main" id="{A4E5AA06-2066-F787-05DD-00A0A4D37424}"/>
              </a:ext>
            </a:extLst>
          </p:cNvPr>
          <p:cNvPicPr>
            <a:picLocks noChangeAspect="1"/>
          </p:cNvPicPr>
          <p:nvPr/>
        </p:nvPicPr>
        <p:blipFill>
          <a:blip r:embed="rId3"/>
          <a:stretch>
            <a:fillRect/>
          </a:stretch>
        </p:blipFill>
        <p:spPr>
          <a:xfrm>
            <a:off x="144093" y="2400519"/>
            <a:ext cx="11643599" cy="2546620"/>
          </a:xfrm>
          <a:prstGeom prst="rect">
            <a:avLst/>
          </a:prstGeom>
        </p:spPr>
      </p:pic>
    </p:spTree>
    <p:extLst>
      <p:ext uri="{BB962C8B-B14F-4D97-AF65-F5344CB8AC3E}">
        <p14:creationId xmlns:p14="http://schemas.microsoft.com/office/powerpoint/2010/main" val="3275264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a:t>Correlation Tab: Overall Correlation</a:t>
            </a:r>
          </a:p>
        </p:txBody>
      </p:sp>
      <p:sp>
        <p:nvSpPr>
          <p:cNvPr id="5" name="Content Placeholder 4">
            <a:extLst>
              <a:ext uri="{FF2B5EF4-FFF2-40B4-BE49-F238E27FC236}">
                <a16:creationId xmlns:a16="http://schemas.microsoft.com/office/drawing/2014/main" id="{22962E91-5F6D-A0D2-CD9D-0BEA0FBCB881}"/>
              </a:ext>
            </a:extLst>
          </p:cNvPr>
          <p:cNvSpPr>
            <a:spLocks noGrp="1"/>
          </p:cNvSpPr>
          <p:nvPr>
            <p:ph sz="half" idx="1"/>
          </p:nvPr>
        </p:nvSpPr>
        <p:spPr/>
        <p:txBody>
          <a:bodyPr/>
          <a:lstStyle/>
          <a:p>
            <a:pPr marL="0" indent="0">
              <a:buNone/>
            </a:pPr>
            <a:r>
              <a:rPr lang="en-US"/>
              <a:t>Your overall correlation is used to score check 1 during your data validation process. Refer to the chart below to see how your LEA would score on check 1 of the data validation process!</a:t>
            </a:r>
          </a:p>
          <a:p>
            <a:pPr marL="0" indent="0">
              <a:buNone/>
            </a:pPr>
            <a:endParaRPr lang="en-US"/>
          </a:p>
          <a:p>
            <a:pPr marL="0" indent="0">
              <a:buNone/>
            </a:pPr>
            <a:endParaRPr lang="en-US"/>
          </a:p>
          <a:p>
            <a:pPr marL="0" indent="0">
              <a:buNone/>
            </a:pPr>
            <a:endParaRPr lang="en-US"/>
          </a:p>
        </p:txBody>
      </p:sp>
      <p:pic>
        <p:nvPicPr>
          <p:cNvPr id="9" name="Picture 8" descr="Screenshot of check 1 scoring rubric">
            <a:extLst>
              <a:ext uri="{FF2B5EF4-FFF2-40B4-BE49-F238E27FC236}">
                <a16:creationId xmlns:a16="http://schemas.microsoft.com/office/drawing/2014/main" id="{A2CCD964-845A-BE7B-D83B-970012159549}"/>
              </a:ext>
            </a:extLst>
          </p:cNvPr>
          <p:cNvPicPr>
            <a:picLocks noChangeAspect="1"/>
          </p:cNvPicPr>
          <p:nvPr/>
        </p:nvPicPr>
        <p:blipFill>
          <a:blip r:embed="rId3"/>
          <a:stretch>
            <a:fillRect/>
          </a:stretch>
        </p:blipFill>
        <p:spPr>
          <a:xfrm>
            <a:off x="589948" y="4495010"/>
            <a:ext cx="4410348" cy="1163643"/>
          </a:xfrm>
          <a:prstGeom prst="rect">
            <a:avLst/>
          </a:prstGeom>
          <a:ln>
            <a:solidFill>
              <a:schemeClr val="tx1"/>
            </a:solidFill>
          </a:ln>
        </p:spPr>
      </p:pic>
      <p:pic>
        <p:nvPicPr>
          <p:cNvPr id="4" name="Picture 3" descr="Screenshot of overall correlation">
            <a:extLst>
              <a:ext uri="{FF2B5EF4-FFF2-40B4-BE49-F238E27FC236}">
                <a16:creationId xmlns:a16="http://schemas.microsoft.com/office/drawing/2014/main" id="{A083D911-6321-1062-FAC5-9751E28CA5D0}"/>
              </a:ext>
            </a:extLst>
          </p:cNvPr>
          <p:cNvPicPr>
            <a:picLocks noChangeAspect="1"/>
          </p:cNvPicPr>
          <p:nvPr/>
        </p:nvPicPr>
        <p:blipFill>
          <a:blip r:embed="rId4"/>
          <a:stretch>
            <a:fillRect/>
          </a:stretch>
        </p:blipFill>
        <p:spPr>
          <a:xfrm>
            <a:off x="6408860" y="1881975"/>
            <a:ext cx="5108994" cy="4004530"/>
          </a:xfrm>
          <a:prstGeom prst="rect">
            <a:avLst/>
          </a:prstGeom>
        </p:spPr>
      </p:pic>
    </p:spTree>
    <p:extLst>
      <p:ext uri="{BB962C8B-B14F-4D97-AF65-F5344CB8AC3E}">
        <p14:creationId xmlns:p14="http://schemas.microsoft.com/office/powerpoint/2010/main" val="4212800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a:t>Correlation Tab: Subgroup Correlation</a:t>
            </a:r>
          </a:p>
        </p:txBody>
      </p:sp>
      <p:sp>
        <p:nvSpPr>
          <p:cNvPr id="3" name="Content Placeholder 2">
            <a:extLst>
              <a:ext uri="{FF2B5EF4-FFF2-40B4-BE49-F238E27FC236}">
                <a16:creationId xmlns:a16="http://schemas.microsoft.com/office/drawing/2014/main" id="{FFB5E744-19D8-E62B-FA26-22A16B67355E}"/>
              </a:ext>
            </a:extLst>
          </p:cNvPr>
          <p:cNvSpPr>
            <a:spLocks noGrp="1"/>
          </p:cNvSpPr>
          <p:nvPr>
            <p:ph sz="half" idx="1"/>
          </p:nvPr>
        </p:nvSpPr>
        <p:spPr>
          <a:xfrm>
            <a:off x="141485" y="2338615"/>
            <a:ext cx="3035470" cy="2180770"/>
          </a:xfrm>
        </p:spPr>
        <p:txBody>
          <a:bodyPr>
            <a:normAutofit fontScale="70000" lnSpcReduction="20000"/>
          </a:bodyPr>
          <a:lstStyle/>
          <a:p>
            <a:pPr marL="0" indent="0">
              <a:buNone/>
            </a:pPr>
            <a:r>
              <a:rPr lang="en-US" sz="3400"/>
              <a:t>Subgroup correlation by:</a:t>
            </a:r>
          </a:p>
          <a:p>
            <a:r>
              <a:rPr lang="en-US" sz="3400"/>
              <a:t>Teacher Category</a:t>
            </a:r>
          </a:p>
          <a:p>
            <a:r>
              <a:rPr lang="en-US" sz="3400"/>
              <a:t>Campus Type</a:t>
            </a:r>
          </a:p>
          <a:p>
            <a:r>
              <a:rPr lang="en-US" sz="3400"/>
              <a:t>Grade Level</a:t>
            </a:r>
          </a:p>
          <a:p>
            <a:r>
              <a:rPr lang="en-US" sz="3400"/>
              <a:t>Subject Group</a:t>
            </a:r>
          </a:p>
          <a:p>
            <a:endParaRPr lang="en-US" sz="2000"/>
          </a:p>
        </p:txBody>
      </p:sp>
      <p:pic>
        <p:nvPicPr>
          <p:cNvPr id="12" name="Content Placeholder 11" descr="Screenshot of subgroup correlation value">
            <a:extLst>
              <a:ext uri="{FF2B5EF4-FFF2-40B4-BE49-F238E27FC236}">
                <a16:creationId xmlns:a16="http://schemas.microsoft.com/office/drawing/2014/main" id="{911B7546-D392-4B94-E7AD-E3817D442DE8}"/>
              </a:ext>
            </a:extLst>
          </p:cNvPr>
          <p:cNvPicPr>
            <a:picLocks noGrp="1" noChangeAspect="1"/>
          </p:cNvPicPr>
          <p:nvPr>
            <p:ph sz="half" idx="2"/>
          </p:nvPr>
        </p:nvPicPr>
        <p:blipFill>
          <a:blip r:embed="rId3"/>
          <a:stretch>
            <a:fillRect/>
          </a:stretch>
        </p:blipFill>
        <p:spPr>
          <a:xfrm>
            <a:off x="3563901" y="2182263"/>
            <a:ext cx="8204969" cy="2493474"/>
          </a:xfrm>
        </p:spPr>
      </p:pic>
    </p:spTree>
    <p:extLst>
      <p:ext uri="{BB962C8B-B14F-4D97-AF65-F5344CB8AC3E}">
        <p14:creationId xmlns:p14="http://schemas.microsoft.com/office/powerpoint/2010/main" val="3040104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a:t>Correlation Tab: Visualizing the Data</a:t>
            </a:r>
          </a:p>
        </p:txBody>
      </p:sp>
      <p:sp>
        <p:nvSpPr>
          <p:cNvPr id="3" name="Content Placeholder 2">
            <a:extLst>
              <a:ext uri="{FF2B5EF4-FFF2-40B4-BE49-F238E27FC236}">
                <a16:creationId xmlns:a16="http://schemas.microsoft.com/office/drawing/2014/main" id="{C4E21D95-F96A-13BA-C3F8-33B61DDE0625}"/>
              </a:ext>
            </a:extLst>
          </p:cNvPr>
          <p:cNvSpPr>
            <a:spLocks noGrp="1"/>
          </p:cNvSpPr>
          <p:nvPr>
            <p:ph idx="1"/>
          </p:nvPr>
        </p:nvSpPr>
        <p:spPr>
          <a:xfrm>
            <a:off x="399393" y="1538189"/>
            <a:ext cx="11487807" cy="525073"/>
          </a:xfrm>
        </p:spPr>
        <p:txBody>
          <a:bodyPr/>
          <a:lstStyle/>
          <a:p>
            <a:pPr marL="0" indent="0">
              <a:buNone/>
            </a:pPr>
            <a:r>
              <a:rPr lang="en-US"/>
              <a:t>Use the filters to see a scatterplot and histogram of the data:</a:t>
            </a:r>
          </a:p>
        </p:txBody>
      </p:sp>
      <p:pic>
        <p:nvPicPr>
          <p:cNvPr id="6" name="Picture 5" descr="Screenshot of filters for scatterplot and histograms of data">
            <a:extLst>
              <a:ext uri="{FF2B5EF4-FFF2-40B4-BE49-F238E27FC236}">
                <a16:creationId xmlns:a16="http://schemas.microsoft.com/office/drawing/2014/main" id="{08E419CA-8B99-E8E1-B16C-9FF2ED4889B5}"/>
              </a:ext>
            </a:extLst>
          </p:cNvPr>
          <p:cNvPicPr>
            <a:picLocks noChangeAspect="1"/>
          </p:cNvPicPr>
          <p:nvPr/>
        </p:nvPicPr>
        <p:blipFill>
          <a:blip r:embed="rId3"/>
          <a:stretch>
            <a:fillRect/>
          </a:stretch>
        </p:blipFill>
        <p:spPr>
          <a:xfrm>
            <a:off x="594947" y="2216648"/>
            <a:ext cx="10682654" cy="4242302"/>
          </a:xfrm>
          <a:prstGeom prst="rect">
            <a:avLst/>
          </a:prstGeom>
        </p:spPr>
      </p:pic>
    </p:spTree>
    <p:extLst>
      <p:ext uri="{BB962C8B-B14F-4D97-AF65-F5344CB8AC3E}">
        <p14:creationId xmlns:p14="http://schemas.microsoft.com/office/powerpoint/2010/main" val="3743864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712F-030A-4DE1-92DB-29B41BECBDC6}"/>
              </a:ext>
            </a:extLst>
          </p:cNvPr>
          <p:cNvSpPr>
            <a:spLocks noGrp="1"/>
          </p:cNvSpPr>
          <p:nvPr>
            <p:ph type="title"/>
          </p:nvPr>
        </p:nvSpPr>
        <p:spPr/>
        <p:txBody>
          <a:bodyPr/>
          <a:lstStyle/>
          <a:p>
            <a:r>
              <a:rPr lang="en-US" dirty="0"/>
              <a:t>Presenter</a:t>
            </a:r>
          </a:p>
        </p:txBody>
      </p:sp>
      <p:pic>
        <p:nvPicPr>
          <p:cNvPr id="6" name="Picture Placeholder 26">
            <a:extLst>
              <a:ext uri="{FF2B5EF4-FFF2-40B4-BE49-F238E27FC236}">
                <a16:creationId xmlns:a16="http://schemas.microsoft.com/office/drawing/2014/main" id="{D61CEDF7-4386-4979-BBD6-EB40AC529F72}"/>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592225" y="1526614"/>
            <a:ext cx="4174045" cy="4174045"/>
          </a:xfrm>
          <a:prstGeom prst="rect">
            <a:avLst/>
          </a:prstGeom>
        </p:spPr>
      </p:pic>
      <p:sp>
        <p:nvSpPr>
          <p:cNvPr id="7" name="Rectangle 6">
            <a:extLst>
              <a:ext uri="{FF2B5EF4-FFF2-40B4-BE49-F238E27FC236}">
                <a16:creationId xmlns:a16="http://schemas.microsoft.com/office/drawing/2014/main" id="{87B5D365-1F0D-4269-9199-B28AAF72D91F}"/>
              </a:ext>
              <a:ext uri="{C183D7F6-B498-43B3-948B-1728B52AA6E4}">
                <adec:decorative xmlns:adec="http://schemas.microsoft.com/office/drawing/2017/decorative" val="1"/>
              </a:ext>
            </a:extLst>
          </p:cNvPr>
          <p:cNvSpPr/>
          <p:nvPr/>
        </p:nvSpPr>
        <p:spPr>
          <a:xfrm>
            <a:off x="4359293" y="1526613"/>
            <a:ext cx="813954" cy="4174047"/>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2">
            <a:extLst>
              <a:ext uri="{FF2B5EF4-FFF2-40B4-BE49-F238E27FC236}">
                <a16:creationId xmlns:a16="http://schemas.microsoft.com/office/drawing/2014/main" id="{3A41A509-D3FE-4440-8CE6-D78002D57E47}"/>
              </a:ext>
            </a:extLst>
          </p:cNvPr>
          <p:cNvSpPr txBox="1">
            <a:spLocks/>
          </p:cNvSpPr>
          <p:nvPr/>
        </p:nvSpPr>
        <p:spPr>
          <a:xfrm>
            <a:off x="5386189" y="1526613"/>
            <a:ext cx="6022204" cy="417404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t>CODY BROWN</a:t>
            </a:r>
          </a:p>
          <a:p>
            <a:pPr marL="0" indent="0">
              <a:spcBef>
                <a:spcPts val="0"/>
              </a:spcBef>
              <a:buNone/>
            </a:pPr>
            <a:r>
              <a:rPr lang="en-US" sz="2400"/>
              <a:t>Data Analyst</a:t>
            </a:r>
          </a:p>
          <a:p>
            <a:pPr marL="0" indent="0">
              <a:spcBef>
                <a:spcPts val="0"/>
              </a:spcBef>
              <a:buNone/>
            </a:pPr>
            <a:endParaRPr lang="en-US" sz="1400"/>
          </a:p>
          <a:p>
            <a:pPr marL="0" indent="0">
              <a:spcBef>
                <a:spcPts val="0"/>
              </a:spcBef>
              <a:buNone/>
            </a:pPr>
            <a:endParaRPr lang="en-US" sz="1400"/>
          </a:p>
        </p:txBody>
      </p:sp>
    </p:spTree>
    <p:extLst>
      <p:ext uri="{BB962C8B-B14F-4D97-AF65-F5344CB8AC3E}">
        <p14:creationId xmlns:p14="http://schemas.microsoft.com/office/powerpoint/2010/main" val="555979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2800"/>
              <a:t>Demo Time: Correlation Tab</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a:xfrm>
            <a:off x="399393" y="1538190"/>
            <a:ext cx="11373507" cy="3664125"/>
          </a:xfrm>
        </p:spPr>
        <p:txBody>
          <a:bodyPr>
            <a:normAutofit/>
          </a:bodyPr>
          <a:lstStyle/>
          <a:p>
            <a:pPr marL="0" indent="0">
              <a:buNone/>
            </a:pPr>
            <a:r>
              <a:rPr lang="en-US"/>
              <a:t>Quick Demo</a:t>
            </a:r>
          </a:p>
        </p:txBody>
      </p:sp>
    </p:spTree>
    <p:extLst>
      <p:ext uri="{BB962C8B-B14F-4D97-AF65-F5344CB8AC3E}">
        <p14:creationId xmlns:p14="http://schemas.microsoft.com/office/powerpoint/2010/main" val="2497078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2800"/>
              <a:t>Correlation Tab: Breakout Rooms</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a:xfrm>
            <a:off x="399393" y="1538190"/>
            <a:ext cx="11373507" cy="3664125"/>
          </a:xfrm>
        </p:spPr>
        <p:txBody>
          <a:bodyPr>
            <a:normAutofit/>
          </a:bodyPr>
          <a:lstStyle/>
          <a:p>
            <a:pPr marL="0" indent="0">
              <a:buNone/>
            </a:pPr>
            <a:r>
              <a:rPr lang="en-US"/>
              <a:t>Looking at only the correlation tab:</a:t>
            </a:r>
          </a:p>
          <a:p>
            <a:r>
              <a:rPr lang="en-US"/>
              <a:t>What are some areas of concern that you may have for this district?</a:t>
            </a:r>
          </a:p>
          <a:p>
            <a:r>
              <a:rPr lang="en-US"/>
              <a:t>What are some strengths that you see for this district?</a:t>
            </a:r>
          </a:p>
          <a:p>
            <a:pPr marL="0" indent="0">
              <a:buNone/>
            </a:pPr>
            <a:endParaRPr lang="en-US"/>
          </a:p>
        </p:txBody>
      </p:sp>
    </p:spTree>
    <p:extLst>
      <p:ext uri="{BB962C8B-B14F-4D97-AF65-F5344CB8AC3E}">
        <p14:creationId xmlns:p14="http://schemas.microsoft.com/office/powerpoint/2010/main" val="3241475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a:t>Correlation Tab: Takeaway</a:t>
            </a:r>
          </a:p>
        </p:txBody>
      </p:sp>
      <p:sp>
        <p:nvSpPr>
          <p:cNvPr id="4" name="Text Placeholder 3">
            <a:extLst>
              <a:ext uri="{FF2B5EF4-FFF2-40B4-BE49-F238E27FC236}">
                <a16:creationId xmlns:a16="http://schemas.microsoft.com/office/drawing/2014/main" id="{FDA37025-404B-C3E8-9448-ED44F7DC9751}"/>
              </a:ext>
            </a:extLst>
          </p:cNvPr>
          <p:cNvSpPr>
            <a:spLocks noGrp="1"/>
          </p:cNvSpPr>
          <p:nvPr>
            <p:ph type="body" idx="1"/>
          </p:nvPr>
        </p:nvSpPr>
        <p:spPr/>
        <p:txBody>
          <a:bodyPr/>
          <a:lstStyle/>
          <a:p>
            <a:r>
              <a:rPr lang="en-US"/>
              <a:t>Area of Concern</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sz="half" idx="2"/>
          </p:nvPr>
        </p:nvSpPr>
        <p:spPr/>
        <p:txBody>
          <a:bodyPr>
            <a:normAutofit/>
          </a:bodyPr>
          <a:lstStyle/>
          <a:p>
            <a:r>
              <a:rPr lang="en-US"/>
              <a:t>Overall Correlation</a:t>
            </a:r>
          </a:p>
        </p:txBody>
      </p:sp>
      <p:sp>
        <p:nvSpPr>
          <p:cNvPr id="5" name="Text Placeholder 4">
            <a:extLst>
              <a:ext uri="{FF2B5EF4-FFF2-40B4-BE49-F238E27FC236}">
                <a16:creationId xmlns:a16="http://schemas.microsoft.com/office/drawing/2014/main" id="{81457405-DE4A-B2C9-F672-F583FBEC962B}"/>
              </a:ext>
            </a:extLst>
          </p:cNvPr>
          <p:cNvSpPr>
            <a:spLocks noGrp="1"/>
          </p:cNvSpPr>
          <p:nvPr>
            <p:ph type="body" sz="quarter" idx="3"/>
          </p:nvPr>
        </p:nvSpPr>
        <p:spPr/>
        <p:txBody>
          <a:bodyPr/>
          <a:lstStyle/>
          <a:p>
            <a:r>
              <a:rPr lang="en-US"/>
              <a:t>Area of Strength</a:t>
            </a:r>
          </a:p>
        </p:txBody>
      </p:sp>
      <p:sp>
        <p:nvSpPr>
          <p:cNvPr id="6" name="Content Placeholder 5">
            <a:extLst>
              <a:ext uri="{FF2B5EF4-FFF2-40B4-BE49-F238E27FC236}">
                <a16:creationId xmlns:a16="http://schemas.microsoft.com/office/drawing/2014/main" id="{1AA10716-C193-BB5C-3A25-163B2F3519E4}"/>
              </a:ext>
            </a:extLst>
          </p:cNvPr>
          <p:cNvSpPr>
            <a:spLocks noGrp="1"/>
          </p:cNvSpPr>
          <p:nvPr>
            <p:ph sz="quarter" idx="4"/>
          </p:nvPr>
        </p:nvSpPr>
        <p:spPr/>
        <p:txBody>
          <a:bodyPr>
            <a:normAutofit/>
          </a:bodyPr>
          <a:lstStyle/>
          <a:p>
            <a:r>
              <a:rPr lang="en-US"/>
              <a:t>Science</a:t>
            </a:r>
          </a:p>
          <a:p>
            <a:endParaRPr lang="en-US"/>
          </a:p>
        </p:txBody>
      </p:sp>
    </p:spTree>
    <p:extLst>
      <p:ext uri="{BB962C8B-B14F-4D97-AF65-F5344CB8AC3E}">
        <p14:creationId xmlns:p14="http://schemas.microsoft.com/office/powerpoint/2010/main" val="2957678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129D-F782-4A01-93EA-CD7B886CC015}"/>
              </a:ext>
            </a:extLst>
          </p:cNvPr>
          <p:cNvSpPr>
            <a:spLocks noGrp="1"/>
          </p:cNvSpPr>
          <p:nvPr>
            <p:ph type="ctrTitle"/>
          </p:nvPr>
        </p:nvSpPr>
        <p:spPr>
          <a:xfrm>
            <a:off x="1415049" y="4940108"/>
            <a:ext cx="9144000" cy="830377"/>
          </a:xfrm>
        </p:spPr>
        <p:txBody>
          <a:bodyPr>
            <a:normAutofit/>
          </a:bodyPr>
          <a:lstStyle/>
          <a:p>
            <a:r>
              <a:rPr lang="en-US">
                <a:solidFill>
                  <a:schemeClr val="tx1"/>
                </a:solidFill>
              </a:rPr>
              <a:t>Teacher Performance</a:t>
            </a:r>
          </a:p>
        </p:txBody>
      </p:sp>
    </p:spTree>
    <p:extLst>
      <p:ext uri="{BB962C8B-B14F-4D97-AF65-F5344CB8AC3E}">
        <p14:creationId xmlns:p14="http://schemas.microsoft.com/office/powerpoint/2010/main" val="1340954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CC1033-53BC-B2B6-CF58-5284F9EB276C}"/>
              </a:ext>
            </a:extLst>
          </p:cNvPr>
          <p:cNvSpPr>
            <a:spLocks noGrp="1"/>
          </p:cNvSpPr>
          <p:nvPr>
            <p:ph type="title"/>
          </p:nvPr>
        </p:nvSpPr>
        <p:spPr/>
        <p:txBody>
          <a:bodyPr/>
          <a:lstStyle/>
          <a:p>
            <a:r>
              <a:rPr lang="en-US"/>
              <a:t>Process for the Excel Analysis Tool</a:t>
            </a:r>
          </a:p>
        </p:txBody>
      </p:sp>
      <p:sp>
        <p:nvSpPr>
          <p:cNvPr id="4" name="Content Placeholder 3">
            <a:extLst>
              <a:ext uri="{FF2B5EF4-FFF2-40B4-BE49-F238E27FC236}">
                <a16:creationId xmlns:a16="http://schemas.microsoft.com/office/drawing/2014/main" id="{64FF8B9D-7AF5-4584-F061-9995032D2BEE}"/>
              </a:ext>
              <a:ext uri="{C183D7F6-B498-43B3-948B-1728B52AA6E4}">
                <adec:decorative xmlns:adec="http://schemas.microsoft.com/office/drawing/2017/decorative" val="1"/>
              </a:ext>
            </a:extLst>
          </p:cNvPr>
          <p:cNvSpPr>
            <a:spLocks noGrp="1"/>
          </p:cNvSpPr>
          <p:nvPr>
            <p:ph idx="1"/>
          </p:nvPr>
        </p:nvSpPr>
        <p:spPr>
          <a:xfrm>
            <a:off x="2967078" y="3487479"/>
            <a:ext cx="1752429" cy="457200"/>
          </a:xfrm>
          <a:ln>
            <a:noFill/>
          </a:ln>
        </p:spPr>
        <p:txBody>
          <a:bodyPr>
            <a:normAutofit/>
          </a:bodyPr>
          <a:lstStyle/>
          <a:p>
            <a:pPr marL="0" indent="0" algn="ctr">
              <a:buNone/>
            </a:pPr>
            <a:r>
              <a:rPr lang="en-US" sz="2000"/>
              <a:t>Correlation</a:t>
            </a:r>
          </a:p>
        </p:txBody>
      </p:sp>
      <p:grpSp>
        <p:nvGrpSpPr>
          <p:cNvPr id="2" name="Group 1" descr="Correlation: Identify areas of concern from the correlation tab. Note that good analysis is contingent upon strong correlation.">
            <a:extLst>
              <a:ext uri="{FF2B5EF4-FFF2-40B4-BE49-F238E27FC236}">
                <a16:creationId xmlns:a16="http://schemas.microsoft.com/office/drawing/2014/main" id="{F307A0F1-0C41-F76E-5F47-4451C6AC2AD7}"/>
              </a:ext>
            </a:extLst>
          </p:cNvPr>
          <p:cNvGrpSpPr/>
          <p:nvPr/>
        </p:nvGrpSpPr>
        <p:grpSpPr>
          <a:xfrm>
            <a:off x="3109335" y="2955968"/>
            <a:ext cx="1573020" cy="1615915"/>
            <a:chOff x="3109335" y="2955968"/>
            <a:chExt cx="1573020" cy="1615915"/>
          </a:xfrm>
        </p:grpSpPr>
        <p:sp>
          <p:nvSpPr>
            <p:cNvPr id="5" name="Rectangle 4">
              <a:extLst>
                <a:ext uri="{FF2B5EF4-FFF2-40B4-BE49-F238E27FC236}">
                  <a16:creationId xmlns:a16="http://schemas.microsoft.com/office/drawing/2014/main" id="{8DA14834-30C4-E377-69CA-26529CD220AD}"/>
                </a:ext>
              </a:extLst>
            </p:cNvPr>
            <p:cNvSpPr/>
            <p:nvPr/>
          </p:nvSpPr>
          <p:spPr>
            <a:xfrm rot="2700000">
              <a:off x="3109335" y="2955968"/>
              <a:ext cx="1473494" cy="1473494"/>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Up 7">
              <a:extLst>
                <a:ext uri="{FF2B5EF4-FFF2-40B4-BE49-F238E27FC236}">
                  <a16:creationId xmlns:a16="http://schemas.microsoft.com/office/drawing/2014/main" id="{92908D85-3CD7-749F-3FD8-0876F7BD25E8}"/>
                </a:ext>
              </a:extLst>
            </p:cNvPr>
            <p:cNvSpPr/>
            <p:nvPr/>
          </p:nvSpPr>
          <p:spPr>
            <a:xfrm rot="2700000">
              <a:off x="3152363" y="3041892"/>
              <a:ext cx="1513157" cy="1546826"/>
            </a:xfrm>
            <a:custGeom>
              <a:avLst/>
              <a:gdLst>
                <a:gd name="connsiteX0" fmla="*/ 0 w 789377"/>
                <a:gd name="connsiteY0" fmla="*/ 1731498 h 1928842"/>
                <a:gd name="connsiteX1" fmla="*/ 493361 w 789377"/>
                <a:gd name="connsiteY1" fmla="*/ 1731498 h 1928842"/>
                <a:gd name="connsiteX2" fmla="*/ 493361 w 789377"/>
                <a:gd name="connsiteY2" fmla="*/ 197344 h 1928842"/>
                <a:gd name="connsiteX3" fmla="*/ 394689 w 789377"/>
                <a:gd name="connsiteY3" fmla="*/ 197344 h 1928842"/>
                <a:gd name="connsiteX4" fmla="*/ 592033 w 789377"/>
                <a:gd name="connsiteY4" fmla="*/ 0 h 1928842"/>
                <a:gd name="connsiteX5" fmla="*/ 789377 w 789377"/>
                <a:gd name="connsiteY5" fmla="*/ 197344 h 1928842"/>
                <a:gd name="connsiteX6" fmla="*/ 690705 w 789377"/>
                <a:gd name="connsiteY6" fmla="*/ 197344 h 1928842"/>
                <a:gd name="connsiteX7" fmla="*/ 690705 w 789377"/>
                <a:gd name="connsiteY7" fmla="*/ 1928842 h 1928842"/>
                <a:gd name="connsiteX8" fmla="*/ 0 w 789377"/>
                <a:gd name="connsiteY8" fmla="*/ 1928842 h 1928842"/>
                <a:gd name="connsiteX9" fmla="*/ 0 w 789377"/>
                <a:gd name="connsiteY9" fmla="*/ 1731498 h 1928842"/>
                <a:gd name="connsiteX0" fmla="*/ 1179943 w 1969320"/>
                <a:gd name="connsiteY0" fmla="*/ 173149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179943 w 1969320"/>
                <a:gd name="connsiteY9" fmla="*/ 1731498 h 1928842"/>
                <a:gd name="connsiteX0" fmla="*/ 15096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5096 w 1969320"/>
                <a:gd name="connsiteY9" fmla="*/ 1749108 h 1928842"/>
                <a:gd name="connsiteX0" fmla="*/ 5858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5858 w 1969320"/>
                <a:gd name="connsiteY9" fmla="*/ 1749108 h 192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320" h="1928842">
                  <a:moveTo>
                    <a:pt x="5858" y="1749108"/>
                  </a:moveTo>
                  <a:lnTo>
                    <a:pt x="1673304" y="1731498"/>
                  </a:lnTo>
                  <a:lnTo>
                    <a:pt x="1673304" y="197344"/>
                  </a:lnTo>
                  <a:lnTo>
                    <a:pt x="1574632" y="197344"/>
                  </a:lnTo>
                  <a:lnTo>
                    <a:pt x="1771976" y="0"/>
                  </a:lnTo>
                  <a:lnTo>
                    <a:pt x="1969320" y="197344"/>
                  </a:lnTo>
                  <a:lnTo>
                    <a:pt x="1870648" y="197344"/>
                  </a:lnTo>
                  <a:lnTo>
                    <a:pt x="1870648" y="1928842"/>
                  </a:lnTo>
                  <a:lnTo>
                    <a:pt x="0" y="1926326"/>
                  </a:lnTo>
                  <a:lnTo>
                    <a:pt x="5858" y="17491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4973F07D-E2F8-A400-927E-52C1FC9EC7DC}"/>
              </a:ext>
              <a:ext uri="{C183D7F6-B498-43B3-948B-1728B52AA6E4}">
                <adec:decorative xmlns:adec="http://schemas.microsoft.com/office/drawing/2017/decorative" val="1"/>
              </a:ext>
            </a:extLst>
          </p:cNvPr>
          <p:cNvCxnSpPr>
            <a:cxnSpLocks/>
            <a:stCxn id="8" idx="7"/>
            <a:endCxn id="16" idx="0"/>
          </p:cNvCxnSpPr>
          <p:nvPr/>
        </p:nvCxnSpPr>
        <p:spPr>
          <a:xfrm flipH="1">
            <a:off x="3843292" y="4843562"/>
            <a:ext cx="136" cy="642838"/>
          </a:xfrm>
          <a:prstGeom prst="line">
            <a:avLst/>
          </a:prstGeom>
        </p:spPr>
        <p:style>
          <a:lnRef idx="3">
            <a:schemeClr val="accent1"/>
          </a:lnRef>
          <a:fillRef idx="0">
            <a:schemeClr val="accent1"/>
          </a:fillRef>
          <a:effectRef idx="2">
            <a:schemeClr val="accent1"/>
          </a:effectRef>
          <a:fontRef idx="minor">
            <a:schemeClr val="tx1"/>
          </a:fontRef>
        </p:style>
      </p:cxnSp>
      <p:cxnSp>
        <p:nvCxnSpPr>
          <p:cNvPr id="40" name="Straight Connector 39">
            <a:extLst>
              <a:ext uri="{FF2B5EF4-FFF2-40B4-BE49-F238E27FC236}">
                <a16:creationId xmlns:a16="http://schemas.microsoft.com/office/drawing/2014/main" id="{32C38AD6-410C-6B54-DBED-7D90743B436C}"/>
              </a:ext>
              <a:ext uri="{C183D7F6-B498-43B3-948B-1728B52AA6E4}">
                <adec:decorative xmlns:adec="http://schemas.microsoft.com/office/drawing/2017/decorative" val="1"/>
              </a:ext>
            </a:extLst>
          </p:cNvPr>
          <p:cNvCxnSpPr>
            <a:cxnSpLocks/>
          </p:cNvCxnSpPr>
          <p:nvPr/>
        </p:nvCxnSpPr>
        <p:spPr>
          <a:xfrm>
            <a:off x="2631286" y="5494590"/>
            <a:ext cx="0" cy="905232"/>
          </a:xfrm>
          <a:prstGeom prst="line">
            <a:avLst/>
          </a:prstGeom>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30B2185B-B3F6-9E59-73F4-8D4CA7D1F0A7}"/>
              </a:ext>
            </a:extLst>
          </p:cNvPr>
          <p:cNvSpPr txBox="1"/>
          <p:nvPr/>
        </p:nvSpPr>
        <p:spPr>
          <a:xfrm>
            <a:off x="2631286" y="5486400"/>
            <a:ext cx="2424012" cy="954107"/>
          </a:xfrm>
          <a:prstGeom prst="rect">
            <a:avLst/>
          </a:prstGeom>
          <a:noFill/>
        </p:spPr>
        <p:txBody>
          <a:bodyPr wrap="square">
            <a:spAutoFit/>
          </a:bodyPr>
          <a:lstStyle/>
          <a:p>
            <a:pPr lvl="0" algn="ctr"/>
            <a:r>
              <a:rPr lang="en-US" sz="1400"/>
              <a:t>Identify areas of concern from the correlation tab. Note that good analysis is contingent upon strong correlation.</a:t>
            </a:r>
          </a:p>
        </p:txBody>
      </p:sp>
      <p:grpSp>
        <p:nvGrpSpPr>
          <p:cNvPr id="13" name="Group 12" descr="Distribution: Identify areas of concern from the distribution tab">
            <a:extLst>
              <a:ext uri="{FF2B5EF4-FFF2-40B4-BE49-F238E27FC236}">
                <a16:creationId xmlns:a16="http://schemas.microsoft.com/office/drawing/2014/main" id="{E6812128-E137-339C-D892-C972724DAEF2}"/>
              </a:ext>
            </a:extLst>
          </p:cNvPr>
          <p:cNvGrpSpPr/>
          <p:nvPr/>
        </p:nvGrpSpPr>
        <p:grpSpPr>
          <a:xfrm>
            <a:off x="4771716" y="1369917"/>
            <a:ext cx="2492791" cy="3056876"/>
            <a:chOff x="4771716" y="1369917"/>
            <a:chExt cx="2492791" cy="3056876"/>
          </a:xfrm>
        </p:grpSpPr>
        <p:grpSp>
          <p:nvGrpSpPr>
            <p:cNvPr id="18" name="Group 17">
              <a:extLst>
                <a:ext uri="{FF2B5EF4-FFF2-40B4-BE49-F238E27FC236}">
                  <a16:creationId xmlns:a16="http://schemas.microsoft.com/office/drawing/2014/main" id="{5C0996E3-2D4B-1B26-B555-1426B65F8B5C}"/>
                </a:ext>
                <a:ext uri="{C183D7F6-B498-43B3-948B-1728B52AA6E4}">
                  <adec:decorative xmlns:adec="http://schemas.microsoft.com/office/drawing/2017/decorative" val="1"/>
                </a:ext>
              </a:extLst>
            </p:cNvPr>
            <p:cNvGrpSpPr/>
            <p:nvPr/>
          </p:nvGrpSpPr>
          <p:grpSpPr>
            <a:xfrm>
              <a:off x="5315754" y="2777702"/>
              <a:ext cx="1560493" cy="1649091"/>
              <a:chOff x="5103177" y="2238453"/>
              <a:chExt cx="2030926" cy="2146233"/>
            </a:xfrm>
          </p:grpSpPr>
          <p:sp>
            <p:nvSpPr>
              <p:cNvPr id="6" name="Rectangle 5">
                <a:extLst>
                  <a:ext uri="{FF2B5EF4-FFF2-40B4-BE49-F238E27FC236}">
                    <a16:creationId xmlns:a16="http://schemas.microsoft.com/office/drawing/2014/main" id="{ADF47294-2F1B-90EA-AF75-877E0F7E1039}"/>
                  </a:ext>
                </a:extLst>
              </p:cNvPr>
              <p:cNvSpPr/>
              <p:nvPr/>
            </p:nvSpPr>
            <p:spPr>
              <a:xfrm rot="2700000">
                <a:off x="5103177" y="2466986"/>
                <a:ext cx="1917700" cy="1917700"/>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Up 7">
                <a:extLst>
                  <a:ext uri="{FF2B5EF4-FFF2-40B4-BE49-F238E27FC236}">
                    <a16:creationId xmlns:a16="http://schemas.microsoft.com/office/drawing/2014/main" id="{CC7A80BE-2168-3AE7-D9C1-A7E472184741}"/>
                  </a:ext>
                </a:extLst>
              </p:cNvPr>
              <p:cNvSpPr/>
              <p:nvPr/>
            </p:nvSpPr>
            <p:spPr>
              <a:xfrm rot="18900000" flipV="1">
                <a:off x="5164783" y="2238453"/>
                <a:ext cx="1969320" cy="2013140"/>
              </a:xfrm>
              <a:custGeom>
                <a:avLst/>
                <a:gdLst>
                  <a:gd name="connsiteX0" fmla="*/ 0 w 789377"/>
                  <a:gd name="connsiteY0" fmla="*/ 1731498 h 1928842"/>
                  <a:gd name="connsiteX1" fmla="*/ 493361 w 789377"/>
                  <a:gd name="connsiteY1" fmla="*/ 1731498 h 1928842"/>
                  <a:gd name="connsiteX2" fmla="*/ 493361 w 789377"/>
                  <a:gd name="connsiteY2" fmla="*/ 197344 h 1928842"/>
                  <a:gd name="connsiteX3" fmla="*/ 394689 w 789377"/>
                  <a:gd name="connsiteY3" fmla="*/ 197344 h 1928842"/>
                  <a:gd name="connsiteX4" fmla="*/ 592033 w 789377"/>
                  <a:gd name="connsiteY4" fmla="*/ 0 h 1928842"/>
                  <a:gd name="connsiteX5" fmla="*/ 789377 w 789377"/>
                  <a:gd name="connsiteY5" fmla="*/ 197344 h 1928842"/>
                  <a:gd name="connsiteX6" fmla="*/ 690705 w 789377"/>
                  <a:gd name="connsiteY6" fmla="*/ 197344 h 1928842"/>
                  <a:gd name="connsiteX7" fmla="*/ 690705 w 789377"/>
                  <a:gd name="connsiteY7" fmla="*/ 1928842 h 1928842"/>
                  <a:gd name="connsiteX8" fmla="*/ 0 w 789377"/>
                  <a:gd name="connsiteY8" fmla="*/ 1928842 h 1928842"/>
                  <a:gd name="connsiteX9" fmla="*/ 0 w 789377"/>
                  <a:gd name="connsiteY9" fmla="*/ 1731498 h 1928842"/>
                  <a:gd name="connsiteX0" fmla="*/ 1179943 w 1969320"/>
                  <a:gd name="connsiteY0" fmla="*/ 173149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179943 w 1969320"/>
                  <a:gd name="connsiteY9" fmla="*/ 1731498 h 1928842"/>
                  <a:gd name="connsiteX0" fmla="*/ 15096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5096 w 1969320"/>
                  <a:gd name="connsiteY9" fmla="*/ 1749108 h 1928842"/>
                  <a:gd name="connsiteX0" fmla="*/ 5858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5858 w 1969320"/>
                  <a:gd name="connsiteY9" fmla="*/ 1749108 h 192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320" h="1928842">
                    <a:moveTo>
                      <a:pt x="5858" y="1749108"/>
                    </a:moveTo>
                    <a:lnTo>
                      <a:pt x="1673304" y="1731498"/>
                    </a:lnTo>
                    <a:lnTo>
                      <a:pt x="1673304" y="197344"/>
                    </a:lnTo>
                    <a:lnTo>
                      <a:pt x="1574632" y="197344"/>
                    </a:lnTo>
                    <a:lnTo>
                      <a:pt x="1771976" y="0"/>
                    </a:lnTo>
                    <a:lnTo>
                      <a:pt x="1969320" y="197344"/>
                    </a:lnTo>
                    <a:lnTo>
                      <a:pt x="1870648" y="197344"/>
                    </a:lnTo>
                    <a:lnTo>
                      <a:pt x="1870648" y="1928842"/>
                    </a:lnTo>
                    <a:lnTo>
                      <a:pt x="0" y="1926326"/>
                    </a:lnTo>
                    <a:lnTo>
                      <a:pt x="5858" y="17491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3">
              <a:extLst>
                <a:ext uri="{FF2B5EF4-FFF2-40B4-BE49-F238E27FC236}">
                  <a16:creationId xmlns:a16="http://schemas.microsoft.com/office/drawing/2014/main" id="{E883F063-28BA-44EB-2DF7-4D709EBA62B1}"/>
                </a:ext>
              </a:extLst>
            </p:cNvPr>
            <p:cNvSpPr txBox="1">
              <a:spLocks/>
            </p:cNvSpPr>
            <p:nvPr/>
          </p:nvSpPr>
          <p:spPr>
            <a:xfrm>
              <a:off x="5181330" y="3487479"/>
              <a:ext cx="1752429" cy="457200"/>
            </a:xfrm>
            <a:prstGeom prst="rect">
              <a:avLst/>
            </a:prstGeom>
            <a:ln>
              <a:no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t>Teacher Performance</a:t>
              </a:r>
            </a:p>
          </p:txBody>
        </p:sp>
        <p:cxnSp>
          <p:nvCxnSpPr>
            <p:cNvPr id="23" name="Straight Connector 22">
              <a:extLst>
                <a:ext uri="{FF2B5EF4-FFF2-40B4-BE49-F238E27FC236}">
                  <a16:creationId xmlns:a16="http://schemas.microsoft.com/office/drawing/2014/main" id="{6BA54598-F858-DE11-BA72-34885547D0E7}"/>
                </a:ext>
                <a:ext uri="{C183D7F6-B498-43B3-948B-1728B52AA6E4}">
                  <adec:decorative xmlns:adec="http://schemas.microsoft.com/office/drawing/2017/decorative" val="1"/>
                </a:ext>
              </a:extLst>
            </p:cNvPr>
            <p:cNvCxnSpPr>
              <a:cxnSpLocks/>
              <a:stCxn id="26" idx="2"/>
              <a:endCxn id="9" idx="7"/>
            </p:cNvCxnSpPr>
            <p:nvPr/>
          </p:nvCxnSpPr>
          <p:spPr>
            <a:xfrm>
              <a:off x="6052501" y="2108581"/>
              <a:ext cx="1653" cy="414277"/>
            </a:xfrm>
            <a:prstGeom prst="line">
              <a:avLst/>
            </a:prstGeom>
            <a:ln>
              <a:solidFill>
                <a:schemeClr val="accent2"/>
              </a:solidFill>
            </a:ln>
          </p:spPr>
          <p:style>
            <a:lnRef idx="3">
              <a:schemeClr val="accent1"/>
            </a:lnRef>
            <a:fillRef idx="0">
              <a:schemeClr val="accent1"/>
            </a:fillRef>
            <a:effectRef idx="2">
              <a:schemeClr val="accent1"/>
            </a:effectRef>
            <a:fontRef idx="minor">
              <a:schemeClr val="tx1"/>
            </a:fontRef>
          </p:style>
        </p:cxnSp>
        <p:cxnSp>
          <p:nvCxnSpPr>
            <p:cNvPr id="42" name="Straight Connector 41">
              <a:extLst>
                <a:ext uri="{FF2B5EF4-FFF2-40B4-BE49-F238E27FC236}">
                  <a16:creationId xmlns:a16="http://schemas.microsoft.com/office/drawing/2014/main" id="{DD15CAEF-5C2D-FB08-ADAA-4789D97317BC}"/>
                </a:ext>
                <a:ext uri="{C183D7F6-B498-43B3-948B-1728B52AA6E4}">
                  <adec:decorative xmlns:adec="http://schemas.microsoft.com/office/drawing/2017/decorative" val="1"/>
                </a:ext>
              </a:extLst>
            </p:cNvPr>
            <p:cNvCxnSpPr>
              <a:cxnSpLocks/>
            </p:cNvCxnSpPr>
            <p:nvPr/>
          </p:nvCxnSpPr>
          <p:spPr>
            <a:xfrm>
              <a:off x="4771716" y="1418732"/>
              <a:ext cx="0" cy="442111"/>
            </a:xfrm>
            <a:prstGeom prst="line">
              <a:avLst/>
            </a:prstGeom>
            <a:ln>
              <a:solidFill>
                <a:schemeClr val="accent2"/>
              </a:solidFill>
            </a:ln>
          </p:spPr>
          <p:style>
            <a:lnRef idx="3">
              <a:schemeClr val="accent1"/>
            </a:lnRef>
            <a:fillRef idx="0">
              <a:schemeClr val="accent1"/>
            </a:fillRef>
            <a:effectRef idx="2">
              <a:schemeClr val="accent1"/>
            </a:effectRef>
            <a:fontRef idx="minor">
              <a:schemeClr val="tx1"/>
            </a:fontRef>
          </p:style>
        </p:cxnSp>
        <p:sp>
          <p:nvSpPr>
            <p:cNvPr id="26" name="TextBox 25">
              <a:extLst>
                <a:ext uri="{FF2B5EF4-FFF2-40B4-BE49-F238E27FC236}">
                  <a16:creationId xmlns:a16="http://schemas.microsoft.com/office/drawing/2014/main" id="{86929C25-31A2-1101-2C46-E0C5916D10D8}"/>
                </a:ext>
              </a:extLst>
            </p:cNvPr>
            <p:cNvSpPr txBox="1"/>
            <p:nvPr/>
          </p:nvSpPr>
          <p:spPr>
            <a:xfrm>
              <a:off x="4840495" y="1369917"/>
              <a:ext cx="2424012" cy="738664"/>
            </a:xfrm>
            <a:prstGeom prst="rect">
              <a:avLst/>
            </a:prstGeom>
            <a:noFill/>
          </p:spPr>
          <p:txBody>
            <a:bodyPr wrap="square">
              <a:spAutoFit/>
            </a:bodyPr>
            <a:lstStyle/>
            <a:p>
              <a:pPr lvl="0" algn="ctr"/>
              <a:r>
                <a:rPr lang="en-US" sz="1400"/>
                <a:t>Identify skew in the distribution of your teacher performance data</a:t>
              </a:r>
            </a:p>
          </p:txBody>
        </p:sp>
      </p:grpSp>
      <p:grpSp>
        <p:nvGrpSpPr>
          <p:cNvPr id="15" name="Group 14" descr="Skew: Using what was identified form the correlation and distribution tabs, identify specific areas to focus on using the information found on the skew tabs.">
            <a:extLst>
              <a:ext uri="{FF2B5EF4-FFF2-40B4-BE49-F238E27FC236}">
                <a16:creationId xmlns:a16="http://schemas.microsoft.com/office/drawing/2014/main" id="{35B383AA-7AE6-81EF-D915-B534BB14CF8F}"/>
              </a:ext>
            </a:extLst>
          </p:cNvPr>
          <p:cNvGrpSpPr/>
          <p:nvPr/>
        </p:nvGrpSpPr>
        <p:grpSpPr>
          <a:xfrm>
            <a:off x="6737669" y="2952744"/>
            <a:ext cx="3163328" cy="3442059"/>
            <a:chOff x="6737669" y="2952744"/>
            <a:chExt cx="3163328" cy="3442059"/>
          </a:xfrm>
        </p:grpSpPr>
        <p:grpSp>
          <p:nvGrpSpPr>
            <p:cNvPr id="19" name="Group 18">
              <a:extLst>
                <a:ext uri="{FF2B5EF4-FFF2-40B4-BE49-F238E27FC236}">
                  <a16:creationId xmlns:a16="http://schemas.microsoft.com/office/drawing/2014/main" id="{A2D64C93-0ED1-C45C-391D-1F4CDFAF8130}"/>
                </a:ext>
                <a:ext uri="{C183D7F6-B498-43B3-948B-1728B52AA6E4}">
                  <adec:decorative xmlns:adec="http://schemas.microsoft.com/office/drawing/2017/decorative" val="1"/>
                </a:ext>
              </a:extLst>
            </p:cNvPr>
            <p:cNvGrpSpPr/>
            <p:nvPr/>
          </p:nvGrpSpPr>
          <p:grpSpPr>
            <a:xfrm>
              <a:off x="7541961" y="2952744"/>
              <a:ext cx="1613226" cy="1615916"/>
              <a:chOff x="7831453" y="2466985"/>
              <a:chExt cx="2099557" cy="2103057"/>
            </a:xfrm>
          </p:grpSpPr>
          <p:sp>
            <p:nvSpPr>
              <p:cNvPr id="7" name="Rectangle 6">
                <a:extLst>
                  <a:ext uri="{FF2B5EF4-FFF2-40B4-BE49-F238E27FC236}">
                    <a16:creationId xmlns:a16="http://schemas.microsoft.com/office/drawing/2014/main" id="{9D836144-569C-170C-AD37-6AE543E8C1B1}"/>
                  </a:ext>
                </a:extLst>
              </p:cNvPr>
              <p:cNvSpPr/>
              <p:nvPr/>
            </p:nvSpPr>
            <p:spPr>
              <a:xfrm rot="2700000">
                <a:off x="7831453" y="2466985"/>
                <a:ext cx="1917700" cy="1917700"/>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Up 7">
                <a:extLst>
                  <a:ext uri="{FF2B5EF4-FFF2-40B4-BE49-F238E27FC236}">
                    <a16:creationId xmlns:a16="http://schemas.microsoft.com/office/drawing/2014/main" id="{DA126229-692D-6690-23E4-C1447D9D4D9E}"/>
                  </a:ext>
                </a:extLst>
              </p:cNvPr>
              <p:cNvSpPr/>
              <p:nvPr/>
            </p:nvSpPr>
            <p:spPr>
              <a:xfrm rot="2700000">
                <a:off x="7939780" y="2578812"/>
                <a:ext cx="1969320" cy="2013140"/>
              </a:xfrm>
              <a:custGeom>
                <a:avLst/>
                <a:gdLst>
                  <a:gd name="connsiteX0" fmla="*/ 0 w 789377"/>
                  <a:gd name="connsiteY0" fmla="*/ 1731498 h 1928842"/>
                  <a:gd name="connsiteX1" fmla="*/ 493361 w 789377"/>
                  <a:gd name="connsiteY1" fmla="*/ 1731498 h 1928842"/>
                  <a:gd name="connsiteX2" fmla="*/ 493361 w 789377"/>
                  <a:gd name="connsiteY2" fmla="*/ 197344 h 1928842"/>
                  <a:gd name="connsiteX3" fmla="*/ 394689 w 789377"/>
                  <a:gd name="connsiteY3" fmla="*/ 197344 h 1928842"/>
                  <a:gd name="connsiteX4" fmla="*/ 592033 w 789377"/>
                  <a:gd name="connsiteY4" fmla="*/ 0 h 1928842"/>
                  <a:gd name="connsiteX5" fmla="*/ 789377 w 789377"/>
                  <a:gd name="connsiteY5" fmla="*/ 197344 h 1928842"/>
                  <a:gd name="connsiteX6" fmla="*/ 690705 w 789377"/>
                  <a:gd name="connsiteY6" fmla="*/ 197344 h 1928842"/>
                  <a:gd name="connsiteX7" fmla="*/ 690705 w 789377"/>
                  <a:gd name="connsiteY7" fmla="*/ 1928842 h 1928842"/>
                  <a:gd name="connsiteX8" fmla="*/ 0 w 789377"/>
                  <a:gd name="connsiteY8" fmla="*/ 1928842 h 1928842"/>
                  <a:gd name="connsiteX9" fmla="*/ 0 w 789377"/>
                  <a:gd name="connsiteY9" fmla="*/ 1731498 h 1928842"/>
                  <a:gd name="connsiteX0" fmla="*/ 1179943 w 1969320"/>
                  <a:gd name="connsiteY0" fmla="*/ 173149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179943 w 1969320"/>
                  <a:gd name="connsiteY9" fmla="*/ 1731498 h 1928842"/>
                  <a:gd name="connsiteX0" fmla="*/ 15096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5096 w 1969320"/>
                  <a:gd name="connsiteY9" fmla="*/ 1749108 h 1928842"/>
                  <a:gd name="connsiteX0" fmla="*/ 5858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5858 w 1969320"/>
                  <a:gd name="connsiteY9" fmla="*/ 1749108 h 192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320" h="1928842">
                    <a:moveTo>
                      <a:pt x="5858" y="1749108"/>
                    </a:moveTo>
                    <a:lnTo>
                      <a:pt x="1673304" y="1731498"/>
                    </a:lnTo>
                    <a:lnTo>
                      <a:pt x="1673304" y="197344"/>
                    </a:lnTo>
                    <a:lnTo>
                      <a:pt x="1574632" y="197344"/>
                    </a:lnTo>
                    <a:lnTo>
                      <a:pt x="1771976" y="0"/>
                    </a:lnTo>
                    <a:lnTo>
                      <a:pt x="1969320" y="197344"/>
                    </a:lnTo>
                    <a:lnTo>
                      <a:pt x="1870648" y="197344"/>
                    </a:lnTo>
                    <a:lnTo>
                      <a:pt x="1870648" y="1928842"/>
                    </a:lnTo>
                    <a:lnTo>
                      <a:pt x="0" y="1926326"/>
                    </a:lnTo>
                    <a:lnTo>
                      <a:pt x="5858" y="17491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ntent Placeholder 3">
              <a:extLst>
                <a:ext uri="{FF2B5EF4-FFF2-40B4-BE49-F238E27FC236}">
                  <a16:creationId xmlns:a16="http://schemas.microsoft.com/office/drawing/2014/main" id="{9C4A049B-7506-1D52-8E23-859711F79794}"/>
                </a:ext>
              </a:extLst>
            </p:cNvPr>
            <p:cNvSpPr txBox="1">
              <a:spLocks/>
            </p:cNvSpPr>
            <p:nvPr/>
          </p:nvSpPr>
          <p:spPr>
            <a:xfrm>
              <a:off x="7421853" y="3487479"/>
              <a:ext cx="1752429" cy="45720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Dashboards</a:t>
              </a:r>
            </a:p>
          </p:txBody>
        </p:sp>
        <p:cxnSp>
          <p:nvCxnSpPr>
            <p:cNvPr id="28" name="Straight Connector 27">
              <a:extLst>
                <a:ext uri="{FF2B5EF4-FFF2-40B4-BE49-F238E27FC236}">
                  <a16:creationId xmlns:a16="http://schemas.microsoft.com/office/drawing/2014/main" id="{F74580E4-4A25-A8B6-1904-356AC721710C}"/>
                </a:ext>
                <a:ext uri="{C183D7F6-B498-43B3-948B-1728B52AA6E4}">
                  <adec:decorative xmlns:adec="http://schemas.microsoft.com/office/drawing/2017/decorative" val="1"/>
                </a:ext>
              </a:extLst>
            </p:cNvPr>
            <p:cNvCxnSpPr>
              <a:cxnSpLocks/>
              <a:stCxn id="10" idx="7"/>
              <a:endCxn id="29" idx="0"/>
            </p:cNvCxnSpPr>
            <p:nvPr/>
          </p:nvCxnSpPr>
          <p:spPr>
            <a:xfrm>
              <a:off x="8316260" y="4840338"/>
              <a:ext cx="3073" cy="605377"/>
            </a:xfrm>
            <a:prstGeom prst="line">
              <a:avLst/>
            </a:prstGeom>
            <a:ln>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44" name="Straight Connector 43">
              <a:extLst>
                <a:ext uri="{FF2B5EF4-FFF2-40B4-BE49-F238E27FC236}">
                  <a16:creationId xmlns:a16="http://schemas.microsoft.com/office/drawing/2014/main" id="{F393670D-3F1D-3C80-A888-B431A9506DEA}"/>
                </a:ext>
                <a:ext uri="{C183D7F6-B498-43B3-948B-1728B52AA6E4}">
                  <adec:decorative xmlns:adec="http://schemas.microsoft.com/office/drawing/2017/decorative" val="1"/>
                </a:ext>
              </a:extLst>
            </p:cNvPr>
            <p:cNvCxnSpPr>
              <a:cxnSpLocks/>
            </p:cNvCxnSpPr>
            <p:nvPr/>
          </p:nvCxnSpPr>
          <p:spPr>
            <a:xfrm>
              <a:off x="6737669" y="5489571"/>
              <a:ext cx="0" cy="905232"/>
            </a:xfrm>
            <a:prstGeom prst="line">
              <a:avLst/>
            </a:prstGeom>
            <a:ln>
              <a:solidFill>
                <a:schemeClr val="accent3"/>
              </a:solidFill>
            </a:ln>
          </p:spPr>
          <p:style>
            <a:lnRef idx="3">
              <a:schemeClr val="accent1"/>
            </a:lnRef>
            <a:fillRef idx="0">
              <a:schemeClr val="accent1"/>
            </a:fillRef>
            <a:effectRef idx="2">
              <a:schemeClr val="accent1"/>
            </a:effectRef>
            <a:fontRef idx="minor">
              <a:schemeClr val="tx1"/>
            </a:fontRef>
          </p:style>
        </p:cxnSp>
        <p:sp>
          <p:nvSpPr>
            <p:cNvPr id="29" name="TextBox 28">
              <a:extLst>
                <a:ext uri="{FF2B5EF4-FFF2-40B4-BE49-F238E27FC236}">
                  <a16:creationId xmlns:a16="http://schemas.microsoft.com/office/drawing/2014/main" id="{325A69D0-009F-62EB-DD64-B9DEF4BA5FB9}"/>
                </a:ext>
              </a:extLst>
            </p:cNvPr>
            <p:cNvSpPr txBox="1"/>
            <p:nvPr/>
          </p:nvSpPr>
          <p:spPr>
            <a:xfrm>
              <a:off x="6737669" y="5445715"/>
              <a:ext cx="3163328" cy="738664"/>
            </a:xfrm>
            <a:prstGeom prst="rect">
              <a:avLst/>
            </a:prstGeom>
            <a:noFill/>
          </p:spPr>
          <p:txBody>
            <a:bodyPr wrap="square">
              <a:spAutoFit/>
            </a:bodyPr>
            <a:lstStyle/>
            <a:p>
              <a:pPr lvl="0" algn="ctr"/>
              <a:r>
                <a:rPr lang="en-US" sz="1400"/>
                <a:t>Using what was identified form the correlation and teacher performance tabs, identify specific areas to focus on.</a:t>
              </a:r>
            </a:p>
          </p:txBody>
        </p:sp>
      </p:grpSp>
    </p:spTree>
    <p:extLst>
      <p:ext uri="{BB962C8B-B14F-4D97-AF65-F5344CB8AC3E}">
        <p14:creationId xmlns:p14="http://schemas.microsoft.com/office/powerpoint/2010/main" val="3323194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dirty="0"/>
              <a:t>Teacher Performance Tab: Overview</a:t>
            </a:r>
          </a:p>
        </p:txBody>
      </p:sp>
      <p:sp>
        <p:nvSpPr>
          <p:cNvPr id="6" name="Content Placeholder 2">
            <a:extLst>
              <a:ext uri="{FF2B5EF4-FFF2-40B4-BE49-F238E27FC236}">
                <a16:creationId xmlns:a16="http://schemas.microsoft.com/office/drawing/2014/main" id="{153F4653-3C0D-B2C0-B54C-01B477B2CB77}"/>
              </a:ext>
            </a:extLst>
          </p:cNvPr>
          <p:cNvSpPr txBox="1">
            <a:spLocks/>
          </p:cNvSpPr>
          <p:nvPr/>
        </p:nvSpPr>
        <p:spPr>
          <a:xfrm>
            <a:off x="279140" y="1219360"/>
            <a:ext cx="11373507" cy="13278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This tab provides a variety of distribution related datasets for your district, along with a few helpful distribution graphs.</a:t>
            </a:r>
          </a:p>
        </p:txBody>
      </p:sp>
      <p:pic>
        <p:nvPicPr>
          <p:cNvPr id="7" name="Picture 6" descr="Screenshot of teacher performance tab">
            <a:extLst>
              <a:ext uri="{FF2B5EF4-FFF2-40B4-BE49-F238E27FC236}">
                <a16:creationId xmlns:a16="http://schemas.microsoft.com/office/drawing/2014/main" id="{DC62BCED-FFD6-FCA1-9342-22B2E33FF1C1}"/>
              </a:ext>
            </a:extLst>
          </p:cNvPr>
          <p:cNvPicPr>
            <a:picLocks noChangeAspect="1"/>
          </p:cNvPicPr>
          <p:nvPr/>
        </p:nvPicPr>
        <p:blipFill>
          <a:blip r:embed="rId3"/>
          <a:stretch>
            <a:fillRect/>
          </a:stretch>
        </p:blipFill>
        <p:spPr>
          <a:xfrm>
            <a:off x="984784" y="2235275"/>
            <a:ext cx="10222432" cy="3975060"/>
          </a:xfrm>
          <a:prstGeom prst="rect">
            <a:avLst/>
          </a:prstGeom>
        </p:spPr>
      </p:pic>
    </p:spTree>
    <p:extLst>
      <p:ext uri="{BB962C8B-B14F-4D97-AF65-F5344CB8AC3E}">
        <p14:creationId xmlns:p14="http://schemas.microsoft.com/office/powerpoint/2010/main" val="482633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3600" dirty="0"/>
              <a:t>Teacher Performance Tab: Top Teachers</a:t>
            </a:r>
          </a:p>
        </p:txBody>
      </p:sp>
      <p:pic>
        <p:nvPicPr>
          <p:cNvPr id="8" name="Picture 7" descr="Screenshot of teacher performance tab">
            <a:extLst>
              <a:ext uri="{FF2B5EF4-FFF2-40B4-BE49-F238E27FC236}">
                <a16:creationId xmlns:a16="http://schemas.microsoft.com/office/drawing/2014/main" id="{00247903-4AD0-60D7-5741-C64723D79FBE}"/>
              </a:ext>
            </a:extLst>
          </p:cNvPr>
          <p:cNvPicPr>
            <a:picLocks noChangeAspect="1"/>
          </p:cNvPicPr>
          <p:nvPr/>
        </p:nvPicPr>
        <p:blipFill>
          <a:blip r:embed="rId3"/>
          <a:stretch>
            <a:fillRect/>
          </a:stretch>
        </p:blipFill>
        <p:spPr>
          <a:xfrm>
            <a:off x="211060" y="2238531"/>
            <a:ext cx="7256539" cy="2821753"/>
          </a:xfrm>
          <a:prstGeom prst="rect">
            <a:avLst/>
          </a:prstGeom>
        </p:spPr>
      </p:pic>
      <p:pic>
        <p:nvPicPr>
          <p:cNvPr id="4" name="Graphic 3" descr="Merger outline">
            <a:extLst>
              <a:ext uri="{FF2B5EF4-FFF2-40B4-BE49-F238E27FC236}">
                <a16:creationId xmlns:a16="http://schemas.microsoft.com/office/drawing/2014/main" id="{D8745BD8-60E3-966A-1EAE-78DB36D8B6A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67599" y="2287131"/>
            <a:ext cx="914400" cy="914400"/>
          </a:xfrm>
          <a:prstGeom prst="rect">
            <a:avLst/>
          </a:prstGeom>
        </p:spPr>
      </p:pic>
      <p:sp>
        <p:nvSpPr>
          <p:cNvPr id="3" name="TextBox 2">
            <a:extLst>
              <a:ext uri="{FF2B5EF4-FFF2-40B4-BE49-F238E27FC236}">
                <a16:creationId xmlns:a16="http://schemas.microsoft.com/office/drawing/2014/main" id="{622D3A7F-8CC8-0DDB-8DB3-61E990B5FE90}"/>
              </a:ext>
            </a:extLst>
          </p:cNvPr>
          <p:cNvSpPr txBox="1"/>
          <p:nvPr/>
        </p:nvSpPr>
        <p:spPr>
          <a:xfrm>
            <a:off x="8456690" y="2421165"/>
            <a:ext cx="3524250" cy="646331"/>
          </a:xfrm>
          <a:prstGeom prst="rect">
            <a:avLst/>
          </a:prstGeom>
          <a:noFill/>
        </p:spPr>
        <p:txBody>
          <a:bodyPr wrap="square" rtlCol="0">
            <a:spAutoFit/>
          </a:bodyPr>
          <a:lstStyle/>
          <a:p>
            <a:r>
              <a:rPr lang="en-US"/>
              <a:t>Comparison of top teachers in state to top teachers in district</a:t>
            </a:r>
          </a:p>
        </p:txBody>
      </p:sp>
      <p:pic>
        <p:nvPicPr>
          <p:cNvPr id="13" name="Graphic 12" descr="Merger outline">
            <a:extLst>
              <a:ext uri="{FF2B5EF4-FFF2-40B4-BE49-F238E27FC236}">
                <a16:creationId xmlns:a16="http://schemas.microsoft.com/office/drawing/2014/main" id="{4DF5586E-F561-82F2-20A0-183C1E14E21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67599" y="3250131"/>
            <a:ext cx="914400" cy="914400"/>
          </a:xfrm>
          <a:prstGeom prst="rect">
            <a:avLst/>
          </a:prstGeom>
        </p:spPr>
      </p:pic>
      <p:sp>
        <p:nvSpPr>
          <p:cNvPr id="14" name="TextBox 13">
            <a:extLst>
              <a:ext uri="{FF2B5EF4-FFF2-40B4-BE49-F238E27FC236}">
                <a16:creationId xmlns:a16="http://schemas.microsoft.com/office/drawing/2014/main" id="{3644DCD4-E60F-5751-83B8-EF028A8E47F2}"/>
              </a:ext>
            </a:extLst>
          </p:cNvPr>
          <p:cNvSpPr txBox="1"/>
          <p:nvPr/>
        </p:nvSpPr>
        <p:spPr>
          <a:xfrm>
            <a:off x="8456690" y="3522665"/>
            <a:ext cx="3524250" cy="369332"/>
          </a:xfrm>
          <a:prstGeom prst="rect">
            <a:avLst/>
          </a:prstGeom>
          <a:noFill/>
        </p:spPr>
        <p:txBody>
          <a:bodyPr wrap="square" rtlCol="0">
            <a:spAutoFit/>
          </a:bodyPr>
          <a:lstStyle/>
          <a:p>
            <a:r>
              <a:rPr lang="en-US"/>
              <a:t>Overall distributions</a:t>
            </a:r>
          </a:p>
        </p:txBody>
      </p:sp>
      <p:pic>
        <p:nvPicPr>
          <p:cNvPr id="9" name="Graphic 8" descr="Merger outline">
            <a:extLst>
              <a:ext uri="{FF2B5EF4-FFF2-40B4-BE49-F238E27FC236}">
                <a16:creationId xmlns:a16="http://schemas.microsoft.com/office/drawing/2014/main" id="{3D1567E3-41D5-3693-A9FF-DF464E71402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18843" y="4155208"/>
            <a:ext cx="914400" cy="914400"/>
          </a:xfrm>
          <a:prstGeom prst="rect">
            <a:avLst/>
          </a:prstGeom>
        </p:spPr>
      </p:pic>
      <p:sp>
        <p:nvSpPr>
          <p:cNvPr id="10" name="TextBox 9">
            <a:extLst>
              <a:ext uri="{FF2B5EF4-FFF2-40B4-BE49-F238E27FC236}">
                <a16:creationId xmlns:a16="http://schemas.microsoft.com/office/drawing/2014/main" id="{3A524900-D7A2-589D-15E0-117C2B430685}"/>
              </a:ext>
            </a:extLst>
          </p:cNvPr>
          <p:cNvSpPr txBox="1"/>
          <p:nvPr/>
        </p:nvSpPr>
        <p:spPr>
          <a:xfrm>
            <a:off x="8381999" y="4435034"/>
            <a:ext cx="3524250" cy="369332"/>
          </a:xfrm>
          <a:prstGeom prst="rect">
            <a:avLst/>
          </a:prstGeom>
          <a:noFill/>
        </p:spPr>
        <p:txBody>
          <a:bodyPr wrap="square" rtlCol="0">
            <a:spAutoFit/>
          </a:bodyPr>
          <a:lstStyle/>
          <a:p>
            <a:r>
              <a:rPr lang="en-US"/>
              <a:t>“5 M’S” Descriptive Statistics</a:t>
            </a:r>
          </a:p>
        </p:txBody>
      </p:sp>
    </p:spTree>
    <p:extLst>
      <p:ext uri="{BB962C8B-B14F-4D97-AF65-F5344CB8AC3E}">
        <p14:creationId xmlns:p14="http://schemas.microsoft.com/office/powerpoint/2010/main" val="1960212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98EA7-C7C9-2538-CAC9-07B22B578500}"/>
              </a:ext>
            </a:extLst>
          </p:cNvPr>
          <p:cNvSpPr>
            <a:spLocks noGrp="1"/>
          </p:cNvSpPr>
          <p:nvPr>
            <p:ph type="title"/>
          </p:nvPr>
        </p:nvSpPr>
        <p:spPr/>
        <p:txBody>
          <a:bodyPr/>
          <a:lstStyle/>
          <a:p>
            <a:r>
              <a:rPr lang="en-US"/>
              <a:t>Designated Teacher Breakdown</a:t>
            </a:r>
          </a:p>
        </p:txBody>
      </p:sp>
      <p:sp>
        <p:nvSpPr>
          <p:cNvPr id="3" name="Content Placeholder 2">
            <a:extLst>
              <a:ext uri="{FF2B5EF4-FFF2-40B4-BE49-F238E27FC236}">
                <a16:creationId xmlns:a16="http://schemas.microsoft.com/office/drawing/2014/main" id="{88314CCA-6244-901B-AC37-5219FA4E679E}"/>
              </a:ext>
            </a:extLst>
          </p:cNvPr>
          <p:cNvSpPr>
            <a:spLocks noGrp="1"/>
          </p:cNvSpPr>
          <p:nvPr>
            <p:ph sz="half" idx="1"/>
          </p:nvPr>
        </p:nvSpPr>
        <p:spPr>
          <a:xfrm>
            <a:off x="229004" y="1382766"/>
            <a:ext cx="11733992" cy="786856"/>
          </a:xfrm>
        </p:spPr>
        <p:txBody>
          <a:bodyPr>
            <a:normAutofit fontScale="77500" lnSpcReduction="20000"/>
          </a:bodyPr>
          <a:lstStyle/>
          <a:p>
            <a:pPr marL="0" indent="0">
              <a:buNone/>
            </a:pPr>
            <a:r>
              <a:rPr lang="en-US"/>
              <a:t>These tables provide you with breakdown of how closely aligned your designated teachers are to the statewide performance standards. This will show you how well you will perform on checks 8 &amp; 9.</a:t>
            </a:r>
          </a:p>
        </p:txBody>
      </p:sp>
      <p:pic>
        <p:nvPicPr>
          <p:cNvPr id="5" name="Picture 4" descr="Screenshot of designated teacher breakdown">
            <a:extLst>
              <a:ext uri="{FF2B5EF4-FFF2-40B4-BE49-F238E27FC236}">
                <a16:creationId xmlns:a16="http://schemas.microsoft.com/office/drawing/2014/main" id="{F3082FDE-E6F9-5144-14A4-86F9FF9368C8}"/>
              </a:ext>
            </a:extLst>
          </p:cNvPr>
          <p:cNvPicPr>
            <a:picLocks noChangeAspect="1"/>
          </p:cNvPicPr>
          <p:nvPr/>
        </p:nvPicPr>
        <p:blipFill>
          <a:blip r:embed="rId3"/>
          <a:stretch>
            <a:fillRect/>
          </a:stretch>
        </p:blipFill>
        <p:spPr>
          <a:xfrm>
            <a:off x="633046" y="2762877"/>
            <a:ext cx="10679723" cy="2124794"/>
          </a:xfrm>
          <a:prstGeom prst="rect">
            <a:avLst/>
          </a:prstGeom>
        </p:spPr>
      </p:pic>
    </p:spTree>
    <p:extLst>
      <p:ext uri="{BB962C8B-B14F-4D97-AF65-F5344CB8AC3E}">
        <p14:creationId xmlns:p14="http://schemas.microsoft.com/office/powerpoint/2010/main" val="2377832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2800" dirty="0"/>
              <a:t>Teacher Performance Tab: Breakout Rooms</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a:xfrm>
            <a:off x="399393" y="1538190"/>
            <a:ext cx="11373507" cy="3664125"/>
          </a:xfrm>
        </p:spPr>
        <p:txBody>
          <a:bodyPr>
            <a:normAutofit/>
          </a:bodyPr>
          <a:lstStyle/>
          <a:p>
            <a:pPr marL="0" indent="0">
              <a:buNone/>
            </a:pPr>
            <a:r>
              <a:rPr lang="en-US"/>
              <a:t>Looking at only the distribution tab:</a:t>
            </a:r>
          </a:p>
          <a:p>
            <a:r>
              <a:rPr lang="en-US"/>
              <a:t>What are some areas of concern that you may have for this district?</a:t>
            </a:r>
          </a:p>
          <a:p>
            <a:r>
              <a:rPr lang="en-US"/>
              <a:t>What are some strengths that you see for this district?</a:t>
            </a:r>
          </a:p>
          <a:p>
            <a:pPr marL="0" indent="0">
              <a:buNone/>
            </a:pPr>
            <a:endParaRPr lang="en-US"/>
          </a:p>
        </p:txBody>
      </p:sp>
    </p:spTree>
    <p:extLst>
      <p:ext uri="{BB962C8B-B14F-4D97-AF65-F5344CB8AC3E}">
        <p14:creationId xmlns:p14="http://schemas.microsoft.com/office/powerpoint/2010/main" val="567442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2800" dirty="0"/>
              <a:t>Teacher Performance Tab: Takeaway</a:t>
            </a:r>
          </a:p>
        </p:txBody>
      </p:sp>
      <p:sp>
        <p:nvSpPr>
          <p:cNvPr id="4" name="Text Placeholder 3">
            <a:extLst>
              <a:ext uri="{FF2B5EF4-FFF2-40B4-BE49-F238E27FC236}">
                <a16:creationId xmlns:a16="http://schemas.microsoft.com/office/drawing/2014/main" id="{E07183A1-4535-DC9B-92BE-F8FF8F9714E8}"/>
              </a:ext>
            </a:extLst>
          </p:cNvPr>
          <p:cNvSpPr>
            <a:spLocks noGrp="1"/>
          </p:cNvSpPr>
          <p:nvPr>
            <p:ph type="body" idx="1"/>
          </p:nvPr>
        </p:nvSpPr>
        <p:spPr/>
        <p:txBody>
          <a:bodyPr/>
          <a:lstStyle/>
          <a:p>
            <a:r>
              <a:rPr lang="en-US"/>
              <a:t>Area of Concern</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sz="half" idx="2"/>
          </p:nvPr>
        </p:nvSpPr>
        <p:spPr/>
        <p:txBody>
          <a:bodyPr>
            <a:normAutofit/>
          </a:bodyPr>
          <a:lstStyle/>
          <a:p>
            <a:r>
              <a:rPr lang="en-US"/>
              <a:t>Inflated student growth scores when compared to the state</a:t>
            </a:r>
          </a:p>
          <a:p>
            <a:pPr marL="0" indent="0">
              <a:buNone/>
            </a:pPr>
            <a:endParaRPr lang="en-US"/>
          </a:p>
        </p:txBody>
      </p:sp>
      <p:sp>
        <p:nvSpPr>
          <p:cNvPr id="5" name="Text Placeholder 4">
            <a:extLst>
              <a:ext uri="{FF2B5EF4-FFF2-40B4-BE49-F238E27FC236}">
                <a16:creationId xmlns:a16="http://schemas.microsoft.com/office/drawing/2014/main" id="{BA7045B7-AE7F-9011-BD63-616EDD80DC75}"/>
              </a:ext>
            </a:extLst>
          </p:cNvPr>
          <p:cNvSpPr>
            <a:spLocks noGrp="1"/>
          </p:cNvSpPr>
          <p:nvPr>
            <p:ph type="body" sz="quarter" idx="3"/>
          </p:nvPr>
        </p:nvSpPr>
        <p:spPr/>
        <p:txBody>
          <a:bodyPr/>
          <a:lstStyle/>
          <a:p>
            <a:r>
              <a:rPr lang="en-US"/>
              <a:t>Area of Strength</a:t>
            </a:r>
          </a:p>
        </p:txBody>
      </p:sp>
      <p:sp>
        <p:nvSpPr>
          <p:cNvPr id="6" name="Content Placeholder 5">
            <a:extLst>
              <a:ext uri="{FF2B5EF4-FFF2-40B4-BE49-F238E27FC236}">
                <a16:creationId xmlns:a16="http://schemas.microsoft.com/office/drawing/2014/main" id="{2C208772-D0BA-FE7D-4CC2-9F2D09697DD9}"/>
              </a:ext>
            </a:extLst>
          </p:cNvPr>
          <p:cNvSpPr>
            <a:spLocks noGrp="1"/>
          </p:cNvSpPr>
          <p:nvPr>
            <p:ph sz="quarter" idx="4"/>
          </p:nvPr>
        </p:nvSpPr>
        <p:spPr/>
        <p:txBody>
          <a:bodyPr>
            <a:normAutofit/>
          </a:bodyPr>
          <a:lstStyle/>
          <a:p>
            <a:r>
              <a:rPr lang="en-US"/>
              <a:t>Good distribution and stretch of teacher observation scores</a:t>
            </a:r>
          </a:p>
          <a:p>
            <a:pPr marL="0" indent="0">
              <a:buNone/>
            </a:pPr>
            <a:endParaRPr lang="en-US"/>
          </a:p>
        </p:txBody>
      </p:sp>
    </p:spTree>
    <p:extLst>
      <p:ext uri="{BB962C8B-B14F-4D97-AF65-F5344CB8AC3E}">
        <p14:creationId xmlns:p14="http://schemas.microsoft.com/office/powerpoint/2010/main" val="2854863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CB82-8450-4AC6-98D9-B403AE5013B3}"/>
              </a:ext>
            </a:extLst>
          </p:cNvPr>
          <p:cNvSpPr>
            <a:spLocks noGrp="1"/>
          </p:cNvSpPr>
          <p:nvPr>
            <p:ph type="title"/>
          </p:nvPr>
        </p:nvSpPr>
        <p:spPr/>
        <p:txBody>
          <a:bodyPr/>
          <a:lstStyle/>
          <a:p>
            <a:r>
              <a:rPr lang="en-US"/>
              <a:t>Today’s Agenda</a:t>
            </a:r>
          </a:p>
        </p:txBody>
      </p:sp>
      <p:sp>
        <p:nvSpPr>
          <p:cNvPr id="4" name="Rectangle 3">
            <a:extLst>
              <a:ext uri="{FF2B5EF4-FFF2-40B4-BE49-F238E27FC236}">
                <a16:creationId xmlns:a16="http://schemas.microsoft.com/office/drawing/2014/main" id="{7764F448-25FE-4BEB-972E-C93510D211B7}"/>
              </a:ext>
            </a:extLst>
          </p:cNvPr>
          <p:cNvSpPr/>
          <p:nvPr/>
        </p:nvSpPr>
        <p:spPr>
          <a:xfrm>
            <a:off x="399393" y="2377381"/>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9:00 a.m. – 11:00 a.m.</a:t>
            </a:r>
          </a:p>
        </p:txBody>
      </p:sp>
      <p:sp>
        <p:nvSpPr>
          <p:cNvPr id="10" name="Rectangle 9">
            <a:extLst>
              <a:ext uri="{FF2B5EF4-FFF2-40B4-BE49-F238E27FC236}">
                <a16:creationId xmlns:a16="http://schemas.microsoft.com/office/drawing/2014/main" id="{CCE42E91-9369-4299-92C8-D25E3C0CC262}"/>
              </a:ext>
            </a:extLst>
          </p:cNvPr>
          <p:cNvSpPr/>
          <p:nvPr/>
        </p:nvSpPr>
        <p:spPr>
          <a:xfrm>
            <a:off x="3344075" y="2377381"/>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Identify Skew in Data</a:t>
            </a:r>
          </a:p>
        </p:txBody>
      </p:sp>
      <p:sp>
        <p:nvSpPr>
          <p:cNvPr id="20" name="Rectangle 19">
            <a:extLst>
              <a:ext uri="{FF2B5EF4-FFF2-40B4-BE49-F238E27FC236}">
                <a16:creationId xmlns:a16="http://schemas.microsoft.com/office/drawing/2014/main" id="{077D4FBE-7E84-CFDE-76D3-F8174F725498}"/>
              </a:ext>
            </a:extLst>
          </p:cNvPr>
          <p:cNvSpPr/>
          <p:nvPr/>
        </p:nvSpPr>
        <p:spPr>
          <a:xfrm>
            <a:off x="399393" y="3093815"/>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11:00 p.m. – 1:00 p.m.</a:t>
            </a:r>
          </a:p>
        </p:txBody>
      </p:sp>
      <p:sp>
        <p:nvSpPr>
          <p:cNvPr id="21" name="Rectangle 20">
            <a:extLst>
              <a:ext uri="{FF2B5EF4-FFF2-40B4-BE49-F238E27FC236}">
                <a16:creationId xmlns:a16="http://schemas.microsoft.com/office/drawing/2014/main" id="{D14A7D67-E9D5-B475-B1AC-CC403ED01B64}"/>
              </a:ext>
            </a:extLst>
          </p:cNvPr>
          <p:cNvSpPr/>
          <p:nvPr/>
        </p:nvSpPr>
        <p:spPr>
          <a:xfrm>
            <a:off x="3344075" y="3093815"/>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Lunch</a:t>
            </a:r>
          </a:p>
        </p:txBody>
      </p:sp>
      <p:sp>
        <p:nvSpPr>
          <p:cNvPr id="5" name="Rectangle 4">
            <a:extLst>
              <a:ext uri="{FF2B5EF4-FFF2-40B4-BE49-F238E27FC236}">
                <a16:creationId xmlns:a16="http://schemas.microsoft.com/office/drawing/2014/main" id="{993EDF72-817B-422E-AA6E-631FF4DA27EB}"/>
              </a:ext>
            </a:extLst>
          </p:cNvPr>
          <p:cNvSpPr/>
          <p:nvPr/>
        </p:nvSpPr>
        <p:spPr>
          <a:xfrm>
            <a:off x="399393" y="3813906"/>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1:00 p.m. – 3:00 p.m.</a:t>
            </a:r>
          </a:p>
        </p:txBody>
      </p:sp>
      <p:sp>
        <p:nvSpPr>
          <p:cNvPr id="11" name="Rectangle 10">
            <a:extLst>
              <a:ext uri="{FF2B5EF4-FFF2-40B4-BE49-F238E27FC236}">
                <a16:creationId xmlns:a16="http://schemas.microsoft.com/office/drawing/2014/main" id="{55874C33-9E12-4A69-A6E2-E3D94650746B}"/>
              </a:ext>
            </a:extLst>
          </p:cNvPr>
          <p:cNvSpPr/>
          <p:nvPr/>
        </p:nvSpPr>
        <p:spPr>
          <a:xfrm>
            <a:off x="3344075" y="3813906"/>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Responding to skew and lack of correlation</a:t>
            </a:r>
          </a:p>
        </p:txBody>
      </p:sp>
      <p:sp>
        <p:nvSpPr>
          <p:cNvPr id="6" name="Rectangle 5">
            <a:extLst>
              <a:ext uri="{FF2B5EF4-FFF2-40B4-BE49-F238E27FC236}">
                <a16:creationId xmlns:a16="http://schemas.microsoft.com/office/drawing/2014/main" id="{9DA90BDE-6345-4918-89D2-44B77E1EB7A8}"/>
              </a:ext>
            </a:extLst>
          </p:cNvPr>
          <p:cNvSpPr/>
          <p:nvPr/>
        </p:nvSpPr>
        <p:spPr>
          <a:xfrm>
            <a:off x="399393" y="4506238"/>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2:45 p.m. – 4:00 p.m.</a:t>
            </a:r>
          </a:p>
        </p:txBody>
      </p:sp>
      <p:sp>
        <p:nvSpPr>
          <p:cNvPr id="12" name="Rectangle 11">
            <a:extLst>
              <a:ext uri="{FF2B5EF4-FFF2-40B4-BE49-F238E27FC236}">
                <a16:creationId xmlns:a16="http://schemas.microsoft.com/office/drawing/2014/main" id="{3ED9C5FA-0F1A-4210-9117-040EDF5C5BDF}"/>
              </a:ext>
            </a:extLst>
          </p:cNvPr>
          <p:cNvSpPr/>
          <p:nvPr/>
        </p:nvSpPr>
        <p:spPr>
          <a:xfrm>
            <a:off x="3344075" y="4506238"/>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Office Hours</a:t>
            </a:r>
          </a:p>
        </p:txBody>
      </p:sp>
    </p:spTree>
    <p:extLst>
      <p:ext uri="{BB962C8B-B14F-4D97-AF65-F5344CB8AC3E}">
        <p14:creationId xmlns:p14="http://schemas.microsoft.com/office/powerpoint/2010/main" val="1054255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129D-F782-4A01-93EA-CD7B886CC015}"/>
              </a:ext>
            </a:extLst>
          </p:cNvPr>
          <p:cNvSpPr>
            <a:spLocks noGrp="1"/>
          </p:cNvSpPr>
          <p:nvPr>
            <p:ph type="ctrTitle"/>
          </p:nvPr>
        </p:nvSpPr>
        <p:spPr>
          <a:xfrm>
            <a:off x="1415049" y="4940108"/>
            <a:ext cx="9144000" cy="830377"/>
          </a:xfrm>
        </p:spPr>
        <p:txBody>
          <a:bodyPr>
            <a:normAutofit/>
          </a:bodyPr>
          <a:lstStyle/>
          <a:p>
            <a:r>
              <a:rPr lang="en-US">
                <a:solidFill>
                  <a:schemeClr val="tx1"/>
                </a:solidFill>
              </a:rPr>
              <a:t>Break</a:t>
            </a:r>
          </a:p>
        </p:txBody>
      </p:sp>
    </p:spTree>
    <p:extLst>
      <p:ext uri="{BB962C8B-B14F-4D97-AF65-F5344CB8AC3E}">
        <p14:creationId xmlns:p14="http://schemas.microsoft.com/office/powerpoint/2010/main" val="4255360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129D-F782-4A01-93EA-CD7B886CC015}"/>
              </a:ext>
            </a:extLst>
          </p:cNvPr>
          <p:cNvSpPr>
            <a:spLocks noGrp="1"/>
          </p:cNvSpPr>
          <p:nvPr>
            <p:ph type="ctrTitle"/>
          </p:nvPr>
        </p:nvSpPr>
        <p:spPr>
          <a:xfrm>
            <a:off x="1426772" y="5537985"/>
            <a:ext cx="9144000" cy="830377"/>
          </a:xfrm>
        </p:spPr>
        <p:txBody>
          <a:bodyPr>
            <a:normAutofit fontScale="90000"/>
          </a:bodyPr>
          <a:lstStyle/>
          <a:p>
            <a:r>
              <a:rPr lang="en-US">
                <a:solidFill>
                  <a:schemeClr val="tx1"/>
                </a:solidFill>
              </a:rPr>
              <a:t>Campus, Appraiser, Teacher Category, &amp; Subject-Grade Level Analysis</a:t>
            </a:r>
          </a:p>
        </p:txBody>
      </p:sp>
    </p:spTree>
    <p:extLst>
      <p:ext uri="{BB962C8B-B14F-4D97-AF65-F5344CB8AC3E}">
        <p14:creationId xmlns:p14="http://schemas.microsoft.com/office/powerpoint/2010/main" val="276766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CC1033-53BC-B2B6-CF58-5284F9EB276C}"/>
              </a:ext>
            </a:extLst>
          </p:cNvPr>
          <p:cNvSpPr>
            <a:spLocks noGrp="1"/>
          </p:cNvSpPr>
          <p:nvPr>
            <p:ph type="title"/>
          </p:nvPr>
        </p:nvSpPr>
        <p:spPr/>
        <p:txBody>
          <a:bodyPr/>
          <a:lstStyle/>
          <a:p>
            <a:r>
              <a:rPr lang="en-US"/>
              <a:t>Process for the Excel Analysis Tool</a:t>
            </a:r>
          </a:p>
        </p:txBody>
      </p:sp>
      <p:sp>
        <p:nvSpPr>
          <p:cNvPr id="4" name="Content Placeholder 3">
            <a:extLst>
              <a:ext uri="{FF2B5EF4-FFF2-40B4-BE49-F238E27FC236}">
                <a16:creationId xmlns:a16="http://schemas.microsoft.com/office/drawing/2014/main" id="{64FF8B9D-7AF5-4584-F061-9995032D2BEE}"/>
              </a:ext>
              <a:ext uri="{C183D7F6-B498-43B3-948B-1728B52AA6E4}">
                <adec:decorative xmlns:adec="http://schemas.microsoft.com/office/drawing/2017/decorative" val="1"/>
              </a:ext>
            </a:extLst>
          </p:cNvPr>
          <p:cNvSpPr>
            <a:spLocks noGrp="1"/>
          </p:cNvSpPr>
          <p:nvPr>
            <p:ph idx="1"/>
          </p:nvPr>
        </p:nvSpPr>
        <p:spPr>
          <a:xfrm>
            <a:off x="2967078" y="3487479"/>
            <a:ext cx="1752429" cy="457200"/>
          </a:xfrm>
          <a:ln>
            <a:noFill/>
          </a:ln>
        </p:spPr>
        <p:txBody>
          <a:bodyPr>
            <a:normAutofit/>
          </a:bodyPr>
          <a:lstStyle/>
          <a:p>
            <a:pPr marL="0" indent="0" algn="ctr">
              <a:buNone/>
            </a:pPr>
            <a:r>
              <a:rPr lang="en-US" sz="2000"/>
              <a:t>Correlation</a:t>
            </a:r>
          </a:p>
        </p:txBody>
      </p:sp>
      <p:grpSp>
        <p:nvGrpSpPr>
          <p:cNvPr id="2" name="Group 1" descr="Correlation: Identify areas of concern from the correlation tab. Note that good analysis is contingent upon strong correlation.">
            <a:extLst>
              <a:ext uri="{FF2B5EF4-FFF2-40B4-BE49-F238E27FC236}">
                <a16:creationId xmlns:a16="http://schemas.microsoft.com/office/drawing/2014/main" id="{F307A0F1-0C41-F76E-5F47-4451C6AC2AD7}"/>
              </a:ext>
            </a:extLst>
          </p:cNvPr>
          <p:cNvGrpSpPr/>
          <p:nvPr/>
        </p:nvGrpSpPr>
        <p:grpSpPr>
          <a:xfrm>
            <a:off x="3109335" y="2955968"/>
            <a:ext cx="1573020" cy="1615915"/>
            <a:chOff x="3109335" y="2955968"/>
            <a:chExt cx="1573020" cy="1615915"/>
          </a:xfrm>
        </p:grpSpPr>
        <p:sp>
          <p:nvSpPr>
            <p:cNvPr id="5" name="Rectangle 4">
              <a:extLst>
                <a:ext uri="{FF2B5EF4-FFF2-40B4-BE49-F238E27FC236}">
                  <a16:creationId xmlns:a16="http://schemas.microsoft.com/office/drawing/2014/main" id="{8DA14834-30C4-E377-69CA-26529CD220AD}"/>
                </a:ext>
              </a:extLst>
            </p:cNvPr>
            <p:cNvSpPr/>
            <p:nvPr/>
          </p:nvSpPr>
          <p:spPr>
            <a:xfrm rot="2700000">
              <a:off x="3109335" y="2955968"/>
              <a:ext cx="1473494" cy="1473494"/>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Up 7">
              <a:extLst>
                <a:ext uri="{FF2B5EF4-FFF2-40B4-BE49-F238E27FC236}">
                  <a16:creationId xmlns:a16="http://schemas.microsoft.com/office/drawing/2014/main" id="{92908D85-3CD7-749F-3FD8-0876F7BD25E8}"/>
                </a:ext>
              </a:extLst>
            </p:cNvPr>
            <p:cNvSpPr/>
            <p:nvPr/>
          </p:nvSpPr>
          <p:spPr>
            <a:xfrm rot="2700000">
              <a:off x="3152363" y="3041892"/>
              <a:ext cx="1513157" cy="1546826"/>
            </a:xfrm>
            <a:custGeom>
              <a:avLst/>
              <a:gdLst>
                <a:gd name="connsiteX0" fmla="*/ 0 w 789377"/>
                <a:gd name="connsiteY0" fmla="*/ 1731498 h 1928842"/>
                <a:gd name="connsiteX1" fmla="*/ 493361 w 789377"/>
                <a:gd name="connsiteY1" fmla="*/ 1731498 h 1928842"/>
                <a:gd name="connsiteX2" fmla="*/ 493361 w 789377"/>
                <a:gd name="connsiteY2" fmla="*/ 197344 h 1928842"/>
                <a:gd name="connsiteX3" fmla="*/ 394689 w 789377"/>
                <a:gd name="connsiteY3" fmla="*/ 197344 h 1928842"/>
                <a:gd name="connsiteX4" fmla="*/ 592033 w 789377"/>
                <a:gd name="connsiteY4" fmla="*/ 0 h 1928842"/>
                <a:gd name="connsiteX5" fmla="*/ 789377 w 789377"/>
                <a:gd name="connsiteY5" fmla="*/ 197344 h 1928842"/>
                <a:gd name="connsiteX6" fmla="*/ 690705 w 789377"/>
                <a:gd name="connsiteY6" fmla="*/ 197344 h 1928842"/>
                <a:gd name="connsiteX7" fmla="*/ 690705 w 789377"/>
                <a:gd name="connsiteY7" fmla="*/ 1928842 h 1928842"/>
                <a:gd name="connsiteX8" fmla="*/ 0 w 789377"/>
                <a:gd name="connsiteY8" fmla="*/ 1928842 h 1928842"/>
                <a:gd name="connsiteX9" fmla="*/ 0 w 789377"/>
                <a:gd name="connsiteY9" fmla="*/ 1731498 h 1928842"/>
                <a:gd name="connsiteX0" fmla="*/ 1179943 w 1969320"/>
                <a:gd name="connsiteY0" fmla="*/ 173149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179943 w 1969320"/>
                <a:gd name="connsiteY9" fmla="*/ 1731498 h 1928842"/>
                <a:gd name="connsiteX0" fmla="*/ 15096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5096 w 1969320"/>
                <a:gd name="connsiteY9" fmla="*/ 1749108 h 1928842"/>
                <a:gd name="connsiteX0" fmla="*/ 5858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5858 w 1969320"/>
                <a:gd name="connsiteY9" fmla="*/ 1749108 h 192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320" h="1928842">
                  <a:moveTo>
                    <a:pt x="5858" y="1749108"/>
                  </a:moveTo>
                  <a:lnTo>
                    <a:pt x="1673304" y="1731498"/>
                  </a:lnTo>
                  <a:lnTo>
                    <a:pt x="1673304" y="197344"/>
                  </a:lnTo>
                  <a:lnTo>
                    <a:pt x="1574632" y="197344"/>
                  </a:lnTo>
                  <a:lnTo>
                    <a:pt x="1771976" y="0"/>
                  </a:lnTo>
                  <a:lnTo>
                    <a:pt x="1969320" y="197344"/>
                  </a:lnTo>
                  <a:lnTo>
                    <a:pt x="1870648" y="197344"/>
                  </a:lnTo>
                  <a:lnTo>
                    <a:pt x="1870648" y="1928842"/>
                  </a:lnTo>
                  <a:lnTo>
                    <a:pt x="0" y="1926326"/>
                  </a:lnTo>
                  <a:lnTo>
                    <a:pt x="5858" y="17491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4973F07D-E2F8-A400-927E-52C1FC9EC7DC}"/>
              </a:ext>
              <a:ext uri="{C183D7F6-B498-43B3-948B-1728B52AA6E4}">
                <adec:decorative xmlns:adec="http://schemas.microsoft.com/office/drawing/2017/decorative" val="1"/>
              </a:ext>
            </a:extLst>
          </p:cNvPr>
          <p:cNvCxnSpPr>
            <a:cxnSpLocks/>
            <a:stCxn id="8" idx="7"/>
            <a:endCxn id="16" idx="0"/>
          </p:cNvCxnSpPr>
          <p:nvPr/>
        </p:nvCxnSpPr>
        <p:spPr>
          <a:xfrm flipH="1">
            <a:off x="3843292" y="4843562"/>
            <a:ext cx="136" cy="642838"/>
          </a:xfrm>
          <a:prstGeom prst="line">
            <a:avLst/>
          </a:prstGeom>
        </p:spPr>
        <p:style>
          <a:lnRef idx="3">
            <a:schemeClr val="accent1"/>
          </a:lnRef>
          <a:fillRef idx="0">
            <a:schemeClr val="accent1"/>
          </a:fillRef>
          <a:effectRef idx="2">
            <a:schemeClr val="accent1"/>
          </a:effectRef>
          <a:fontRef idx="minor">
            <a:schemeClr val="tx1"/>
          </a:fontRef>
        </p:style>
      </p:cxnSp>
      <p:cxnSp>
        <p:nvCxnSpPr>
          <p:cNvPr id="40" name="Straight Connector 39">
            <a:extLst>
              <a:ext uri="{FF2B5EF4-FFF2-40B4-BE49-F238E27FC236}">
                <a16:creationId xmlns:a16="http://schemas.microsoft.com/office/drawing/2014/main" id="{32C38AD6-410C-6B54-DBED-7D90743B436C}"/>
              </a:ext>
              <a:ext uri="{C183D7F6-B498-43B3-948B-1728B52AA6E4}">
                <adec:decorative xmlns:adec="http://schemas.microsoft.com/office/drawing/2017/decorative" val="1"/>
              </a:ext>
            </a:extLst>
          </p:cNvPr>
          <p:cNvCxnSpPr>
            <a:cxnSpLocks/>
          </p:cNvCxnSpPr>
          <p:nvPr/>
        </p:nvCxnSpPr>
        <p:spPr>
          <a:xfrm>
            <a:off x="2631286" y="5494590"/>
            <a:ext cx="0" cy="905232"/>
          </a:xfrm>
          <a:prstGeom prst="line">
            <a:avLst/>
          </a:prstGeom>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30B2185B-B3F6-9E59-73F4-8D4CA7D1F0A7}"/>
              </a:ext>
            </a:extLst>
          </p:cNvPr>
          <p:cNvSpPr txBox="1"/>
          <p:nvPr/>
        </p:nvSpPr>
        <p:spPr>
          <a:xfrm>
            <a:off x="2631286" y="5486400"/>
            <a:ext cx="2424012" cy="954107"/>
          </a:xfrm>
          <a:prstGeom prst="rect">
            <a:avLst/>
          </a:prstGeom>
          <a:noFill/>
        </p:spPr>
        <p:txBody>
          <a:bodyPr wrap="square">
            <a:spAutoFit/>
          </a:bodyPr>
          <a:lstStyle/>
          <a:p>
            <a:pPr lvl="0" algn="ctr"/>
            <a:r>
              <a:rPr lang="en-US" sz="1400"/>
              <a:t>Identify areas of concern from the correlation tab. Note that good analysis is contingent upon strong correlation.</a:t>
            </a:r>
          </a:p>
        </p:txBody>
      </p:sp>
      <p:grpSp>
        <p:nvGrpSpPr>
          <p:cNvPr id="13" name="Group 12" descr="Distribution: Identify areas of concern from the distribution tab">
            <a:extLst>
              <a:ext uri="{FF2B5EF4-FFF2-40B4-BE49-F238E27FC236}">
                <a16:creationId xmlns:a16="http://schemas.microsoft.com/office/drawing/2014/main" id="{E6812128-E137-339C-D892-C972724DAEF2}"/>
              </a:ext>
            </a:extLst>
          </p:cNvPr>
          <p:cNvGrpSpPr/>
          <p:nvPr/>
        </p:nvGrpSpPr>
        <p:grpSpPr>
          <a:xfrm>
            <a:off x="4771716" y="1369917"/>
            <a:ext cx="2492791" cy="3056876"/>
            <a:chOff x="4771716" y="1369917"/>
            <a:chExt cx="2492791" cy="3056876"/>
          </a:xfrm>
        </p:grpSpPr>
        <p:grpSp>
          <p:nvGrpSpPr>
            <p:cNvPr id="18" name="Group 17">
              <a:extLst>
                <a:ext uri="{FF2B5EF4-FFF2-40B4-BE49-F238E27FC236}">
                  <a16:creationId xmlns:a16="http://schemas.microsoft.com/office/drawing/2014/main" id="{5C0996E3-2D4B-1B26-B555-1426B65F8B5C}"/>
                </a:ext>
                <a:ext uri="{C183D7F6-B498-43B3-948B-1728B52AA6E4}">
                  <adec:decorative xmlns:adec="http://schemas.microsoft.com/office/drawing/2017/decorative" val="1"/>
                </a:ext>
              </a:extLst>
            </p:cNvPr>
            <p:cNvGrpSpPr/>
            <p:nvPr/>
          </p:nvGrpSpPr>
          <p:grpSpPr>
            <a:xfrm>
              <a:off x="5315754" y="2777702"/>
              <a:ext cx="1560493" cy="1649091"/>
              <a:chOff x="5103177" y="2238453"/>
              <a:chExt cx="2030926" cy="2146233"/>
            </a:xfrm>
          </p:grpSpPr>
          <p:sp>
            <p:nvSpPr>
              <p:cNvPr id="6" name="Rectangle 5">
                <a:extLst>
                  <a:ext uri="{FF2B5EF4-FFF2-40B4-BE49-F238E27FC236}">
                    <a16:creationId xmlns:a16="http://schemas.microsoft.com/office/drawing/2014/main" id="{ADF47294-2F1B-90EA-AF75-877E0F7E1039}"/>
                  </a:ext>
                </a:extLst>
              </p:cNvPr>
              <p:cNvSpPr/>
              <p:nvPr/>
            </p:nvSpPr>
            <p:spPr>
              <a:xfrm rot="2700000">
                <a:off x="5103177" y="2466986"/>
                <a:ext cx="1917700" cy="1917700"/>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Up 7">
                <a:extLst>
                  <a:ext uri="{FF2B5EF4-FFF2-40B4-BE49-F238E27FC236}">
                    <a16:creationId xmlns:a16="http://schemas.microsoft.com/office/drawing/2014/main" id="{CC7A80BE-2168-3AE7-D9C1-A7E472184741}"/>
                  </a:ext>
                </a:extLst>
              </p:cNvPr>
              <p:cNvSpPr/>
              <p:nvPr/>
            </p:nvSpPr>
            <p:spPr>
              <a:xfrm rot="18900000" flipV="1">
                <a:off x="5164783" y="2238453"/>
                <a:ext cx="1969320" cy="2013140"/>
              </a:xfrm>
              <a:custGeom>
                <a:avLst/>
                <a:gdLst>
                  <a:gd name="connsiteX0" fmla="*/ 0 w 789377"/>
                  <a:gd name="connsiteY0" fmla="*/ 1731498 h 1928842"/>
                  <a:gd name="connsiteX1" fmla="*/ 493361 w 789377"/>
                  <a:gd name="connsiteY1" fmla="*/ 1731498 h 1928842"/>
                  <a:gd name="connsiteX2" fmla="*/ 493361 w 789377"/>
                  <a:gd name="connsiteY2" fmla="*/ 197344 h 1928842"/>
                  <a:gd name="connsiteX3" fmla="*/ 394689 w 789377"/>
                  <a:gd name="connsiteY3" fmla="*/ 197344 h 1928842"/>
                  <a:gd name="connsiteX4" fmla="*/ 592033 w 789377"/>
                  <a:gd name="connsiteY4" fmla="*/ 0 h 1928842"/>
                  <a:gd name="connsiteX5" fmla="*/ 789377 w 789377"/>
                  <a:gd name="connsiteY5" fmla="*/ 197344 h 1928842"/>
                  <a:gd name="connsiteX6" fmla="*/ 690705 w 789377"/>
                  <a:gd name="connsiteY6" fmla="*/ 197344 h 1928842"/>
                  <a:gd name="connsiteX7" fmla="*/ 690705 w 789377"/>
                  <a:gd name="connsiteY7" fmla="*/ 1928842 h 1928842"/>
                  <a:gd name="connsiteX8" fmla="*/ 0 w 789377"/>
                  <a:gd name="connsiteY8" fmla="*/ 1928842 h 1928842"/>
                  <a:gd name="connsiteX9" fmla="*/ 0 w 789377"/>
                  <a:gd name="connsiteY9" fmla="*/ 1731498 h 1928842"/>
                  <a:gd name="connsiteX0" fmla="*/ 1179943 w 1969320"/>
                  <a:gd name="connsiteY0" fmla="*/ 173149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179943 w 1969320"/>
                  <a:gd name="connsiteY9" fmla="*/ 1731498 h 1928842"/>
                  <a:gd name="connsiteX0" fmla="*/ 15096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5096 w 1969320"/>
                  <a:gd name="connsiteY9" fmla="*/ 1749108 h 1928842"/>
                  <a:gd name="connsiteX0" fmla="*/ 5858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5858 w 1969320"/>
                  <a:gd name="connsiteY9" fmla="*/ 1749108 h 192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320" h="1928842">
                    <a:moveTo>
                      <a:pt x="5858" y="1749108"/>
                    </a:moveTo>
                    <a:lnTo>
                      <a:pt x="1673304" y="1731498"/>
                    </a:lnTo>
                    <a:lnTo>
                      <a:pt x="1673304" y="197344"/>
                    </a:lnTo>
                    <a:lnTo>
                      <a:pt x="1574632" y="197344"/>
                    </a:lnTo>
                    <a:lnTo>
                      <a:pt x="1771976" y="0"/>
                    </a:lnTo>
                    <a:lnTo>
                      <a:pt x="1969320" y="197344"/>
                    </a:lnTo>
                    <a:lnTo>
                      <a:pt x="1870648" y="197344"/>
                    </a:lnTo>
                    <a:lnTo>
                      <a:pt x="1870648" y="1928842"/>
                    </a:lnTo>
                    <a:lnTo>
                      <a:pt x="0" y="1926326"/>
                    </a:lnTo>
                    <a:lnTo>
                      <a:pt x="5858" y="17491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3">
              <a:extLst>
                <a:ext uri="{FF2B5EF4-FFF2-40B4-BE49-F238E27FC236}">
                  <a16:creationId xmlns:a16="http://schemas.microsoft.com/office/drawing/2014/main" id="{E883F063-28BA-44EB-2DF7-4D709EBA62B1}"/>
                </a:ext>
              </a:extLst>
            </p:cNvPr>
            <p:cNvSpPr txBox="1">
              <a:spLocks/>
            </p:cNvSpPr>
            <p:nvPr/>
          </p:nvSpPr>
          <p:spPr>
            <a:xfrm>
              <a:off x="5181330" y="3487479"/>
              <a:ext cx="1752429" cy="457200"/>
            </a:xfrm>
            <a:prstGeom prst="rect">
              <a:avLst/>
            </a:prstGeom>
            <a:ln>
              <a:no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t>Teacher Performance</a:t>
              </a:r>
            </a:p>
          </p:txBody>
        </p:sp>
        <p:cxnSp>
          <p:nvCxnSpPr>
            <p:cNvPr id="23" name="Straight Connector 22">
              <a:extLst>
                <a:ext uri="{FF2B5EF4-FFF2-40B4-BE49-F238E27FC236}">
                  <a16:creationId xmlns:a16="http://schemas.microsoft.com/office/drawing/2014/main" id="{6BA54598-F858-DE11-BA72-34885547D0E7}"/>
                </a:ext>
                <a:ext uri="{C183D7F6-B498-43B3-948B-1728B52AA6E4}">
                  <adec:decorative xmlns:adec="http://schemas.microsoft.com/office/drawing/2017/decorative" val="1"/>
                </a:ext>
              </a:extLst>
            </p:cNvPr>
            <p:cNvCxnSpPr>
              <a:cxnSpLocks/>
              <a:stCxn id="26" idx="2"/>
              <a:endCxn id="9" idx="7"/>
            </p:cNvCxnSpPr>
            <p:nvPr/>
          </p:nvCxnSpPr>
          <p:spPr>
            <a:xfrm>
              <a:off x="6052501" y="2108581"/>
              <a:ext cx="1653" cy="414277"/>
            </a:xfrm>
            <a:prstGeom prst="line">
              <a:avLst/>
            </a:prstGeom>
            <a:ln>
              <a:solidFill>
                <a:schemeClr val="accent2"/>
              </a:solidFill>
            </a:ln>
          </p:spPr>
          <p:style>
            <a:lnRef idx="3">
              <a:schemeClr val="accent1"/>
            </a:lnRef>
            <a:fillRef idx="0">
              <a:schemeClr val="accent1"/>
            </a:fillRef>
            <a:effectRef idx="2">
              <a:schemeClr val="accent1"/>
            </a:effectRef>
            <a:fontRef idx="minor">
              <a:schemeClr val="tx1"/>
            </a:fontRef>
          </p:style>
        </p:cxnSp>
        <p:cxnSp>
          <p:nvCxnSpPr>
            <p:cNvPr id="42" name="Straight Connector 41">
              <a:extLst>
                <a:ext uri="{FF2B5EF4-FFF2-40B4-BE49-F238E27FC236}">
                  <a16:creationId xmlns:a16="http://schemas.microsoft.com/office/drawing/2014/main" id="{DD15CAEF-5C2D-FB08-ADAA-4789D97317BC}"/>
                </a:ext>
                <a:ext uri="{C183D7F6-B498-43B3-948B-1728B52AA6E4}">
                  <adec:decorative xmlns:adec="http://schemas.microsoft.com/office/drawing/2017/decorative" val="1"/>
                </a:ext>
              </a:extLst>
            </p:cNvPr>
            <p:cNvCxnSpPr>
              <a:cxnSpLocks/>
            </p:cNvCxnSpPr>
            <p:nvPr/>
          </p:nvCxnSpPr>
          <p:spPr>
            <a:xfrm>
              <a:off x="4771716" y="1418732"/>
              <a:ext cx="0" cy="442111"/>
            </a:xfrm>
            <a:prstGeom prst="line">
              <a:avLst/>
            </a:prstGeom>
            <a:ln>
              <a:solidFill>
                <a:schemeClr val="accent2"/>
              </a:solidFill>
            </a:ln>
          </p:spPr>
          <p:style>
            <a:lnRef idx="3">
              <a:schemeClr val="accent1"/>
            </a:lnRef>
            <a:fillRef idx="0">
              <a:schemeClr val="accent1"/>
            </a:fillRef>
            <a:effectRef idx="2">
              <a:schemeClr val="accent1"/>
            </a:effectRef>
            <a:fontRef idx="minor">
              <a:schemeClr val="tx1"/>
            </a:fontRef>
          </p:style>
        </p:cxnSp>
        <p:sp>
          <p:nvSpPr>
            <p:cNvPr id="26" name="TextBox 25">
              <a:extLst>
                <a:ext uri="{FF2B5EF4-FFF2-40B4-BE49-F238E27FC236}">
                  <a16:creationId xmlns:a16="http://schemas.microsoft.com/office/drawing/2014/main" id="{86929C25-31A2-1101-2C46-E0C5916D10D8}"/>
                </a:ext>
              </a:extLst>
            </p:cNvPr>
            <p:cNvSpPr txBox="1"/>
            <p:nvPr/>
          </p:nvSpPr>
          <p:spPr>
            <a:xfrm>
              <a:off x="4840495" y="1369917"/>
              <a:ext cx="2424012" cy="738664"/>
            </a:xfrm>
            <a:prstGeom prst="rect">
              <a:avLst/>
            </a:prstGeom>
            <a:noFill/>
          </p:spPr>
          <p:txBody>
            <a:bodyPr wrap="square">
              <a:spAutoFit/>
            </a:bodyPr>
            <a:lstStyle/>
            <a:p>
              <a:pPr lvl="0" algn="ctr"/>
              <a:r>
                <a:rPr lang="en-US" sz="1400"/>
                <a:t>Identify skew in the distribution of your teacher performance data</a:t>
              </a:r>
            </a:p>
          </p:txBody>
        </p:sp>
      </p:grpSp>
      <p:grpSp>
        <p:nvGrpSpPr>
          <p:cNvPr id="15" name="Group 14" descr="Skew: Using what was identified form the correlation and distribution tabs, identify specific areas to focus on using the information found on the skew tabs.">
            <a:extLst>
              <a:ext uri="{FF2B5EF4-FFF2-40B4-BE49-F238E27FC236}">
                <a16:creationId xmlns:a16="http://schemas.microsoft.com/office/drawing/2014/main" id="{35B383AA-7AE6-81EF-D915-B534BB14CF8F}"/>
              </a:ext>
            </a:extLst>
          </p:cNvPr>
          <p:cNvGrpSpPr/>
          <p:nvPr/>
        </p:nvGrpSpPr>
        <p:grpSpPr>
          <a:xfrm>
            <a:off x="6737669" y="2952744"/>
            <a:ext cx="3163328" cy="3442059"/>
            <a:chOff x="6737669" y="2952744"/>
            <a:chExt cx="3163328" cy="3442059"/>
          </a:xfrm>
        </p:grpSpPr>
        <p:grpSp>
          <p:nvGrpSpPr>
            <p:cNvPr id="19" name="Group 18">
              <a:extLst>
                <a:ext uri="{FF2B5EF4-FFF2-40B4-BE49-F238E27FC236}">
                  <a16:creationId xmlns:a16="http://schemas.microsoft.com/office/drawing/2014/main" id="{A2D64C93-0ED1-C45C-391D-1F4CDFAF8130}"/>
                </a:ext>
                <a:ext uri="{C183D7F6-B498-43B3-948B-1728B52AA6E4}">
                  <adec:decorative xmlns:adec="http://schemas.microsoft.com/office/drawing/2017/decorative" val="1"/>
                </a:ext>
              </a:extLst>
            </p:cNvPr>
            <p:cNvGrpSpPr/>
            <p:nvPr/>
          </p:nvGrpSpPr>
          <p:grpSpPr>
            <a:xfrm>
              <a:off x="7541961" y="2952744"/>
              <a:ext cx="1613226" cy="1615916"/>
              <a:chOff x="7831453" y="2466985"/>
              <a:chExt cx="2099557" cy="2103057"/>
            </a:xfrm>
          </p:grpSpPr>
          <p:sp>
            <p:nvSpPr>
              <p:cNvPr id="7" name="Rectangle 6">
                <a:extLst>
                  <a:ext uri="{FF2B5EF4-FFF2-40B4-BE49-F238E27FC236}">
                    <a16:creationId xmlns:a16="http://schemas.microsoft.com/office/drawing/2014/main" id="{9D836144-569C-170C-AD37-6AE543E8C1B1}"/>
                  </a:ext>
                </a:extLst>
              </p:cNvPr>
              <p:cNvSpPr/>
              <p:nvPr/>
            </p:nvSpPr>
            <p:spPr>
              <a:xfrm rot="2700000">
                <a:off x="7831453" y="2466985"/>
                <a:ext cx="1917700" cy="1917700"/>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Up 7">
                <a:extLst>
                  <a:ext uri="{FF2B5EF4-FFF2-40B4-BE49-F238E27FC236}">
                    <a16:creationId xmlns:a16="http://schemas.microsoft.com/office/drawing/2014/main" id="{DA126229-692D-6690-23E4-C1447D9D4D9E}"/>
                  </a:ext>
                </a:extLst>
              </p:cNvPr>
              <p:cNvSpPr/>
              <p:nvPr/>
            </p:nvSpPr>
            <p:spPr>
              <a:xfrm rot="2700000">
                <a:off x="7939780" y="2578812"/>
                <a:ext cx="1969320" cy="2013140"/>
              </a:xfrm>
              <a:custGeom>
                <a:avLst/>
                <a:gdLst>
                  <a:gd name="connsiteX0" fmla="*/ 0 w 789377"/>
                  <a:gd name="connsiteY0" fmla="*/ 1731498 h 1928842"/>
                  <a:gd name="connsiteX1" fmla="*/ 493361 w 789377"/>
                  <a:gd name="connsiteY1" fmla="*/ 1731498 h 1928842"/>
                  <a:gd name="connsiteX2" fmla="*/ 493361 w 789377"/>
                  <a:gd name="connsiteY2" fmla="*/ 197344 h 1928842"/>
                  <a:gd name="connsiteX3" fmla="*/ 394689 w 789377"/>
                  <a:gd name="connsiteY3" fmla="*/ 197344 h 1928842"/>
                  <a:gd name="connsiteX4" fmla="*/ 592033 w 789377"/>
                  <a:gd name="connsiteY4" fmla="*/ 0 h 1928842"/>
                  <a:gd name="connsiteX5" fmla="*/ 789377 w 789377"/>
                  <a:gd name="connsiteY5" fmla="*/ 197344 h 1928842"/>
                  <a:gd name="connsiteX6" fmla="*/ 690705 w 789377"/>
                  <a:gd name="connsiteY6" fmla="*/ 197344 h 1928842"/>
                  <a:gd name="connsiteX7" fmla="*/ 690705 w 789377"/>
                  <a:gd name="connsiteY7" fmla="*/ 1928842 h 1928842"/>
                  <a:gd name="connsiteX8" fmla="*/ 0 w 789377"/>
                  <a:gd name="connsiteY8" fmla="*/ 1928842 h 1928842"/>
                  <a:gd name="connsiteX9" fmla="*/ 0 w 789377"/>
                  <a:gd name="connsiteY9" fmla="*/ 1731498 h 1928842"/>
                  <a:gd name="connsiteX0" fmla="*/ 1179943 w 1969320"/>
                  <a:gd name="connsiteY0" fmla="*/ 173149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179943 w 1969320"/>
                  <a:gd name="connsiteY9" fmla="*/ 1731498 h 1928842"/>
                  <a:gd name="connsiteX0" fmla="*/ 15096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5096 w 1969320"/>
                  <a:gd name="connsiteY9" fmla="*/ 1749108 h 1928842"/>
                  <a:gd name="connsiteX0" fmla="*/ 5858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5858 w 1969320"/>
                  <a:gd name="connsiteY9" fmla="*/ 1749108 h 192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320" h="1928842">
                    <a:moveTo>
                      <a:pt x="5858" y="1749108"/>
                    </a:moveTo>
                    <a:lnTo>
                      <a:pt x="1673304" y="1731498"/>
                    </a:lnTo>
                    <a:lnTo>
                      <a:pt x="1673304" y="197344"/>
                    </a:lnTo>
                    <a:lnTo>
                      <a:pt x="1574632" y="197344"/>
                    </a:lnTo>
                    <a:lnTo>
                      <a:pt x="1771976" y="0"/>
                    </a:lnTo>
                    <a:lnTo>
                      <a:pt x="1969320" y="197344"/>
                    </a:lnTo>
                    <a:lnTo>
                      <a:pt x="1870648" y="197344"/>
                    </a:lnTo>
                    <a:lnTo>
                      <a:pt x="1870648" y="1928842"/>
                    </a:lnTo>
                    <a:lnTo>
                      <a:pt x="0" y="1926326"/>
                    </a:lnTo>
                    <a:lnTo>
                      <a:pt x="5858" y="17491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ntent Placeholder 3">
              <a:extLst>
                <a:ext uri="{FF2B5EF4-FFF2-40B4-BE49-F238E27FC236}">
                  <a16:creationId xmlns:a16="http://schemas.microsoft.com/office/drawing/2014/main" id="{9C4A049B-7506-1D52-8E23-859711F79794}"/>
                </a:ext>
              </a:extLst>
            </p:cNvPr>
            <p:cNvSpPr txBox="1">
              <a:spLocks/>
            </p:cNvSpPr>
            <p:nvPr/>
          </p:nvSpPr>
          <p:spPr>
            <a:xfrm>
              <a:off x="7421853" y="3487479"/>
              <a:ext cx="1752429" cy="45720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Dashboards</a:t>
              </a:r>
            </a:p>
          </p:txBody>
        </p:sp>
        <p:cxnSp>
          <p:nvCxnSpPr>
            <p:cNvPr id="28" name="Straight Connector 27">
              <a:extLst>
                <a:ext uri="{FF2B5EF4-FFF2-40B4-BE49-F238E27FC236}">
                  <a16:creationId xmlns:a16="http://schemas.microsoft.com/office/drawing/2014/main" id="{F74580E4-4A25-A8B6-1904-356AC721710C}"/>
                </a:ext>
                <a:ext uri="{C183D7F6-B498-43B3-948B-1728B52AA6E4}">
                  <adec:decorative xmlns:adec="http://schemas.microsoft.com/office/drawing/2017/decorative" val="1"/>
                </a:ext>
              </a:extLst>
            </p:cNvPr>
            <p:cNvCxnSpPr>
              <a:cxnSpLocks/>
              <a:stCxn id="10" idx="7"/>
              <a:endCxn id="29" idx="0"/>
            </p:cNvCxnSpPr>
            <p:nvPr/>
          </p:nvCxnSpPr>
          <p:spPr>
            <a:xfrm>
              <a:off x="8316260" y="4840338"/>
              <a:ext cx="3073" cy="605377"/>
            </a:xfrm>
            <a:prstGeom prst="line">
              <a:avLst/>
            </a:prstGeom>
            <a:ln>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44" name="Straight Connector 43">
              <a:extLst>
                <a:ext uri="{FF2B5EF4-FFF2-40B4-BE49-F238E27FC236}">
                  <a16:creationId xmlns:a16="http://schemas.microsoft.com/office/drawing/2014/main" id="{F393670D-3F1D-3C80-A888-B431A9506DEA}"/>
                </a:ext>
                <a:ext uri="{C183D7F6-B498-43B3-948B-1728B52AA6E4}">
                  <adec:decorative xmlns:adec="http://schemas.microsoft.com/office/drawing/2017/decorative" val="1"/>
                </a:ext>
              </a:extLst>
            </p:cNvPr>
            <p:cNvCxnSpPr>
              <a:cxnSpLocks/>
            </p:cNvCxnSpPr>
            <p:nvPr/>
          </p:nvCxnSpPr>
          <p:spPr>
            <a:xfrm>
              <a:off x="6737669" y="5489571"/>
              <a:ext cx="0" cy="905232"/>
            </a:xfrm>
            <a:prstGeom prst="line">
              <a:avLst/>
            </a:prstGeom>
            <a:ln>
              <a:solidFill>
                <a:schemeClr val="accent3"/>
              </a:solidFill>
            </a:ln>
          </p:spPr>
          <p:style>
            <a:lnRef idx="3">
              <a:schemeClr val="accent1"/>
            </a:lnRef>
            <a:fillRef idx="0">
              <a:schemeClr val="accent1"/>
            </a:fillRef>
            <a:effectRef idx="2">
              <a:schemeClr val="accent1"/>
            </a:effectRef>
            <a:fontRef idx="minor">
              <a:schemeClr val="tx1"/>
            </a:fontRef>
          </p:style>
        </p:cxnSp>
        <p:sp>
          <p:nvSpPr>
            <p:cNvPr id="29" name="TextBox 28">
              <a:extLst>
                <a:ext uri="{FF2B5EF4-FFF2-40B4-BE49-F238E27FC236}">
                  <a16:creationId xmlns:a16="http://schemas.microsoft.com/office/drawing/2014/main" id="{325A69D0-009F-62EB-DD64-B9DEF4BA5FB9}"/>
                </a:ext>
              </a:extLst>
            </p:cNvPr>
            <p:cNvSpPr txBox="1"/>
            <p:nvPr/>
          </p:nvSpPr>
          <p:spPr>
            <a:xfrm>
              <a:off x="6737669" y="5445715"/>
              <a:ext cx="3163328" cy="738664"/>
            </a:xfrm>
            <a:prstGeom prst="rect">
              <a:avLst/>
            </a:prstGeom>
            <a:noFill/>
          </p:spPr>
          <p:txBody>
            <a:bodyPr wrap="square">
              <a:spAutoFit/>
            </a:bodyPr>
            <a:lstStyle/>
            <a:p>
              <a:pPr lvl="0" algn="ctr"/>
              <a:r>
                <a:rPr lang="en-US" sz="1400"/>
                <a:t>Using what was identified form the correlation and teacher performance tabs, identify specific areas to focus on.</a:t>
              </a:r>
            </a:p>
          </p:txBody>
        </p:sp>
      </p:grpSp>
    </p:spTree>
    <p:extLst>
      <p:ext uri="{BB962C8B-B14F-4D97-AF65-F5344CB8AC3E}">
        <p14:creationId xmlns:p14="http://schemas.microsoft.com/office/powerpoint/2010/main" val="1994848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751555-7C7E-0235-9C88-D147848E01F7}"/>
              </a:ext>
            </a:extLst>
          </p:cNvPr>
          <p:cNvSpPr>
            <a:spLocks noGrp="1"/>
          </p:cNvSpPr>
          <p:nvPr>
            <p:ph type="title"/>
          </p:nvPr>
        </p:nvSpPr>
        <p:spPr/>
        <p:txBody>
          <a:bodyPr>
            <a:normAutofit/>
          </a:bodyPr>
          <a:lstStyle/>
          <a:p>
            <a:r>
              <a:rPr lang="en-US"/>
              <a:t>Dashboards</a:t>
            </a:r>
          </a:p>
        </p:txBody>
      </p:sp>
      <p:sp>
        <p:nvSpPr>
          <p:cNvPr id="5" name="Content Placeholder 2">
            <a:extLst>
              <a:ext uri="{FF2B5EF4-FFF2-40B4-BE49-F238E27FC236}">
                <a16:creationId xmlns:a16="http://schemas.microsoft.com/office/drawing/2014/main" id="{D285CD52-E961-979B-EFAA-2802D0BFE7FA}"/>
              </a:ext>
            </a:extLst>
          </p:cNvPr>
          <p:cNvSpPr txBox="1">
            <a:spLocks/>
          </p:cNvSpPr>
          <p:nvPr/>
        </p:nvSpPr>
        <p:spPr>
          <a:xfrm>
            <a:off x="229004" y="1264683"/>
            <a:ext cx="11733992" cy="5984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Select from the drop-down to view a dashboard of your selection.</a:t>
            </a:r>
          </a:p>
        </p:txBody>
      </p:sp>
      <p:pic>
        <p:nvPicPr>
          <p:cNvPr id="3" name="Picture 2" descr="Screenshot of Campus Dashboard">
            <a:extLst>
              <a:ext uri="{FF2B5EF4-FFF2-40B4-BE49-F238E27FC236}">
                <a16:creationId xmlns:a16="http://schemas.microsoft.com/office/drawing/2014/main" id="{67F46D81-6AF9-473E-506A-81E67B97EDEB}"/>
              </a:ext>
            </a:extLst>
          </p:cNvPr>
          <p:cNvPicPr>
            <a:picLocks noChangeAspect="1"/>
          </p:cNvPicPr>
          <p:nvPr/>
        </p:nvPicPr>
        <p:blipFill>
          <a:blip r:embed="rId3"/>
          <a:stretch>
            <a:fillRect/>
          </a:stretch>
        </p:blipFill>
        <p:spPr>
          <a:xfrm>
            <a:off x="448952" y="2062477"/>
            <a:ext cx="11294096" cy="4185923"/>
          </a:xfrm>
          <a:prstGeom prst="rect">
            <a:avLst/>
          </a:prstGeom>
        </p:spPr>
      </p:pic>
    </p:spTree>
    <p:extLst>
      <p:ext uri="{BB962C8B-B14F-4D97-AF65-F5344CB8AC3E}">
        <p14:creationId xmlns:p14="http://schemas.microsoft.com/office/powerpoint/2010/main" val="1802163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a:t>Designation Population</a:t>
            </a:r>
          </a:p>
        </p:txBody>
      </p:sp>
      <p:sp>
        <p:nvSpPr>
          <p:cNvPr id="4" name="Content Placeholder 3">
            <a:extLst>
              <a:ext uri="{FF2B5EF4-FFF2-40B4-BE49-F238E27FC236}">
                <a16:creationId xmlns:a16="http://schemas.microsoft.com/office/drawing/2014/main" id="{ADA3B980-783F-EB87-8704-32BD0A613FCF}"/>
              </a:ext>
            </a:extLst>
          </p:cNvPr>
          <p:cNvSpPr>
            <a:spLocks noGrp="1"/>
          </p:cNvSpPr>
          <p:nvPr>
            <p:ph idx="1"/>
          </p:nvPr>
        </p:nvSpPr>
        <p:spPr>
          <a:xfrm>
            <a:off x="399394" y="1538189"/>
            <a:ext cx="4418791" cy="4182673"/>
          </a:xfrm>
        </p:spPr>
        <p:txBody>
          <a:bodyPr>
            <a:normAutofit/>
          </a:bodyPr>
          <a:lstStyle/>
          <a:p>
            <a:r>
              <a:rPr lang="en-US"/>
              <a:t>View overall teacher count of selection</a:t>
            </a:r>
          </a:p>
          <a:p>
            <a:r>
              <a:rPr lang="en-US"/>
              <a:t>View designation breakdown</a:t>
            </a:r>
          </a:p>
          <a:p>
            <a:r>
              <a:rPr lang="en-US"/>
              <a:t>View designation counts compared to overall population</a:t>
            </a:r>
          </a:p>
        </p:txBody>
      </p:sp>
      <p:pic>
        <p:nvPicPr>
          <p:cNvPr id="5" name="Picture 4" descr="Screenshot of designation population of campus dashboard">
            <a:extLst>
              <a:ext uri="{FF2B5EF4-FFF2-40B4-BE49-F238E27FC236}">
                <a16:creationId xmlns:a16="http://schemas.microsoft.com/office/drawing/2014/main" id="{CE120F45-56C2-0429-D416-493C866A68F2}"/>
              </a:ext>
            </a:extLst>
          </p:cNvPr>
          <p:cNvPicPr>
            <a:picLocks noChangeAspect="1"/>
          </p:cNvPicPr>
          <p:nvPr/>
        </p:nvPicPr>
        <p:blipFill>
          <a:blip r:embed="rId3"/>
          <a:stretch>
            <a:fillRect/>
          </a:stretch>
        </p:blipFill>
        <p:spPr>
          <a:xfrm>
            <a:off x="6096000" y="1299785"/>
            <a:ext cx="5577253" cy="4930493"/>
          </a:xfrm>
          <a:prstGeom prst="rect">
            <a:avLst/>
          </a:prstGeom>
        </p:spPr>
      </p:pic>
    </p:spTree>
    <p:extLst>
      <p:ext uri="{BB962C8B-B14F-4D97-AF65-F5344CB8AC3E}">
        <p14:creationId xmlns:p14="http://schemas.microsoft.com/office/powerpoint/2010/main" val="3677823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3200"/>
              <a:t>Teacher Observation and Student Growth Scores</a:t>
            </a:r>
          </a:p>
        </p:txBody>
      </p:sp>
      <p:sp>
        <p:nvSpPr>
          <p:cNvPr id="4" name="Content Placeholder 3">
            <a:extLst>
              <a:ext uri="{FF2B5EF4-FFF2-40B4-BE49-F238E27FC236}">
                <a16:creationId xmlns:a16="http://schemas.microsoft.com/office/drawing/2014/main" id="{ADA3B980-783F-EB87-8704-32BD0A613FCF}"/>
              </a:ext>
            </a:extLst>
          </p:cNvPr>
          <p:cNvSpPr>
            <a:spLocks noGrp="1"/>
          </p:cNvSpPr>
          <p:nvPr>
            <p:ph idx="1"/>
          </p:nvPr>
        </p:nvSpPr>
        <p:spPr>
          <a:xfrm>
            <a:off x="399394" y="1538189"/>
            <a:ext cx="3680237" cy="4182673"/>
          </a:xfrm>
        </p:spPr>
        <p:txBody>
          <a:bodyPr>
            <a:normAutofit lnSpcReduction="10000"/>
          </a:bodyPr>
          <a:lstStyle/>
          <a:p>
            <a:r>
              <a:rPr lang="en-US"/>
              <a:t>View designation results broken up by teacher observation and student growth scores.</a:t>
            </a:r>
          </a:p>
          <a:p>
            <a:r>
              <a:rPr lang="en-US"/>
              <a:t>Compare scores to overall averages (blue line)</a:t>
            </a:r>
          </a:p>
          <a:p>
            <a:r>
              <a:rPr lang="en-US"/>
              <a:t>See a ranking of the most average difference</a:t>
            </a:r>
          </a:p>
        </p:txBody>
      </p:sp>
      <p:pic>
        <p:nvPicPr>
          <p:cNvPr id="6" name="Picture 5" descr="Screenshot of teacher observation and student growth scores on campus dashboard">
            <a:extLst>
              <a:ext uri="{FF2B5EF4-FFF2-40B4-BE49-F238E27FC236}">
                <a16:creationId xmlns:a16="http://schemas.microsoft.com/office/drawing/2014/main" id="{EEA3A876-495D-58A3-3862-DC487725054F}"/>
              </a:ext>
            </a:extLst>
          </p:cNvPr>
          <p:cNvPicPr>
            <a:picLocks noChangeAspect="1"/>
          </p:cNvPicPr>
          <p:nvPr/>
        </p:nvPicPr>
        <p:blipFill>
          <a:blip r:embed="rId3"/>
          <a:stretch>
            <a:fillRect/>
          </a:stretch>
        </p:blipFill>
        <p:spPr>
          <a:xfrm>
            <a:off x="4585844" y="1538189"/>
            <a:ext cx="7206762" cy="4142470"/>
          </a:xfrm>
          <a:prstGeom prst="rect">
            <a:avLst/>
          </a:prstGeom>
        </p:spPr>
      </p:pic>
    </p:spTree>
    <p:extLst>
      <p:ext uri="{BB962C8B-B14F-4D97-AF65-F5344CB8AC3E}">
        <p14:creationId xmlns:p14="http://schemas.microsoft.com/office/powerpoint/2010/main" val="2025531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dirty="0"/>
              <a:t>Subgroup Data: Overview</a:t>
            </a:r>
          </a:p>
        </p:txBody>
      </p:sp>
      <p:sp>
        <p:nvSpPr>
          <p:cNvPr id="4" name="Content Placeholder 3">
            <a:extLst>
              <a:ext uri="{FF2B5EF4-FFF2-40B4-BE49-F238E27FC236}">
                <a16:creationId xmlns:a16="http://schemas.microsoft.com/office/drawing/2014/main" id="{ADA3B980-783F-EB87-8704-32BD0A613FCF}"/>
              </a:ext>
            </a:extLst>
          </p:cNvPr>
          <p:cNvSpPr>
            <a:spLocks noGrp="1"/>
          </p:cNvSpPr>
          <p:nvPr>
            <p:ph idx="1"/>
          </p:nvPr>
        </p:nvSpPr>
        <p:spPr>
          <a:xfrm>
            <a:off x="399393" y="1983666"/>
            <a:ext cx="11373507" cy="524527"/>
          </a:xfrm>
        </p:spPr>
        <p:txBody>
          <a:bodyPr>
            <a:normAutofit fontScale="77500" lnSpcReduction="20000"/>
          </a:bodyPr>
          <a:lstStyle/>
          <a:p>
            <a:pPr marL="0" indent="0">
              <a:buNone/>
            </a:pPr>
            <a:r>
              <a:rPr lang="en-US"/>
              <a:t>Each subgroup has its own tab and provides so key individual information specific to that subgroup</a:t>
            </a:r>
          </a:p>
        </p:txBody>
      </p:sp>
      <p:pic>
        <p:nvPicPr>
          <p:cNvPr id="6" name="Picture 5" descr="Screenshot of campus data tab">
            <a:extLst>
              <a:ext uri="{FF2B5EF4-FFF2-40B4-BE49-F238E27FC236}">
                <a16:creationId xmlns:a16="http://schemas.microsoft.com/office/drawing/2014/main" id="{B3C7BF07-8BD9-D72B-07CF-87C8C5356A5A}"/>
              </a:ext>
            </a:extLst>
          </p:cNvPr>
          <p:cNvPicPr>
            <a:picLocks noChangeAspect="1"/>
          </p:cNvPicPr>
          <p:nvPr/>
        </p:nvPicPr>
        <p:blipFill>
          <a:blip r:embed="rId3"/>
          <a:stretch>
            <a:fillRect/>
          </a:stretch>
        </p:blipFill>
        <p:spPr>
          <a:xfrm>
            <a:off x="399393" y="2850615"/>
            <a:ext cx="11376848" cy="1748390"/>
          </a:xfrm>
          <a:prstGeom prst="rect">
            <a:avLst/>
          </a:prstGeom>
        </p:spPr>
      </p:pic>
    </p:spTree>
    <p:extLst>
      <p:ext uri="{BB962C8B-B14F-4D97-AF65-F5344CB8AC3E}">
        <p14:creationId xmlns:p14="http://schemas.microsoft.com/office/powerpoint/2010/main" val="23070857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a:t>Subgroup Data: Average Difference</a:t>
            </a:r>
          </a:p>
        </p:txBody>
      </p:sp>
      <p:sp>
        <p:nvSpPr>
          <p:cNvPr id="4" name="Content Placeholder 3">
            <a:extLst>
              <a:ext uri="{FF2B5EF4-FFF2-40B4-BE49-F238E27FC236}">
                <a16:creationId xmlns:a16="http://schemas.microsoft.com/office/drawing/2014/main" id="{ADA3B980-783F-EB87-8704-32BD0A613FCF}"/>
              </a:ext>
            </a:extLst>
          </p:cNvPr>
          <p:cNvSpPr>
            <a:spLocks noGrp="1"/>
          </p:cNvSpPr>
          <p:nvPr>
            <p:ph idx="1"/>
          </p:nvPr>
        </p:nvSpPr>
        <p:spPr>
          <a:xfrm>
            <a:off x="282163" y="1569493"/>
            <a:ext cx="11373507" cy="1055067"/>
          </a:xfrm>
        </p:spPr>
        <p:txBody>
          <a:bodyPr>
            <a:normAutofit/>
          </a:bodyPr>
          <a:lstStyle/>
          <a:p>
            <a:pPr marL="0" indent="0">
              <a:buNone/>
            </a:pPr>
            <a:r>
              <a:rPr lang="en-US" dirty="0"/>
              <a:t>This portion of the analysis helps you identify flaws that will come up during data validation in checks 4-7</a:t>
            </a:r>
          </a:p>
        </p:txBody>
      </p:sp>
      <p:pic>
        <p:nvPicPr>
          <p:cNvPr id="8" name="Picture 7" descr="Screenshot of teacher observation breakdown on campus data tab">
            <a:extLst>
              <a:ext uri="{FF2B5EF4-FFF2-40B4-BE49-F238E27FC236}">
                <a16:creationId xmlns:a16="http://schemas.microsoft.com/office/drawing/2014/main" id="{7C8152DF-2864-A2B1-4989-69E73C4355F5}"/>
              </a:ext>
            </a:extLst>
          </p:cNvPr>
          <p:cNvPicPr>
            <a:picLocks noChangeAspect="1"/>
          </p:cNvPicPr>
          <p:nvPr/>
        </p:nvPicPr>
        <p:blipFill>
          <a:blip r:embed="rId3"/>
          <a:stretch>
            <a:fillRect/>
          </a:stretch>
        </p:blipFill>
        <p:spPr>
          <a:xfrm>
            <a:off x="803032" y="3096987"/>
            <a:ext cx="10210800" cy="1611228"/>
          </a:xfrm>
          <a:prstGeom prst="rect">
            <a:avLst/>
          </a:prstGeom>
        </p:spPr>
      </p:pic>
      <p:pic>
        <p:nvPicPr>
          <p:cNvPr id="10" name="Picture 9" descr="Screenshot of student growth breakdown on campus data tab">
            <a:extLst>
              <a:ext uri="{FF2B5EF4-FFF2-40B4-BE49-F238E27FC236}">
                <a16:creationId xmlns:a16="http://schemas.microsoft.com/office/drawing/2014/main" id="{9D6E8ABE-5227-EF62-F04A-4FCDE1706266}"/>
              </a:ext>
            </a:extLst>
          </p:cNvPr>
          <p:cNvPicPr>
            <a:picLocks noChangeAspect="1"/>
          </p:cNvPicPr>
          <p:nvPr/>
        </p:nvPicPr>
        <p:blipFill>
          <a:blip r:embed="rId4"/>
          <a:stretch>
            <a:fillRect/>
          </a:stretch>
        </p:blipFill>
        <p:spPr>
          <a:xfrm>
            <a:off x="803031" y="4979333"/>
            <a:ext cx="10210800" cy="1600200"/>
          </a:xfrm>
          <a:prstGeom prst="rect">
            <a:avLst/>
          </a:prstGeom>
        </p:spPr>
      </p:pic>
    </p:spTree>
    <p:extLst>
      <p:ext uri="{BB962C8B-B14F-4D97-AF65-F5344CB8AC3E}">
        <p14:creationId xmlns:p14="http://schemas.microsoft.com/office/powerpoint/2010/main" val="1580167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a:t>Exploring Skew: Visualize the Data</a:t>
            </a:r>
          </a:p>
        </p:txBody>
      </p:sp>
      <p:sp>
        <p:nvSpPr>
          <p:cNvPr id="3" name="Content Placeholder 2">
            <a:extLst>
              <a:ext uri="{FF2B5EF4-FFF2-40B4-BE49-F238E27FC236}">
                <a16:creationId xmlns:a16="http://schemas.microsoft.com/office/drawing/2014/main" id="{C6F1A2B8-EB17-0D5D-C200-DE90ECEDFD08}"/>
              </a:ext>
            </a:extLst>
          </p:cNvPr>
          <p:cNvSpPr>
            <a:spLocks noGrp="1"/>
          </p:cNvSpPr>
          <p:nvPr>
            <p:ph idx="1"/>
          </p:nvPr>
        </p:nvSpPr>
        <p:spPr/>
        <p:txBody>
          <a:bodyPr/>
          <a:lstStyle/>
          <a:p>
            <a:pPr marL="0" indent="0">
              <a:buNone/>
            </a:pPr>
            <a:r>
              <a:rPr lang="en-US"/>
              <a:t>You will have the ability to slice the views based on the filters you choose.</a:t>
            </a:r>
          </a:p>
          <a:p>
            <a:endParaRPr lang="en-US"/>
          </a:p>
        </p:txBody>
      </p:sp>
      <p:pic>
        <p:nvPicPr>
          <p:cNvPr id="6" name="Picture 5" descr="Screenshot of exploring skew tab">
            <a:extLst>
              <a:ext uri="{FF2B5EF4-FFF2-40B4-BE49-F238E27FC236}">
                <a16:creationId xmlns:a16="http://schemas.microsoft.com/office/drawing/2014/main" id="{C4AF7100-9F7C-C104-4E8F-90CD246F56A4}"/>
              </a:ext>
            </a:extLst>
          </p:cNvPr>
          <p:cNvPicPr>
            <a:picLocks noChangeAspect="1"/>
          </p:cNvPicPr>
          <p:nvPr/>
        </p:nvPicPr>
        <p:blipFill>
          <a:blip r:embed="rId3"/>
          <a:stretch>
            <a:fillRect/>
          </a:stretch>
        </p:blipFill>
        <p:spPr>
          <a:xfrm>
            <a:off x="1254369" y="2175426"/>
            <a:ext cx="9201807" cy="3811795"/>
          </a:xfrm>
          <a:prstGeom prst="rect">
            <a:avLst/>
          </a:prstGeom>
        </p:spPr>
      </p:pic>
    </p:spTree>
    <p:extLst>
      <p:ext uri="{BB962C8B-B14F-4D97-AF65-F5344CB8AC3E}">
        <p14:creationId xmlns:p14="http://schemas.microsoft.com/office/powerpoint/2010/main" val="3232859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dirty="0"/>
              <a:t>Demo Time: Dashboards</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a:xfrm>
            <a:off x="399393" y="1538190"/>
            <a:ext cx="11373507" cy="3664125"/>
          </a:xfrm>
        </p:spPr>
        <p:txBody>
          <a:bodyPr>
            <a:normAutofit/>
          </a:bodyPr>
          <a:lstStyle/>
          <a:p>
            <a:pPr marL="0" indent="0">
              <a:buNone/>
            </a:pPr>
            <a:r>
              <a:rPr lang="en-US"/>
              <a:t>Quick Demo</a:t>
            </a:r>
          </a:p>
        </p:txBody>
      </p:sp>
    </p:spTree>
    <p:extLst>
      <p:ext uri="{BB962C8B-B14F-4D97-AF65-F5344CB8AC3E}">
        <p14:creationId xmlns:p14="http://schemas.microsoft.com/office/powerpoint/2010/main" val="769681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D031E-A069-1A0F-E555-0DBD224341EA}"/>
              </a:ext>
            </a:extLst>
          </p:cNvPr>
          <p:cNvSpPr>
            <a:spLocks noGrp="1"/>
          </p:cNvSpPr>
          <p:nvPr>
            <p:ph type="title"/>
          </p:nvPr>
        </p:nvSpPr>
        <p:spPr/>
        <p:txBody>
          <a:bodyPr/>
          <a:lstStyle/>
          <a:p>
            <a:r>
              <a:rPr lang="en-US"/>
              <a:t>Find More Resources Online</a:t>
            </a:r>
          </a:p>
        </p:txBody>
      </p:sp>
      <p:sp>
        <p:nvSpPr>
          <p:cNvPr id="3" name="Content Placeholder 2">
            <a:extLst>
              <a:ext uri="{FF2B5EF4-FFF2-40B4-BE49-F238E27FC236}">
                <a16:creationId xmlns:a16="http://schemas.microsoft.com/office/drawing/2014/main" id="{F48FE8B3-8FDA-939B-3D93-B09B28816EBE}"/>
              </a:ext>
            </a:extLst>
          </p:cNvPr>
          <p:cNvSpPr>
            <a:spLocks noGrp="1"/>
          </p:cNvSpPr>
          <p:nvPr>
            <p:ph sz="half" idx="1"/>
          </p:nvPr>
        </p:nvSpPr>
        <p:spPr/>
        <p:txBody>
          <a:bodyPr/>
          <a:lstStyle/>
          <a:p>
            <a:pPr marL="0" indent="0">
              <a:buNone/>
            </a:pPr>
            <a:r>
              <a:rPr lang="en-US"/>
              <a:t>Visit us at </a:t>
            </a:r>
            <a:r>
              <a:rPr lang="en-US">
                <a:hlinkClick r:id="rId2"/>
              </a:rPr>
              <a:t>tiatexas.org/resources </a:t>
            </a:r>
            <a:r>
              <a:rPr lang="en-US"/>
              <a:t>to find the resources you need.</a:t>
            </a:r>
          </a:p>
        </p:txBody>
      </p:sp>
      <p:pic>
        <p:nvPicPr>
          <p:cNvPr id="6" name="Content Placeholder 5" descr="A stack of books on a desk.">
            <a:extLst>
              <a:ext uri="{FF2B5EF4-FFF2-40B4-BE49-F238E27FC236}">
                <a16:creationId xmlns:a16="http://schemas.microsoft.com/office/drawing/2014/main" id="{E8F196BE-840F-EAAA-EB6F-5BD814AAB38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481763" y="2005295"/>
            <a:ext cx="5181600" cy="3410973"/>
          </a:xfrm>
        </p:spPr>
      </p:pic>
    </p:spTree>
    <p:extLst>
      <p:ext uri="{BB962C8B-B14F-4D97-AF65-F5344CB8AC3E}">
        <p14:creationId xmlns:p14="http://schemas.microsoft.com/office/powerpoint/2010/main" val="2667514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129D-F782-4A01-93EA-CD7B886CC015}"/>
              </a:ext>
            </a:extLst>
          </p:cNvPr>
          <p:cNvSpPr>
            <a:spLocks noGrp="1"/>
          </p:cNvSpPr>
          <p:nvPr>
            <p:ph type="ctrTitle"/>
          </p:nvPr>
        </p:nvSpPr>
        <p:spPr>
          <a:xfrm>
            <a:off x="1415049" y="4940108"/>
            <a:ext cx="9144000" cy="830377"/>
          </a:xfrm>
        </p:spPr>
        <p:txBody>
          <a:bodyPr>
            <a:normAutofit/>
          </a:bodyPr>
          <a:lstStyle/>
          <a:p>
            <a:r>
              <a:rPr lang="en-US">
                <a:solidFill>
                  <a:schemeClr val="tx1"/>
                </a:solidFill>
              </a:rPr>
              <a:t>Guided Practice</a:t>
            </a:r>
          </a:p>
        </p:txBody>
      </p:sp>
    </p:spTree>
    <p:extLst>
      <p:ext uri="{BB962C8B-B14F-4D97-AF65-F5344CB8AC3E}">
        <p14:creationId xmlns:p14="http://schemas.microsoft.com/office/powerpoint/2010/main" val="3405958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2800"/>
              <a:t>Guided Practice: Recall</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a:xfrm>
            <a:off x="399393" y="1538190"/>
            <a:ext cx="11373507" cy="3664125"/>
          </a:xfrm>
        </p:spPr>
        <p:txBody>
          <a:bodyPr>
            <a:normAutofit/>
          </a:bodyPr>
          <a:lstStyle/>
          <a:p>
            <a:pPr marL="0" indent="0">
              <a:buNone/>
            </a:pPr>
            <a:r>
              <a:rPr lang="en-US"/>
              <a:t>Recall the areas of concerns throughout this sample dataset:</a:t>
            </a:r>
          </a:p>
          <a:p>
            <a:r>
              <a:rPr lang="en-US"/>
              <a:t>Overall Correlation</a:t>
            </a:r>
          </a:p>
          <a:p>
            <a:r>
              <a:rPr lang="en-US"/>
              <a:t>Inflated Student Growth Scores</a:t>
            </a:r>
          </a:p>
          <a:p>
            <a:pPr marL="0" indent="0">
              <a:buNone/>
            </a:pPr>
            <a:endParaRPr lang="en-US"/>
          </a:p>
          <a:p>
            <a:pPr marL="0" indent="0">
              <a:buNone/>
            </a:pPr>
            <a:endParaRPr lang="en-US"/>
          </a:p>
        </p:txBody>
      </p:sp>
    </p:spTree>
    <p:extLst>
      <p:ext uri="{BB962C8B-B14F-4D97-AF65-F5344CB8AC3E}">
        <p14:creationId xmlns:p14="http://schemas.microsoft.com/office/powerpoint/2010/main" val="15333444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CC1033-53BC-B2B6-CF58-5284F9EB276C}"/>
              </a:ext>
            </a:extLst>
          </p:cNvPr>
          <p:cNvSpPr>
            <a:spLocks noGrp="1"/>
          </p:cNvSpPr>
          <p:nvPr>
            <p:ph type="title"/>
          </p:nvPr>
        </p:nvSpPr>
        <p:spPr/>
        <p:txBody>
          <a:bodyPr/>
          <a:lstStyle/>
          <a:p>
            <a:r>
              <a:rPr lang="en-US"/>
              <a:t>Process for the Excel Analysis Tool</a:t>
            </a:r>
          </a:p>
        </p:txBody>
      </p:sp>
      <p:sp>
        <p:nvSpPr>
          <p:cNvPr id="4" name="Content Placeholder 3">
            <a:extLst>
              <a:ext uri="{FF2B5EF4-FFF2-40B4-BE49-F238E27FC236}">
                <a16:creationId xmlns:a16="http://schemas.microsoft.com/office/drawing/2014/main" id="{64FF8B9D-7AF5-4584-F061-9995032D2BEE}"/>
              </a:ext>
              <a:ext uri="{C183D7F6-B498-43B3-948B-1728B52AA6E4}">
                <adec:decorative xmlns:adec="http://schemas.microsoft.com/office/drawing/2017/decorative" val="1"/>
              </a:ext>
            </a:extLst>
          </p:cNvPr>
          <p:cNvSpPr>
            <a:spLocks noGrp="1"/>
          </p:cNvSpPr>
          <p:nvPr>
            <p:ph idx="1"/>
          </p:nvPr>
        </p:nvSpPr>
        <p:spPr>
          <a:xfrm>
            <a:off x="2967078" y="3487479"/>
            <a:ext cx="1752429" cy="457200"/>
          </a:xfrm>
          <a:ln>
            <a:noFill/>
          </a:ln>
        </p:spPr>
        <p:txBody>
          <a:bodyPr>
            <a:normAutofit/>
          </a:bodyPr>
          <a:lstStyle/>
          <a:p>
            <a:pPr marL="0" indent="0" algn="ctr">
              <a:buNone/>
            </a:pPr>
            <a:r>
              <a:rPr lang="en-US" sz="2000"/>
              <a:t>Correlation</a:t>
            </a:r>
          </a:p>
        </p:txBody>
      </p:sp>
      <p:grpSp>
        <p:nvGrpSpPr>
          <p:cNvPr id="2" name="Group 1" descr="Correlation: Identify areas of concern from the correlation tab. Note that good analysis is contingent upon strong correlation.">
            <a:extLst>
              <a:ext uri="{FF2B5EF4-FFF2-40B4-BE49-F238E27FC236}">
                <a16:creationId xmlns:a16="http://schemas.microsoft.com/office/drawing/2014/main" id="{F307A0F1-0C41-F76E-5F47-4451C6AC2AD7}"/>
              </a:ext>
            </a:extLst>
          </p:cNvPr>
          <p:cNvGrpSpPr/>
          <p:nvPr/>
        </p:nvGrpSpPr>
        <p:grpSpPr>
          <a:xfrm>
            <a:off x="3109335" y="2955968"/>
            <a:ext cx="1573020" cy="1615915"/>
            <a:chOff x="3109335" y="2955968"/>
            <a:chExt cx="1573020" cy="1615915"/>
          </a:xfrm>
        </p:grpSpPr>
        <p:sp>
          <p:nvSpPr>
            <p:cNvPr id="5" name="Rectangle 4">
              <a:extLst>
                <a:ext uri="{FF2B5EF4-FFF2-40B4-BE49-F238E27FC236}">
                  <a16:creationId xmlns:a16="http://schemas.microsoft.com/office/drawing/2014/main" id="{8DA14834-30C4-E377-69CA-26529CD220AD}"/>
                </a:ext>
              </a:extLst>
            </p:cNvPr>
            <p:cNvSpPr/>
            <p:nvPr/>
          </p:nvSpPr>
          <p:spPr>
            <a:xfrm rot="2700000">
              <a:off x="3109335" y="2955968"/>
              <a:ext cx="1473494" cy="1473494"/>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Up 7">
              <a:extLst>
                <a:ext uri="{FF2B5EF4-FFF2-40B4-BE49-F238E27FC236}">
                  <a16:creationId xmlns:a16="http://schemas.microsoft.com/office/drawing/2014/main" id="{92908D85-3CD7-749F-3FD8-0876F7BD25E8}"/>
                </a:ext>
              </a:extLst>
            </p:cNvPr>
            <p:cNvSpPr/>
            <p:nvPr/>
          </p:nvSpPr>
          <p:spPr>
            <a:xfrm rot="2700000">
              <a:off x="3152363" y="3041892"/>
              <a:ext cx="1513157" cy="1546826"/>
            </a:xfrm>
            <a:custGeom>
              <a:avLst/>
              <a:gdLst>
                <a:gd name="connsiteX0" fmla="*/ 0 w 789377"/>
                <a:gd name="connsiteY0" fmla="*/ 1731498 h 1928842"/>
                <a:gd name="connsiteX1" fmla="*/ 493361 w 789377"/>
                <a:gd name="connsiteY1" fmla="*/ 1731498 h 1928842"/>
                <a:gd name="connsiteX2" fmla="*/ 493361 w 789377"/>
                <a:gd name="connsiteY2" fmla="*/ 197344 h 1928842"/>
                <a:gd name="connsiteX3" fmla="*/ 394689 w 789377"/>
                <a:gd name="connsiteY3" fmla="*/ 197344 h 1928842"/>
                <a:gd name="connsiteX4" fmla="*/ 592033 w 789377"/>
                <a:gd name="connsiteY4" fmla="*/ 0 h 1928842"/>
                <a:gd name="connsiteX5" fmla="*/ 789377 w 789377"/>
                <a:gd name="connsiteY5" fmla="*/ 197344 h 1928842"/>
                <a:gd name="connsiteX6" fmla="*/ 690705 w 789377"/>
                <a:gd name="connsiteY6" fmla="*/ 197344 h 1928842"/>
                <a:gd name="connsiteX7" fmla="*/ 690705 w 789377"/>
                <a:gd name="connsiteY7" fmla="*/ 1928842 h 1928842"/>
                <a:gd name="connsiteX8" fmla="*/ 0 w 789377"/>
                <a:gd name="connsiteY8" fmla="*/ 1928842 h 1928842"/>
                <a:gd name="connsiteX9" fmla="*/ 0 w 789377"/>
                <a:gd name="connsiteY9" fmla="*/ 1731498 h 1928842"/>
                <a:gd name="connsiteX0" fmla="*/ 1179943 w 1969320"/>
                <a:gd name="connsiteY0" fmla="*/ 173149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179943 w 1969320"/>
                <a:gd name="connsiteY9" fmla="*/ 1731498 h 1928842"/>
                <a:gd name="connsiteX0" fmla="*/ 15096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5096 w 1969320"/>
                <a:gd name="connsiteY9" fmla="*/ 1749108 h 1928842"/>
                <a:gd name="connsiteX0" fmla="*/ 5858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5858 w 1969320"/>
                <a:gd name="connsiteY9" fmla="*/ 1749108 h 192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320" h="1928842">
                  <a:moveTo>
                    <a:pt x="5858" y="1749108"/>
                  </a:moveTo>
                  <a:lnTo>
                    <a:pt x="1673304" y="1731498"/>
                  </a:lnTo>
                  <a:lnTo>
                    <a:pt x="1673304" y="197344"/>
                  </a:lnTo>
                  <a:lnTo>
                    <a:pt x="1574632" y="197344"/>
                  </a:lnTo>
                  <a:lnTo>
                    <a:pt x="1771976" y="0"/>
                  </a:lnTo>
                  <a:lnTo>
                    <a:pt x="1969320" y="197344"/>
                  </a:lnTo>
                  <a:lnTo>
                    <a:pt x="1870648" y="197344"/>
                  </a:lnTo>
                  <a:lnTo>
                    <a:pt x="1870648" y="1928842"/>
                  </a:lnTo>
                  <a:lnTo>
                    <a:pt x="0" y="1926326"/>
                  </a:lnTo>
                  <a:lnTo>
                    <a:pt x="5858" y="17491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4973F07D-E2F8-A400-927E-52C1FC9EC7DC}"/>
              </a:ext>
              <a:ext uri="{C183D7F6-B498-43B3-948B-1728B52AA6E4}">
                <adec:decorative xmlns:adec="http://schemas.microsoft.com/office/drawing/2017/decorative" val="1"/>
              </a:ext>
            </a:extLst>
          </p:cNvPr>
          <p:cNvCxnSpPr>
            <a:cxnSpLocks/>
            <a:stCxn id="8" idx="7"/>
            <a:endCxn id="16" idx="0"/>
          </p:cNvCxnSpPr>
          <p:nvPr/>
        </p:nvCxnSpPr>
        <p:spPr>
          <a:xfrm flipH="1">
            <a:off x="3843292" y="4843562"/>
            <a:ext cx="136" cy="642838"/>
          </a:xfrm>
          <a:prstGeom prst="line">
            <a:avLst/>
          </a:prstGeom>
        </p:spPr>
        <p:style>
          <a:lnRef idx="3">
            <a:schemeClr val="accent1"/>
          </a:lnRef>
          <a:fillRef idx="0">
            <a:schemeClr val="accent1"/>
          </a:fillRef>
          <a:effectRef idx="2">
            <a:schemeClr val="accent1"/>
          </a:effectRef>
          <a:fontRef idx="minor">
            <a:schemeClr val="tx1"/>
          </a:fontRef>
        </p:style>
      </p:cxnSp>
      <p:cxnSp>
        <p:nvCxnSpPr>
          <p:cNvPr id="40" name="Straight Connector 39">
            <a:extLst>
              <a:ext uri="{FF2B5EF4-FFF2-40B4-BE49-F238E27FC236}">
                <a16:creationId xmlns:a16="http://schemas.microsoft.com/office/drawing/2014/main" id="{32C38AD6-410C-6B54-DBED-7D90743B436C}"/>
              </a:ext>
              <a:ext uri="{C183D7F6-B498-43B3-948B-1728B52AA6E4}">
                <adec:decorative xmlns:adec="http://schemas.microsoft.com/office/drawing/2017/decorative" val="1"/>
              </a:ext>
            </a:extLst>
          </p:cNvPr>
          <p:cNvCxnSpPr>
            <a:cxnSpLocks/>
          </p:cNvCxnSpPr>
          <p:nvPr/>
        </p:nvCxnSpPr>
        <p:spPr>
          <a:xfrm>
            <a:off x="2631286" y="5494590"/>
            <a:ext cx="0" cy="905232"/>
          </a:xfrm>
          <a:prstGeom prst="line">
            <a:avLst/>
          </a:prstGeom>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30B2185B-B3F6-9E59-73F4-8D4CA7D1F0A7}"/>
              </a:ext>
            </a:extLst>
          </p:cNvPr>
          <p:cNvSpPr txBox="1"/>
          <p:nvPr/>
        </p:nvSpPr>
        <p:spPr>
          <a:xfrm>
            <a:off x="2631286" y="5486400"/>
            <a:ext cx="2424012" cy="954107"/>
          </a:xfrm>
          <a:prstGeom prst="rect">
            <a:avLst/>
          </a:prstGeom>
          <a:noFill/>
        </p:spPr>
        <p:txBody>
          <a:bodyPr wrap="square">
            <a:spAutoFit/>
          </a:bodyPr>
          <a:lstStyle/>
          <a:p>
            <a:pPr lvl="0" algn="ctr"/>
            <a:r>
              <a:rPr lang="en-US" sz="1400"/>
              <a:t>Identify areas of concern from the correlation tab. Note that good analysis is contingent upon strong correlation.</a:t>
            </a:r>
          </a:p>
        </p:txBody>
      </p:sp>
      <p:grpSp>
        <p:nvGrpSpPr>
          <p:cNvPr id="13" name="Group 12" descr="Distribution: Identify areas of concern from the distribution tab">
            <a:extLst>
              <a:ext uri="{FF2B5EF4-FFF2-40B4-BE49-F238E27FC236}">
                <a16:creationId xmlns:a16="http://schemas.microsoft.com/office/drawing/2014/main" id="{E6812128-E137-339C-D892-C972724DAEF2}"/>
              </a:ext>
            </a:extLst>
          </p:cNvPr>
          <p:cNvGrpSpPr/>
          <p:nvPr/>
        </p:nvGrpSpPr>
        <p:grpSpPr>
          <a:xfrm>
            <a:off x="4771716" y="1369917"/>
            <a:ext cx="2492791" cy="3056876"/>
            <a:chOff x="4771716" y="1369917"/>
            <a:chExt cx="2492791" cy="3056876"/>
          </a:xfrm>
        </p:grpSpPr>
        <p:grpSp>
          <p:nvGrpSpPr>
            <p:cNvPr id="18" name="Group 17">
              <a:extLst>
                <a:ext uri="{FF2B5EF4-FFF2-40B4-BE49-F238E27FC236}">
                  <a16:creationId xmlns:a16="http://schemas.microsoft.com/office/drawing/2014/main" id="{5C0996E3-2D4B-1B26-B555-1426B65F8B5C}"/>
                </a:ext>
                <a:ext uri="{C183D7F6-B498-43B3-948B-1728B52AA6E4}">
                  <adec:decorative xmlns:adec="http://schemas.microsoft.com/office/drawing/2017/decorative" val="1"/>
                </a:ext>
              </a:extLst>
            </p:cNvPr>
            <p:cNvGrpSpPr/>
            <p:nvPr/>
          </p:nvGrpSpPr>
          <p:grpSpPr>
            <a:xfrm>
              <a:off x="5315754" y="2777702"/>
              <a:ext cx="1560493" cy="1649091"/>
              <a:chOff x="5103177" y="2238453"/>
              <a:chExt cx="2030926" cy="2146233"/>
            </a:xfrm>
          </p:grpSpPr>
          <p:sp>
            <p:nvSpPr>
              <p:cNvPr id="6" name="Rectangle 5">
                <a:extLst>
                  <a:ext uri="{FF2B5EF4-FFF2-40B4-BE49-F238E27FC236}">
                    <a16:creationId xmlns:a16="http://schemas.microsoft.com/office/drawing/2014/main" id="{ADF47294-2F1B-90EA-AF75-877E0F7E1039}"/>
                  </a:ext>
                </a:extLst>
              </p:cNvPr>
              <p:cNvSpPr/>
              <p:nvPr/>
            </p:nvSpPr>
            <p:spPr>
              <a:xfrm rot="2700000">
                <a:off x="5103177" y="2466986"/>
                <a:ext cx="1917700" cy="1917700"/>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Up 7">
                <a:extLst>
                  <a:ext uri="{FF2B5EF4-FFF2-40B4-BE49-F238E27FC236}">
                    <a16:creationId xmlns:a16="http://schemas.microsoft.com/office/drawing/2014/main" id="{CC7A80BE-2168-3AE7-D9C1-A7E472184741}"/>
                  </a:ext>
                </a:extLst>
              </p:cNvPr>
              <p:cNvSpPr/>
              <p:nvPr/>
            </p:nvSpPr>
            <p:spPr>
              <a:xfrm rot="18900000" flipV="1">
                <a:off x="5164783" y="2238453"/>
                <a:ext cx="1969320" cy="2013140"/>
              </a:xfrm>
              <a:custGeom>
                <a:avLst/>
                <a:gdLst>
                  <a:gd name="connsiteX0" fmla="*/ 0 w 789377"/>
                  <a:gd name="connsiteY0" fmla="*/ 1731498 h 1928842"/>
                  <a:gd name="connsiteX1" fmla="*/ 493361 w 789377"/>
                  <a:gd name="connsiteY1" fmla="*/ 1731498 h 1928842"/>
                  <a:gd name="connsiteX2" fmla="*/ 493361 w 789377"/>
                  <a:gd name="connsiteY2" fmla="*/ 197344 h 1928842"/>
                  <a:gd name="connsiteX3" fmla="*/ 394689 w 789377"/>
                  <a:gd name="connsiteY3" fmla="*/ 197344 h 1928842"/>
                  <a:gd name="connsiteX4" fmla="*/ 592033 w 789377"/>
                  <a:gd name="connsiteY4" fmla="*/ 0 h 1928842"/>
                  <a:gd name="connsiteX5" fmla="*/ 789377 w 789377"/>
                  <a:gd name="connsiteY5" fmla="*/ 197344 h 1928842"/>
                  <a:gd name="connsiteX6" fmla="*/ 690705 w 789377"/>
                  <a:gd name="connsiteY6" fmla="*/ 197344 h 1928842"/>
                  <a:gd name="connsiteX7" fmla="*/ 690705 w 789377"/>
                  <a:gd name="connsiteY7" fmla="*/ 1928842 h 1928842"/>
                  <a:gd name="connsiteX8" fmla="*/ 0 w 789377"/>
                  <a:gd name="connsiteY8" fmla="*/ 1928842 h 1928842"/>
                  <a:gd name="connsiteX9" fmla="*/ 0 w 789377"/>
                  <a:gd name="connsiteY9" fmla="*/ 1731498 h 1928842"/>
                  <a:gd name="connsiteX0" fmla="*/ 1179943 w 1969320"/>
                  <a:gd name="connsiteY0" fmla="*/ 173149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179943 w 1969320"/>
                  <a:gd name="connsiteY9" fmla="*/ 1731498 h 1928842"/>
                  <a:gd name="connsiteX0" fmla="*/ 15096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5096 w 1969320"/>
                  <a:gd name="connsiteY9" fmla="*/ 1749108 h 1928842"/>
                  <a:gd name="connsiteX0" fmla="*/ 5858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5858 w 1969320"/>
                  <a:gd name="connsiteY9" fmla="*/ 1749108 h 192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320" h="1928842">
                    <a:moveTo>
                      <a:pt x="5858" y="1749108"/>
                    </a:moveTo>
                    <a:lnTo>
                      <a:pt x="1673304" y="1731498"/>
                    </a:lnTo>
                    <a:lnTo>
                      <a:pt x="1673304" y="197344"/>
                    </a:lnTo>
                    <a:lnTo>
                      <a:pt x="1574632" y="197344"/>
                    </a:lnTo>
                    <a:lnTo>
                      <a:pt x="1771976" y="0"/>
                    </a:lnTo>
                    <a:lnTo>
                      <a:pt x="1969320" y="197344"/>
                    </a:lnTo>
                    <a:lnTo>
                      <a:pt x="1870648" y="197344"/>
                    </a:lnTo>
                    <a:lnTo>
                      <a:pt x="1870648" y="1928842"/>
                    </a:lnTo>
                    <a:lnTo>
                      <a:pt x="0" y="1926326"/>
                    </a:lnTo>
                    <a:lnTo>
                      <a:pt x="5858" y="17491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3">
              <a:extLst>
                <a:ext uri="{FF2B5EF4-FFF2-40B4-BE49-F238E27FC236}">
                  <a16:creationId xmlns:a16="http://schemas.microsoft.com/office/drawing/2014/main" id="{E883F063-28BA-44EB-2DF7-4D709EBA62B1}"/>
                </a:ext>
              </a:extLst>
            </p:cNvPr>
            <p:cNvSpPr txBox="1">
              <a:spLocks/>
            </p:cNvSpPr>
            <p:nvPr/>
          </p:nvSpPr>
          <p:spPr>
            <a:xfrm>
              <a:off x="5181330" y="3487479"/>
              <a:ext cx="1752429" cy="457200"/>
            </a:xfrm>
            <a:prstGeom prst="rect">
              <a:avLst/>
            </a:prstGeom>
            <a:ln>
              <a:no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t>Teacher Performance</a:t>
              </a:r>
            </a:p>
          </p:txBody>
        </p:sp>
        <p:cxnSp>
          <p:nvCxnSpPr>
            <p:cNvPr id="23" name="Straight Connector 22">
              <a:extLst>
                <a:ext uri="{FF2B5EF4-FFF2-40B4-BE49-F238E27FC236}">
                  <a16:creationId xmlns:a16="http://schemas.microsoft.com/office/drawing/2014/main" id="{6BA54598-F858-DE11-BA72-34885547D0E7}"/>
                </a:ext>
                <a:ext uri="{C183D7F6-B498-43B3-948B-1728B52AA6E4}">
                  <adec:decorative xmlns:adec="http://schemas.microsoft.com/office/drawing/2017/decorative" val="1"/>
                </a:ext>
              </a:extLst>
            </p:cNvPr>
            <p:cNvCxnSpPr>
              <a:cxnSpLocks/>
              <a:stCxn id="26" idx="2"/>
              <a:endCxn id="9" idx="7"/>
            </p:cNvCxnSpPr>
            <p:nvPr/>
          </p:nvCxnSpPr>
          <p:spPr>
            <a:xfrm>
              <a:off x="6052501" y="2108581"/>
              <a:ext cx="1653" cy="414277"/>
            </a:xfrm>
            <a:prstGeom prst="line">
              <a:avLst/>
            </a:prstGeom>
            <a:ln>
              <a:solidFill>
                <a:schemeClr val="accent2"/>
              </a:solidFill>
            </a:ln>
          </p:spPr>
          <p:style>
            <a:lnRef idx="3">
              <a:schemeClr val="accent1"/>
            </a:lnRef>
            <a:fillRef idx="0">
              <a:schemeClr val="accent1"/>
            </a:fillRef>
            <a:effectRef idx="2">
              <a:schemeClr val="accent1"/>
            </a:effectRef>
            <a:fontRef idx="minor">
              <a:schemeClr val="tx1"/>
            </a:fontRef>
          </p:style>
        </p:cxnSp>
        <p:cxnSp>
          <p:nvCxnSpPr>
            <p:cNvPr id="42" name="Straight Connector 41">
              <a:extLst>
                <a:ext uri="{FF2B5EF4-FFF2-40B4-BE49-F238E27FC236}">
                  <a16:creationId xmlns:a16="http://schemas.microsoft.com/office/drawing/2014/main" id="{DD15CAEF-5C2D-FB08-ADAA-4789D97317BC}"/>
                </a:ext>
                <a:ext uri="{C183D7F6-B498-43B3-948B-1728B52AA6E4}">
                  <adec:decorative xmlns:adec="http://schemas.microsoft.com/office/drawing/2017/decorative" val="1"/>
                </a:ext>
              </a:extLst>
            </p:cNvPr>
            <p:cNvCxnSpPr>
              <a:cxnSpLocks/>
            </p:cNvCxnSpPr>
            <p:nvPr/>
          </p:nvCxnSpPr>
          <p:spPr>
            <a:xfrm>
              <a:off x="4771716" y="1418732"/>
              <a:ext cx="0" cy="442111"/>
            </a:xfrm>
            <a:prstGeom prst="line">
              <a:avLst/>
            </a:prstGeom>
            <a:ln>
              <a:solidFill>
                <a:schemeClr val="accent2"/>
              </a:solidFill>
            </a:ln>
          </p:spPr>
          <p:style>
            <a:lnRef idx="3">
              <a:schemeClr val="accent1"/>
            </a:lnRef>
            <a:fillRef idx="0">
              <a:schemeClr val="accent1"/>
            </a:fillRef>
            <a:effectRef idx="2">
              <a:schemeClr val="accent1"/>
            </a:effectRef>
            <a:fontRef idx="minor">
              <a:schemeClr val="tx1"/>
            </a:fontRef>
          </p:style>
        </p:cxnSp>
        <p:sp>
          <p:nvSpPr>
            <p:cNvPr id="26" name="TextBox 25">
              <a:extLst>
                <a:ext uri="{FF2B5EF4-FFF2-40B4-BE49-F238E27FC236}">
                  <a16:creationId xmlns:a16="http://schemas.microsoft.com/office/drawing/2014/main" id="{86929C25-31A2-1101-2C46-E0C5916D10D8}"/>
                </a:ext>
              </a:extLst>
            </p:cNvPr>
            <p:cNvSpPr txBox="1"/>
            <p:nvPr/>
          </p:nvSpPr>
          <p:spPr>
            <a:xfrm>
              <a:off x="4840495" y="1369917"/>
              <a:ext cx="2424012" cy="738664"/>
            </a:xfrm>
            <a:prstGeom prst="rect">
              <a:avLst/>
            </a:prstGeom>
            <a:noFill/>
          </p:spPr>
          <p:txBody>
            <a:bodyPr wrap="square">
              <a:spAutoFit/>
            </a:bodyPr>
            <a:lstStyle/>
            <a:p>
              <a:pPr lvl="0" algn="ctr"/>
              <a:r>
                <a:rPr lang="en-US" sz="1400"/>
                <a:t>Identify skew in the distribution of your teacher performance data</a:t>
              </a:r>
            </a:p>
          </p:txBody>
        </p:sp>
      </p:grpSp>
      <p:grpSp>
        <p:nvGrpSpPr>
          <p:cNvPr id="15" name="Group 14" descr="Skew: Using what was identified form the correlation and distribution tabs, identify specific areas to focus on using the information found on the skew tabs.">
            <a:extLst>
              <a:ext uri="{FF2B5EF4-FFF2-40B4-BE49-F238E27FC236}">
                <a16:creationId xmlns:a16="http://schemas.microsoft.com/office/drawing/2014/main" id="{35B383AA-7AE6-81EF-D915-B534BB14CF8F}"/>
              </a:ext>
            </a:extLst>
          </p:cNvPr>
          <p:cNvGrpSpPr/>
          <p:nvPr/>
        </p:nvGrpSpPr>
        <p:grpSpPr>
          <a:xfrm>
            <a:off x="6737669" y="2952744"/>
            <a:ext cx="3163328" cy="3442059"/>
            <a:chOff x="6737669" y="2952744"/>
            <a:chExt cx="3163328" cy="3442059"/>
          </a:xfrm>
        </p:grpSpPr>
        <p:grpSp>
          <p:nvGrpSpPr>
            <p:cNvPr id="19" name="Group 18">
              <a:extLst>
                <a:ext uri="{FF2B5EF4-FFF2-40B4-BE49-F238E27FC236}">
                  <a16:creationId xmlns:a16="http://schemas.microsoft.com/office/drawing/2014/main" id="{A2D64C93-0ED1-C45C-391D-1F4CDFAF8130}"/>
                </a:ext>
                <a:ext uri="{C183D7F6-B498-43B3-948B-1728B52AA6E4}">
                  <adec:decorative xmlns:adec="http://schemas.microsoft.com/office/drawing/2017/decorative" val="1"/>
                </a:ext>
              </a:extLst>
            </p:cNvPr>
            <p:cNvGrpSpPr/>
            <p:nvPr/>
          </p:nvGrpSpPr>
          <p:grpSpPr>
            <a:xfrm>
              <a:off x="7541961" y="2952744"/>
              <a:ext cx="1613226" cy="1615916"/>
              <a:chOff x="7831453" y="2466985"/>
              <a:chExt cx="2099557" cy="2103057"/>
            </a:xfrm>
          </p:grpSpPr>
          <p:sp>
            <p:nvSpPr>
              <p:cNvPr id="7" name="Rectangle 6">
                <a:extLst>
                  <a:ext uri="{FF2B5EF4-FFF2-40B4-BE49-F238E27FC236}">
                    <a16:creationId xmlns:a16="http://schemas.microsoft.com/office/drawing/2014/main" id="{9D836144-569C-170C-AD37-6AE543E8C1B1}"/>
                  </a:ext>
                </a:extLst>
              </p:cNvPr>
              <p:cNvSpPr/>
              <p:nvPr/>
            </p:nvSpPr>
            <p:spPr>
              <a:xfrm rot="2700000">
                <a:off x="7831453" y="2466985"/>
                <a:ext cx="1917700" cy="1917700"/>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Up 7">
                <a:extLst>
                  <a:ext uri="{FF2B5EF4-FFF2-40B4-BE49-F238E27FC236}">
                    <a16:creationId xmlns:a16="http://schemas.microsoft.com/office/drawing/2014/main" id="{DA126229-692D-6690-23E4-C1447D9D4D9E}"/>
                  </a:ext>
                </a:extLst>
              </p:cNvPr>
              <p:cNvSpPr/>
              <p:nvPr/>
            </p:nvSpPr>
            <p:spPr>
              <a:xfrm rot="2700000">
                <a:off x="7939780" y="2578812"/>
                <a:ext cx="1969320" cy="2013140"/>
              </a:xfrm>
              <a:custGeom>
                <a:avLst/>
                <a:gdLst>
                  <a:gd name="connsiteX0" fmla="*/ 0 w 789377"/>
                  <a:gd name="connsiteY0" fmla="*/ 1731498 h 1928842"/>
                  <a:gd name="connsiteX1" fmla="*/ 493361 w 789377"/>
                  <a:gd name="connsiteY1" fmla="*/ 1731498 h 1928842"/>
                  <a:gd name="connsiteX2" fmla="*/ 493361 w 789377"/>
                  <a:gd name="connsiteY2" fmla="*/ 197344 h 1928842"/>
                  <a:gd name="connsiteX3" fmla="*/ 394689 w 789377"/>
                  <a:gd name="connsiteY3" fmla="*/ 197344 h 1928842"/>
                  <a:gd name="connsiteX4" fmla="*/ 592033 w 789377"/>
                  <a:gd name="connsiteY4" fmla="*/ 0 h 1928842"/>
                  <a:gd name="connsiteX5" fmla="*/ 789377 w 789377"/>
                  <a:gd name="connsiteY5" fmla="*/ 197344 h 1928842"/>
                  <a:gd name="connsiteX6" fmla="*/ 690705 w 789377"/>
                  <a:gd name="connsiteY6" fmla="*/ 197344 h 1928842"/>
                  <a:gd name="connsiteX7" fmla="*/ 690705 w 789377"/>
                  <a:gd name="connsiteY7" fmla="*/ 1928842 h 1928842"/>
                  <a:gd name="connsiteX8" fmla="*/ 0 w 789377"/>
                  <a:gd name="connsiteY8" fmla="*/ 1928842 h 1928842"/>
                  <a:gd name="connsiteX9" fmla="*/ 0 w 789377"/>
                  <a:gd name="connsiteY9" fmla="*/ 1731498 h 1928842"/>
                  <a:gd name="connsiteX0" fmla="*/ 1179943 w 1969320"/>
                  <a:gd name="connsiteY0" fmla="*/ 173149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179943 w 1969320"/>
                  <a:gd name="connsiteY9" fmla="*/ 1731498 h 1928842"/>
                  <a:gd name="connsiteX0" fmla="*/ 15096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15096 w 1969320"/>
                  <a:gd name="connsiteY9" fmla="*/ 1749108 h 1928842"/>
                  <a:gd name="connsiteX0" fmla="*/ 5858 w 1969320"/>
                  <a:gd name="connsiteY0" fmla="*/ 1749108 h 1928842"/>
                  <a:gd name="connsiteX1" fmla="*/ 1673304 w 1969320"/>
                  <a:gd name="connsiteY1" fmla="*/ 1731498 h 1928842"/>
                  <a:gd name="connsiteX2" fmla="*/ 1673304 w 1969320"/>
                  <a:gd name="connsiteY2" fmla="*/ 197344 h 1928842"/>
                  <a:gd name="connsiteX3" fmla="*/ 1574632 w 1969320"/>
                  <a:gd name="connsiteY3" fmla="*/ 197344 h 1928842"/>
                  <a:gd name="connsiteX4" fmla="*/ 1771976 w 1969320"/>
                  <a:gd name="connsiteY4" fmla="*/ 0 h 1928842"/>
                  <a:gd name="connsiteX5" fmla="*/ 1969320 w 1969320"/>
                  <a:gd name="connsiteY5" fmla="*/ 197344 h 1928842"/>
                  <a:gd name="connsiteX6" fmla="*/ 1870648 w 1969320"/>
                  <a:gd name="connsiteY6" fmla="*/ 197344 h 1928842"/>
                  <a:gd name="connsiteX7" fmla="*/ 1870648 w 1969320"/>
                  <a:gd name="connsiteY7" fmla="*/ 1928842 h 1928842"/>
                  <a:gd name="connsiteX8" fmla="*/ 0 w 1969320"/>
                  <a:gd name="connsiteY8" fmla="*/ 1926326 h 1928842"/>
                  <a:gd name="connsiteX9" fmla="*/ 5858 w 1969320"/>
                  <a:gd name="connsiteY9" fmla="*/ 1749108 h 192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320" h="1928842">
                    <a:moveTo>
                      <a:pt x="5858" y="1749108"/>
                    </a:moveTo>
                    <a:lnTo>
                      <a:pt x="1673304" y="1731498"/>
                    </a:lnTo>
                    <a:lnTo>
                      <a:pt x="1673304" y="197344"/>
                    </a:lnTo>
                    <a:lnTo>
                      <a:pt x="1574632" y="197344"/>
                    </a:lnTo>
                    <a:lnTo>
                      <a:pt x="1771976" y="0"/>
                    </a:lnTo>
                    <a:lnTo>
                      <a:pt x="1969320" y="197344"/>
                    </a:lnTo>
                    <a:lnTo>
                      <a:pt x="1870648" y="197344"/>
                    </a:lnTo>
                    <a:lnTo>
                      <a:pt x="1870648" y="1928842"/>
                    </a:lnTo>
                    <a:lnTo>
                      <a:pt x="0" y="1926326"/>
                    </a:lnTo>
                    <a:lnTo>
                      <a:pt x="5858" y="17491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ntent Placeholder 3">
              <a:extLst>
                <a:ext uri="{FF2B5EF4-FFF2-40B4-BE49-F238E27FC236}">
                  <a16:creationId xmlns:a16="http://schemas.microsoft.com/office/drawing/2014/main" id="{9C4A049B-7506-1D52-8E23-859711F79794}"/>
                </a:ext>
              </a:extLst>
            </p:cNvPr>
            <p:cNvSpPr txBox="1">
              <a:spLocks/>
            </p:cNvSpPr>
            <p:nvPr/>
          </p:nvSpPr>
          <p:spPr>
            <a:xfrm>
              <a:off x="7421853" y="3487479"/>
              <a:ext cx="1752429" cy="45720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Dashboards</a:t>
              </a:r>
            </a:p>
          </p:txBody>
        </p:sp>
        <p:cxnSp>
          <p:nvCxnSpPr>
            <p:cNvPr id="28" name="Straight Connector 27">
              <a:extLst>
                <a:ext uri="{FF2B5EF4-FFF2-40B4-BE49-F238E27FC236}">
                  <a16:creationId xmlns:a16="http://schemas.microsoft.com/office/drawing/2014/main" id="{F74580E4-4A25-A8B6-1904-356AC721710C}"/>
                </a:ext>
                <a:ext uri="{C183D7F6-B498-43B3-948B-1728B52AA6E4}">
                  <adec:decorative xmlns:adec="http://schemas.microsoft.com/office/drawing/2017/decorative" val="1"/>
                </a:ext>
              </a:extLst>
            </p:cNvPr>
            <p:cNvCxnSpPr>
              <a:cxnSpLocks/>
              <a:stCxn id="10" idx="7"/>
              <a:endCxn id="29" idx="0"/>
            </p:cNvCxnSpPr>
            <p:nvPr/>
          </p:nvCxnSpPr>
          <p:spPr>
            <a:xfrm>
              <a:off x="8316260" y="4840338"/>
              <a:ext cx="3073" cy="605377"/>
            </a:xfrm>
            <a:prstGeom prst="line">
              <a:avLst/>
            </a:prstGeom>
            <a:ln>
              <a:solidFill>
                <a:schemeClr val="accent3"/>
              </a:solidFill>
            </a:ln>
          </p:spPr>
          <p:style>
            <a:lnRef idx="3">
              <a:schemeClr val="accent1"/>
            </a:lnRef>
            <a:fillRef idx="0">
              <a:schemeClr val="accent1"/>
            </a:fillRef>
            <a:effectRef idx="2">
              <a:schemeClr val="accent1"/>
            </a:effectRef>
            <a:fontRef idx="minor">
              <a:schemeClr val="tx1"/>
            </a:fontRef>
          </p:style>
        </p:cxnSp>
        <p:cxnSp>
          <p:nvCxnSpPr>
            <p:cNvPr id="44" name="Straight Connector 43">
              <a:extLst>
                <a:ext uri="{FF2B5EF4-FFF2-40B4-BE49-F238E27FC236}">
                  <a16:creationId xmlns:a16="http://schemas.microsoft.com/office/drawing/2014/main" id="{F393670D-3F1D-3C80-A888-B431A9506DEA}"/>
                </a:ext>
                <a:ext uri="{C183D7F6-B498-43B3-948B-1728B52AA6E4}">
                  <adec:decorative xmlns:adec="http://schemas.microsoft.com/office/drawing/2017/decorative" val="1"/>
                </a:ext>
              </a:extLst>
            </p:cNvPr>
            <p:cNvCxnSpPr>
              <a:cxnSpLocks/>
            </p:cNvCxnSpPr>
            <p:nvPr/>
          </p:nvCxnSpPr>
          <p:spPr>
            <a:xfrm>
              <a:off x="6737669" y="5489571"/>
              <a:ext cx="0" cy="905232"/>
            </a:xfrm>
            <a:prstGeom prst="line">
              <a:avLst/>
            </a:prstGeom>
            <a:ln>
              <a:solidFill>
                <a:schemeClr val="accent3"/>
              </a:solidFill>
            </a:ln>
          </p:spPr>
          <p:style>
            <a:lnRef idx="3">
              <a:schemeClr val="accent1"/>
            </a:lnRef>
            <a:fillRef idx="0">
              <a:schemeClr val="accent1"/>
            </a:fillRef>
            <a:effectRef idx="2">
              <a:schemeClr val="accent1"/>
            </a:effectRef>
            <a:fontRef idx="minor">
              <a:schemeClr val="tx1"/>
            </a:fontRef>
          </p:style>
        </p:cxnSp>
        <p:sp>
          <p:nvSpPr>
            <p:cNvPr id="29" name="TextBox 28">
              <a:extLst>
                <a:ext uri="{FF2B5EF4-FFF2-40B4-BE49-F238E27FC236}">
                  <a16:creationId xmlns:a16="http://schemas.microsoft.com/office/drawing/2014/main" id="{325A69D0-009F-62EB-DD64-B9DEF4BA5FB9}"/>
                </a:ext>
              </a:extLst>
            </p:cNvPr>
            <p:cNvSpPr txBox="1"/>
            <p:nvPr/>
          </p:nvSpPr>
          <p:spPr>
            <a:xfrm>
              <a:off x="6737669" y="5445715"/>
              <a:ext cx="3163328" cy="738664"/>
            </a:xfrm>
            <a:prstGeom prst="rect">
              <a:avLst/>
            </a:prstGeom>
            <a:noFill/>
          </p:spPr>
          <p:txBody>
            <a:bodyPr wrap="square">
              <a:spAutoFit/>
            </a:bodyPr>
            <a:lstStyle/>
            <a:p>
              <a:pPr lvl="0" algn="ctr"/>
              <a:r>
                <a:rPr lang="en-US" sz="1400"/>
                <a:t>Using what was identified form the correlation and teacher performance tabs, identify specific areas to focus on.</a:t>
              </a:r>
            </a:p>
          </p:txBody>
        </p:sp>
      </p:grpSp>
    </p:spTree>
    <p:extLst>
      <p:ext uri="{BB962C8B-B14F-4D97-AF65-F5344CB8AC3E}">
        <p14:creationId xmlns:p14="http://schemas.microsoft.com/office/powerpoint/2010/main" val="2774570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lstStyle/>
          <a:p>
            <a:r>
              <a:rPr lang="en-US"/>
              <a:t>Guided Practice: Your turn</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p:txBody>
          <a:bodyPr/>
          <a:lstStyle/>
          <a:p>
            <a:pPr marL="0" indent="0">
              <a:buNone/>
            </a:pPr>
            <a:r>
              <a:rPr lang="en-US" dirty="0"/>
              <a:t>Now it is your turn to look at the sample data and identify a few specific areas of concern.</a:t>
            </a:r>
          </a:p>
          <a:p>
            <a:r>
              <a:rPr lang="en-US" dirty="0"/>
              <a:t>What is one area that you would recommend this district focus on improving? Why?</a:t>
            </a:r>
          </a:p>
          <a:p>
            <a:endParaRPr lang="en-US" dirty="0"/>
          </a:p>
          <a:p>
            <a:r>
              <a:rPr lang="en-US" dirty="0"/>
              <a:t>Extra Credit: What is one area of strength that this district could use as a model for other areas? Why?</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64555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2800" dirty="0"/>
              <a:t>Guided Practice: Bring it all together concern 1</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a:xfrm>
            <a:off x="195164" y="1421536"/>
            <a:ext cx="5477459" cy="1196132"/>
          </a:xfrm>
        </p:spPr>
        <p:txBody>
          <a:bodyPr>
            <a:normAutofit/>
          </a:bodyPr>
          <a:lstStyle/>
          <a:p>
            <a:pPr marL="0" indent="0">
              <a:buNone/>
            </a:pPr>
            <a:r>
              <a:rPr lang="en-US" dirty="0"/>
              <a:t>Specific Area of Concern 1:</a:t>
            </a:r>
          </a:p>
          <a:p>
            <a:pPr marL="0" indent="0">
              <a:buNone/>
            </a:pPr>
            <a:r>
              <a:rPr lang="en-US" dirty="0">
                <a:solidFill>
                  <a:schemeClr val="accent1">
                    <a:lumMod val="75000"/>
                  </a:schemeClr>
                </a:solidFill>
              </a:rPr>
              <a:t>Rose Elementary</a:t>
            </a:r>
            <a:endParaRPr lang="en-US" dirty="0"/>
          </a:p>
        </p:txBody>
      </p:sp>
      <p:pic>
        <p:nvPicPr>
          <p:cNvPr id="10" name="Picture 9" descr="screenshot of campus correlation data">
            <a:extLst>
              <a:ext uri="{FF2B5EF4-FFF2-40B4-BE49-F238E27FC236}">
                <a16:creationId xmlns:a16="http://schemas.microsoft.com/office/drawing/2014/main" id="{7939ACCA-73C5-6294-F3D1-492361726652}"/>
              </a:ext>
            </a:extLst>
          </p:cNvPr>
          <p:cNvPicPr>
            <a:picLocks noChangeAspect="1"/>
          </p:cNvPicPr>
          <p:nvPr/>
        </p:nvPicPr>
        <p:blipFill>
          <a:blip r:embed="rId3"/>
          <a:stretch>
            <a:fillRect/>
          </a:stretch>
        </p:blipFill>
        <p:spPr>
          <a:xfrm>
            <a:off x="7867650" y="1421536"/>
            <a:ext cx="3467100" cy="1371600"/>
          </a:xfrm>
          <a:prstGeom prst="rect">
            <a:avLst/>
          </a:prstGeom>
        </p:spPr>
      </p:pic>
      <p:sp>
        <p:nvSpPr>
          <p:cNvPr id="11" name="Content Placeholder 2">
            <a:extLst>
              <a:ext uri="{FF2B5EF4-FFF2-40B4-BE49-F238E27FC236}">
                <a16:creationId xmlns:a16="http://schemas.microsoft.com/office/drawing/2014/main" id="{3C1FEAD6-EF17-A07B-CA50-05212310F1ED}"/>
              </a:ext>
            </a:extLst>
          </p:cNvPr>
          <p:cNvSpPr txBox="1">
            <a:spLocks/>
          </p:cNvSpPr>
          <p:nvPr/>
        </p:nvSpPr>
        <p:spPr>
          <a:xfrm>
            <a:off x="195164" y="2954870"/>
            <a:ext cx="3192806" cy="307539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75000"/>
                  </a:schemeClr>
                </a:solidFill>
              </a:rPr>
              <a:t>Lowest Campus Correlation</a:t>
            </a:r>
          </a:p>
          <a:p>
            <a:r>
              <a:rPr lang="en-US" dirty="0">
                <a:solidFill>
                  <a:schemeClr val="accent1">
                    <a:lumMod val="75000"/>
                  </a:schemeClr>
                </a:solidFill>
              </a:rPr>
              <a:t>High degree of difference in designation averages for both teacher observation and student growth</a:t>
            </a:r>
          </a:p>
          <a:p>
            <a:pPr marL="0" indent="0">
              <a:buFont typeface="Arial" panose="020B0604020202020204" pitchFamily="34" charset="0"/>
              <a:buNone/>
            </a:pPr>
            <a:endParaRPr lang="en-US" dirty="0"/>
          </a:p>
        </p:txBody>
      </p:sp>
      <p:pic>
        <p:nvPicPr>
          <p:cNvPr id="5" name="Picture 4" descr="Screenshot of Rose elementary scatterplot and histogram">
            <a:extLst>
              <a:ext uri="{FF2B5EF4-FFF2-40B4-BE49-F238E27FC236}">
                <a16:creationId xmlns:a16="http://schemas.microsoft.com/office/drawing/2014/main" id="{E5E0CDBF-3E8C-D5D2-B9F2-8D9317C73EE8}"/>
              </a:ext>
            </a:extLst>
          </p:cNvPr>
          <p:cNvPicPr>
            <a:picLocks noChangeAspect="1"/>
          </p:cNvPicPr>
          <p:nvPr/>
        </p:nvPicPr>
        <p:blipFill>
          <a:blip r:embed="rId4"/>
          <a:stretch>
            <a:fillRect/>
          </a:stretch>
        </p:blipFill>
        <p:spPr>
          <a:xfrm>
            <a:off x="4714043" y="3001160"/>
            <a:ext cx="6684476" cy="3465340"/>
          </a:xfrm>
          <a:prstGeom prst="rect">
            <a:avLst/>
          </a:prstGeom>
        </p:spPr>
      </p:pic>
    </p:spTree>
    <p:extLst>
      <p:ext uri="{BB962C8B-B14F-4D97-AF65-F5344CB8AC3E}">
        <p14:creationId xmlns:p14="http://schemas.microsoft.com/office/powerpoint/2010/main" val="42848029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DB62-F84B-4DFD-8914-DB7A39F599C0}"/>
              </a:ext>
            </a:extLst>
          </p:cNvPr>
          <p:cNvSpPr>
            <a:spLocks noGrp="1"/>
          </p:cNvSpPr>
          <p:nvPr>
            <p:ph type="title"/>
          </p:nvPr>
        </p:nvSpPr>
        <p:spPr/>
        <p:txBody>
          <a:bodyPr>
            <a:noAutofit/>
          </a:bodyPr>
          <a:lstStyle/>
          <a:p>
            <a:r>
              <a:rPr lang="en-US" sz="2800" dirty="0"/>
              <a:t>Guided Practice: Bring it all together concern 2</a:t>
            </a:r>
          </a:p>
        </p:txBody>
      </p:sp>
      <p:sp>
        <p:nvSpPr>
          <p:cNvPr id="3" name="Content Placeholder 2">
            <a:extLst>
              <a:ext uri="{FF2B5EF4-FFF2-40B4-BE49-F238E27FC236}">
                <a16:creationId xmlns:a16="http://schemas.microsoft.com/office/drawing/2014/main" id="{DBA3CC4D-EEC3-44AC-A198-2F936D71E0B7}"/>
              </a:ext>
            </a:extLst>
          </p:cNvPr>
          <p:cNvSpPr>
            <a:spLocks noGrp="1"/>
          </p:cNvSpPr>
          <p:nvPr>
            <p:ph idx="1"/>
          </p:nvPr>
        </p:nvSpPr>
        <p:spPr>
          <a:xfrm>
            <a:off x="235717" y="1227989"/>
            <a:ext cx="3813769" cy="1196132"/>
          </a:xfrm>
        </p:spPr>
        <p:txBody>
          <a:bodyPr>
            <a:normAutofit fontScale="92500"/>
          </a:bodyPr>
          <a:lstStyle/>
          <a:p>
            <a:pPr marL="0" indent="0">
              <a:buNone/>
            </a:pPr>
            <a:r>
              <a:rPr lang="en-US"/>
              <a:t>Specific Area of Concern 2:</a:t>
            </a:r>
          </a:p>
          <a:p>
            <a:pPr marL="0" indent="0">
              <a:buNone/>
            </a:pPr>
            <a:r>
              <a:rPr lang="en-US">
                <a:solidFill>
                  <a:schemeClr val="accent1">
                    <a:lumMod val="75000"/>
                  </a:schemeClr>
                </a:solidFill>
              </a:rPr>
              <a:t>PE</a:t>
            </a:r>
          </a:p>
          <a:p>
            <a:pPr marL="0" indent="0">
              <a:buNone/>
            </a:pPr>
            <a:endParaRPr lang="en-US"/>
          </a:p>
        </p:txBody>
      </p:sp>
      <p:sp>
        <p:nvSpPr>
          <p:cNvPr id="15" name="Content Placeholder 2">
            <a:extLst>
              <a:ext uri="{FF2B5EF4-FFF2-40B4-BE49-F238E27FC236}">
                <a16:creationId xmlns:a16="http://schemas.microsoft.com/office/drawing/2014/main" id="{89F407E1-4C21-C874-6A81-DFA8118C93BA}"/>
              </a:ext>
            </a:extLst>
          </p:cNvPr>
          <p:cNvSpPr txBox="1">
            <a:spLocks/>
          </p:cNvSpPr>
          <p:nvPr/>
        </p:nvSpPr>
        <p:spPr>
          <a:xfrm>
            <a:off x="195164" y="2954870"/>
            <a:ext cx="2782498" cy="30753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1">
                    <a:lumMod val="75000"/>
                  </a:schemeClr>
                </a:solidFill>
              </a:rPr>
              <a:t>Negative correlation</a:t>
            </a:r>
          </a:p>
          <a:p>
            <a:r>
              <a:rPr lang="en-US">
                <a:solidFill>
                  <a:schemeClr val="accent1">
                    <a:lumMod val="75000"/>
                  </a:schemeClr>
                </a:solidFill>
              </a:rPr>
              <a:t>Lots of 0 percent growth  along with high percent of growth.</a:t>
            </a:r>
          </a:p>
          <a:p>
            <a:pPr marL="0" indent="0">
              <a:buFont typeface="Arial" panose="020B0604020202020204" pitchFamily="34" charset="0"/>
              <a:buNone/>
            </a:pPr>
            <a:endParaRPr lang="en-US"/>
          </a:p>
        </p:txBody>
      </p:sp>
      <p:pic>
        <p:nvPicPr>
          <p:cNvPr id="5" name="Picture 4" descr="Screenshot of PE correlation">
            <a:extLst>
              <a:ext uri="{FF2B5EF4-FFF2-40B4-BE49-F238E27FC236}">
                <a16:creationId xmlns:a16="http://schemas.microsoft.com/office/drawing/2014/main" id="{C0291B6F-19FA-9DC5-3356-DE96240C2425}"/>
              </a:ext>
            </a:extLst>
          </p:cNvPr>
          <p:cNvPicPr>
            <a:picLocks noChangeAspect="1"/>
          </p:cNvPicPr>
          <p:nvPr/>
        </p:nvPicPr>
        <p:blipFill>
          <a:blip r:embed="rId3"/>
          <a:stretch>
            <a:fillRect/>
          </a:stretch>
        </p:blipFill>
        <p:spPr>
          <a:xfrm>
            <a:off x="3962400" y="2275158"/>
            <a:ext cx="4267200" cy="276225"/>
          </a:xfrm>
          <a:prstGeom prst="rect">
            <a:avLst/>
          </a:prstGeom>
        </p:spPr>
      </p:pic>
      <p:pic>
        <p:nvPicPr>
          <p:cNvPr id="6" name="Picture 5" descr="Screenshot of PE scatterplot">
            <a:extLst>
              <a:ext uri="{FF2B5EF4-FFF2-40B4-BE49-F238E27FC236}">
                <a16:creationId xmlns:a16="http://schemas.microsoft.com/office/drawing/2014/main" id="{56F91781-0959-8B8B-7385-3AA1DCEC9040}"/>
              </a:ext>
            </a:extLst>
          </p:cNvPr>
          <p:cNvPicPr>
            <a:picLocks noChangeAspect="1"/>
          </p:cNvPicPr>
          <p:nvPr/>
        </p:nvPicPr>
        <p:blipFill>
          <a:blip r:embed="rId4"/>
          <a:stretch>
            <a:fillRect/>
          </a:stretch>
        </p:blipFill>
        <p:spPr>
          <a:xfrm>
            <a:off x="8487808" y="1141189"/>
            <a:ext cx="3491301" cy="2658453"/>
          </a:xfrm>
          <a:prstGeom prst="rect">
            <a:avLst/>
          </a:prstGeom>
        </p:spPr>
      </p:pic>
      <p:pic>
        <p:nvPicPr>
          <p:cNvPr id="12" name="Picture 11" descr="screenshot of PE exploring skew tab">
            <a:extLst>
              <a:ext uri="{FF2B5EF4-FFF2-40B4-BE49-F238E27FC236}">
                <a16:creationId xmlns:a16="http://schemas.microsoft.com/office/drawing/2014/main" id="{AE4E54C6-46A9-85E8-184B-C2F1D0496564}"/>
              </a:ext>
            </a:extLst>
          </p:cNvPr>
          <p:cNvPicPr>
            <a:picLocks noChangeAspect="1"/>
          </p:cNvPicPr>
          <p:nvPr/>
        </p:nvPicPr>
        <p:blipFill>
          <a:blip r:embed="rId5"/>
          <a:stretch>
            <a:fillRect/>
          </a:stretch>
        </p:blipFill>
        <p:spPr>
          <a:xfrm>
            <a:off x="4520002" y="3799643"/>
            <a:ext cx="6820197" cy="2779890"/>
          </a:xfrm>
          <a:prstGeom prst="rect">
            <a:avLst/>
          </a:prstGeom>
        </p:spPr>
      </p:pic>
    </p:spTree>
    <p:extLst>
      <p:ext uri="{BB962C8B-B14F-4D97-AF65-F5344CB8AC3E}">
        <p14:creationId xmlns:p14="http://schemas.microsoft.com/office/powerpoint/2010/main" val="20343715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4AAA-85EF-42D7-B9BB-434EF89B2834}"/>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98F887A7-7DA0-49EE-826C-9AB2DA27DD48}"/>
              </a:ext>
            </a:extLst>
          </p:cNvPr>
          <p:cNvSpPr>
            <a:spLocks noGrp="1"/>
          </p:cNvSpPr>
          <p:nvPr>
            <p:ph type="subTitle" idx="1"/>
          </p:nvPr>
        </p:nvSpPr>
        <p:spPr>
          <a:xfrm>
            <a:off x="399393" y="4015342"/>
            <a:ext cx="7116976" cy="965031"/>
          </a:xfrm>
        </p:spPr>
        <p:txBody>
          <a:bodyPr/>
          <a:lstStyle/>
          <a:p>
            <a:r>
              <a:rPr lang="en-US" dirty="0"/>
              <a:t>Please take our quick 5-minute survey to let us know how we can improve this presentation in the future.</a:t>
            </a:r>
          </a:p>
        </p:txBody>
      </p:sp>
    </p:spTree>
    <p:extLst>
      <p:ext uri="{BB962C8B-B14F-4D97-AF65-F5344CB8AC3E}">
        <p14:creationId xmlns:p14="http://schemas.microsoft.com/office/powerpoint/2010/main" val="3929767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CB82-8450-4AC6-98D9-B403AE5013B3}"/>
              </a:ext>
            </a:extLst>
          </p:cNvPr>
          <p:cNvSpPr>
            <a:spLocks noGrp="1"/>
          </p:cNvSpPr>
          <p:nvPr>
            <p:ph type="title"/>
          </p:nvPr>
        </p:nvSpPr>
        <p:spPr/>
        <p:txBody>
          <a:bodyPr/>
          <a:lstStyle/>
          <a:p>
            <a:r>
              <a:rPr lang="en-US"/>
              <a:t>Today’s Agenda</a:t>
            </a:r>
          </a:p>
        </p:txBody>
      </p:sp>
      <p:sp>
        <p:nvSpPr>
          <p:cNvPr id="4" name="Rectangle 3">
            <a:extLst>
              <a:ext uri="{FF2B5EF4-FFF2-40B4-BE49-F238E27FC236}">
                <a16:creationId xmlns:a16="http://schemas.microsoft.com/office/drawing/2014/main" id="{7764F448-25FE-4BEB-972E-C93510D211B7}"/>
              </a:ext>
            </a:extLst>
          </p:cNvPr>
          <p:cNvSpPr/>
          <p:nvPr/>
        </p:nvSpPr>
        <p:spPr>
          <a:xfrm>
            <a:off x="399393" y="2377381"/>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9:00 a.m. – 11:00 a.m.</a:t>
            </a:r>
          </a:p>
        </p:txBody>
      </p:sp>
      <p:sp>
        <p:nvSpPr>
          <p:cNvPr id="10" name="Rectangle 9">
            <a:extLst>
              <a:ext uri="{FF2B5EF4-FFF2-40B4-BE49-F238E27FC236}">
                <a16:creationId xmlns:a16="http://schemas.microsoft.com/office/drawing/2014/main" id="{CCE42E91-9369-4299-92C8-D25E3C0CC262}"/>
              </a:ext>
            </a:extLst>
          </p:cNvPr>
          <p:cNvSpPr/>
          <p:nvPr/>
        </p:nvSpPr>
        <p:spPr>
          <a:xfrm>
            <a:off x="3344075" y="2377381"/>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Identify Skew in Data</a:t>
            </a:r>
          </a:p>
        </p:txBody>
      </p:sp>
      <p:sp>
        <p:nvSpPr>
          <p:cNvPr id="20" name="Rectangle 19">
            <a:extLst>
              <a:ext uri="{FF2B5EF4-FFF2-40B4-BE49-F238E27FC236}">
                <a16:creationId xmlns:a16="http://schemas.microsoft.com/office/drawing/2014/main" id="{077D4FBE-7E84-CFDE-76D3-F8174F725498}"/>
              </a:ext>
            </a:extLst>
          </p:cNvPr>
          <p:cNvSpPr/>
          <p:nvPr/>
        </p:nvSpPr>
        <p:spPr>
          <a:xfrm>
            <a:off x="399393" y="3093815"/>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11:00 p.m. – 1:00 p.m.</a:t>
            </a:r>
          </a:p>
        </p:txBody>
      </p:sp>
      <p:sp>
        <p:nvSpPr>
          <p:cNvPr id="21" name="Rectangle 20">
            <a:extLst>
              <a:ext uri="{FF2B5EF4-FFF2-40B4-BE49-F238E27FC236}">
                <a16:creationId xmlns:a16="http://schemas.microsoft.com/office/drawing/2014/main" id="{D14A7D67-E9D5-B475-B1AC-CC403ED01B64}"/>
              </a:ext>
            </a:extLst>
          </p:cNvPr>
          <p:cNvSpPr/>
          <p:nvPr/>
        </p:nvSpPr>
        <p:spPr>
          <a:xfrm>
            <a:off x="3344075" y="3093815"/>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Lunch</a:t>
            </a:r>
          </a:p>
        </p:txBody>
      </p:sp>
      <p:sp>
        <p:nvSpPr>
          <p:cNvPr id="5" name="Rectangle 4">
            <a:extLst>
              <a:ext uri="{FF2B5EF4-FFF2-40B4-BE49-F238E27FC236}">
                <a16:creationId xmlns:a16="http://schemas.microsoft.com/office/drawing/2014/main" id="{993EDF72-817B-422E-AA6E-631FF4DA27EB}"/>
              </a:ext>
            </a:extLst>
          </p:cNvPr>
          <p:cNvSpPr/>
          <p:nvPr/>
        </p:nvSpPr>
        <p:spPr>
          <a:xfrm>
            <a:off x="399393" y="3813906"/>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1:00 p.m. – 3:00 p.m.</a:t>
            </a:r>
          </a:p>
        </p:txBody>
      </p:sp>
      <p:sp>
        <p:nvSpPr>
          <p:cNvPr id="11" name="Rectangle 10">
            <a:extLst>
              <a:ext uri="{FF2B5EF4-FFF2-40B4-BE49-F238E27FC236}">
                <a16:creationId xmlns:a16="http://schemas.microsoft.com/office/drawing/2014/main" id="{55874C33-9E12-4A69-A6E2-E3D94650746B}"/>
              </a:ext>
            </a:extLst>
          </p:cNvPr>
          <p:cNvSpPr/>
          <p:nvPr/>
        </p:nvSpPr>
        <p:spPr>
          <a:xfrm>
            <a:off x="3344075" y="3813906"/>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Responding to skew and lack of correlation</a:t>
            </a:r>
          </a:p>
        </p:txBody>
      </p:sp>
      <p:sp>
        <p:nvSpPr>
          <p:cNvPr id="6" name="Rectangle 5">
            <a:extLst>
              <a:ext uri="{FF2B5EF4-FFF2-40B4-BE49-F238E27FC236}">
                <a16:creationId xmlns:a16="http://schemas.microsoft.com/office/drawing/2014/main" id="{9DA90BDE-6345-4918-89D2-44B77E1EB7A8}"/>
              </a:ext>
            </a:extLst>
          </p:cNvPr>
          <p:cNvSpPr/>
          <p:nvPr/>
        </p:nvSpPr>
        <p:spPr>
          <a:xfrm>
            <a:off x="399393" y="4506238"/>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2:45 p.m. – 4:00 p.m.</a:t>
            </a:r>
          </a:p>
        </p:txBody>
      </p:sp>
      <p:sp>
        <p:nvSpPr>
          <p:cNvPr id="12" name="Rectangle 11">
            <a:extLst>
              <a:ext uri="{FF2B5EF4-FFF2-40B4-BE49-F238E27FC236}">
                <a16:creationId xmlns:a16="http://schemas.microsoft.com/office/drawing/2014/main" id="{3ED9C5FA-0F1A-4210-9117-040EDF5C5BDF}"/>
              </a:ext>
            </a:extLst>
          </p:cNvPr>
          <p:cNvSpPr/>
          <p:nvPr/>
        </p:nvSpPr>
        <p:spPr>
          <a:xfrm>
            <a:off x="3344075" y="4506238"/>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Office Hours</a:t>
            </a:r>
          </a:p>
        </p:txBody>
      </p:sp>
    </p:spTree>
    <p:extLst>
      <p:ext uri="{BB962C8B-B14F-4D97-AF65-F5344CB8AC3E}">
        <p14:creationId xmlns:p14="http://schemas.microsoft.com/office/powerpoint/2010/main" val="3817132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CF758CF-8964-BF89-65CB-33566C608DE0}"/>
              </a:ext>
            </a:extLst>
          </p:cNvPr>
          <p:cNvSpPr>
            <a:spLocks noGrp="1"/>
          </p:cNvSpPr>
          <p:nvPr>
            <p:ph type="ctrTitle"/>
          </p:nvPr>
        </p:nvSpPr>
        <p:spPr/>
        <p:txBody>
          <a:bodyPr>
            <a:normAutofit/>
          </a:bodyPr>
          <a:lstStyle/>
          <a:p>
            <a:r>
              <a:rPr lang="en-US"/>
              <a:t>Q/A Time:</a:t>
            </a:r>
          </a:p>
        </p:txBody>
      </p:sp>
      <p:sp>
        <p:nvSpPr>
          <p:cNvPr id="2" name="Subtitle 1">
            <a:extLst>
              <a:ext uri="{FF2B5EF4-FFF2-40B4-BE49-F238E27FC236}">
                <a16:creationId xmlns:a16="http://schemas.microsoft.com/office/drawing/2014/main" id="{FDFB3531-C7B5-7504-42B1-089C4BE3416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16181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p:txBody>
          <a:bodyPr/>
          <a:lstStyle/>
          <a:p>
            <a:r>
              <a:rPr lang="en-US"/>
              <a:t>Application and Approval Timeline</a:t>
            </a:r>
          </a:p>
        </p:txBody>
      </p:sp>
      <p:pic>
        <p:nvPicPr>
          <p:cNvPr id="4" name="Graphic 3">
            <a:extLst>
              <a:ext uri="{FF2B5EF4-FFF2-40B4-BE49-F238E27FC236}">
                <a16:creationId xmlns:a16="http://schemas.microsoft.com/office/drawing/2014/main" id="{66B5B9E2-835E-455F-9540-C9545DF9805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73937" y="1406218"/>
            <a:ext cx="1518692" cy="1518692"/>
          </a:xfrm>
          <a:prstGeom prst="rect">
            <a:avLst/>
          </a:prstGeom>
        </p:spPr>
      </p:pic>
      <p:pic>
        <p:nvPicPr>
          <p:cNvPr id="8" name="Graphic 7">
            <a:extLst>
              <a:ext uri="{FF2B5EF4-FFF2-40B4-BE49-F238E27FC236}">
                <a16:creationId xmlns:a16="http://schemas.microsoft.com/office/drawing/2014/main" id="{9115D169-7B5F-40E2-A839-37E1DF4F019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15832" y="1539993"/>
            <a:ext cx="1251145" cy="1251145"/>
          </a:xfrm>
          <a:prstGeom prst="rect">
            <a:avLst/>
          </a:prstGeom>
        </p:spPr>
      </p:pic>
      <p:pic>
        <p:nvPicPr>
          <p:cNvPr id="10" name="Graphic 9">
            <a:extLst>
              <a:ext uri="{FF2B5EF4-FFF2-40B4-BE49-F238E27FC236}">
                <a16:creationId xmlns:a16="http://schemas.microsoft.com/office/drawing/2014/main" id="{93DAEA0D-9423-4D4D-B611-265A8BFB8EA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92626" y="1539993"/>
            <a:ext cx="1251145" cy="1251145"/>
          </a:xfrm>
          <a:prstGeom prst="rect">
            <a:avLst/>
          </a:prstGeom>
        </p:spPr>
      </p:pic>
      <p:pic>
        <p:nvPicPr>
          <p:cNvPr id="12" name="Graphic 11">
            <a:extLst>
              <a:ext uri="{FF2B5EF4-FFF2-40B4-BE49-F238E27FC236}">
                <a16:creationId xmlns:a16="http://schemas.microsoft.com/office/drawing/2014/main" id="{C63E2562-4BB0-4BB9-B887-70F00EE15D9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047220" y="1539993"/>
            <a:ext cx="1251145" cy="1251145"/>
          </a:xfrm>
          <a:prstGeom prst="rect">
            <a:avLst/>
          </a:prstGeom>
        </p:spPr>
      </p:pic>
      <p:pic>
        <p:nvPicPr>
          <p:cNvPr id="14" name="Graphic 13">
            <a:extLst>
              <a:ext uri="{FF2B5EF4-FFF2-40B4-BE49-F238E27FC236}">
                <a16:creationId xmlns:a16="http://schemas.microsoft.com/office/drawing/2014/main" id="{0448D594-0518-4BFC-B381-34C6E0E9D7D2}"/>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89114" y="1508458"/>
            <a:ext cx="1251145" cy="1251145"/>
          </a:xfrm>
          <a:prstGeom prst="rect">
            <a:avLst/>
          </a:prstGeom>
        </p:spPr>
      </p:pic>
      <p:pic>
        <p:nvPicPr>
          <p:cNvPr id="16" name="Graphic 15">
            <a:extLst>
              <a:ext uri="{FF2B5EF4-FFF2-40B4-BE49-F238E27FC236}">
                <a16:creationId xmlns:a16="http://schemas.microsoft.com/office/drawing/2014/main" id="{1059BA94-43AC-4F8B-A62F-A6D6BF70248F}"/>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390330" y="1784511"/>
            <a:ext cx="736707" cy="736707"/>
          </a:xfrm>
          <a:prstGeom prst="rect">
            <a:avLst/>
          </a:prstGeom>
        </p:spPr>
      </p:pic>
      <p:sp>
        <p:nvSpPr>
          <p:cNvPr id="19" name="TextBox 18">
            <a:extLst>
              <a:ext uri="{FF2B5EF4-FFF2-40B4-BE49-F238E27FC236}">
                <a16:creationId xmlns:a16="http://schemas.microsoft.com/office/drawing/2014/main" id="{8E03EEF8-345C-4763-9529-98FB29FA8286}"/>
              </a:ext>
            </a:extLst>
          </p:cNvPr>
          <p:cNvSpPr txBox="1"/>
          <p:nvPr/>
        </p:nvSpPr>
        <p:spPr>
          <a:xfrm>
            <a:off x="505274" y="2924911"/>
            <a:ext cx="1818826" cy="1831271"/>
          </a:xfrm>
          <a:prstGeom prst="rect">
            <a:avLst/>
          </a:prstGeom>
          <a:noFill/>
        </p:spPr>
        <p:txBody>
          <a:bodyPr wrap="square" rtlCol="0">
            <a:spAutoFit/>
          </a:bodyPr>
          <a:lstStyle/>
          <a:p>
            <a:pPr algn="ctr"/>
            <a:r>
              <a:rPr lang="en-US" sz="2000" b="1"/>
              <a:t>Pre-Application</a:t>
            </a:r>
            <a:endParaRPr lang="en-US"/>
          </a:p>
          <a:p>
            <a:pPr algn="ctr"/>
            <a:r>
              <a:rPr lang="en-US" sz="1600" b="1"/>
              <a:t>2020-2021</a:t>
            </a:r>
          </a:p>
          <a:p>
            <a:pPr algn="ctr"/>
            <a:endParaRPr lang="en-US" sz="1600"/>
          </a:p>
          <a:p>
            <a:pPr marL="285750" indent="-285750">
              <a:spcAft>
                <a:spcPts val="600"/>
              </a:spcAft>
              <a:buFont typeface="Arial" panose="020B0604020202020204" pitchFamily="34" charset="0"/>
              <a:buChar char="•"/>
            </a:pPr>
            <a:r>
              <a:rPr lang="en-US" sz="1400"/>
              <a:t>System Development</a:t>
            </a:r>
          </a:p>
          <a:p>
            <a:pPr marL="285750" indent="-285750">
              <a:spcAft>
                <a:spcPts val="600"/>
              </a:spcAft>
              <a:buFont typeface="Arial" panose="020B0604020202020204" pitchFamily="34" charset="0"/>
              <a:buChar char="•"/>
            </a:pPr>
            <a:r>
              <a:rPr lang="en-US" sz="1400"/>
              <a:t>Stakeholder Engagement</a:t>
            </a:r>
          </a:p>
        </p:txBody>
      </p:sp>
      <p:sp>
        <p:nvSpPr>
          <p:cNvPr id="20" name="TextBox 19">
            <a:extLst>
              <a:ext uri="{FF2B5EF4-FFF2-40B4-BE49-F238E27FC236}">
                <a16:creationId xmlns:a16="http://schemas.microsoft.com/office/drawing/2014/main" id="{8F1296E4-BBD8-46BB-94AF-9640349E1083}"/>
              </a:ext>
            </a:extLst>
          </p:cNvPr>
          <p:cNvSpPr txBox="1"/>
          <p:nvPr/>
        </p:nvSpPr>
        <p:spPr>
          <a:xfrm>
            <a:off x="2757316" y="2924910"/>
            <a:ext cx="1818826" cy="1831271"/>
          </a:xfrm>
          <a:prstGeom prst="rect">
            <a:avLst/>
          </a:prstGeom>
          <a:noFill/>
        </p:spPr>
        <p:txBody>
          <a:bodyPr wrap="square" rtlCol="0">
            <a:spAutoFit/>
          </a:bodyPr>
          <a:lstStyle/>
          <a:p>
            <a:pPr algn="ctr"/>
            <a:r>
              <a:rPr lang="en-US" sz="2000" b="1"/>
              <a:t>Year 1</a:t>
            </a:r>
            <a:endParaRPr lang="en-US"/>
          </a:p>
          <a:p>
            <a:pPr algn="ctr"/>
            <a:r>
              <a:rPr lang="en-US" sz="1600" b="1"/>
              <a:t>2021-2022</a:t>
            </a:r>
          </a:p>
          <a:p>
            <a:pPr algn="ctr"/>
            <a:endParaRPr lang="en-US" sz="1600"/>
          </a:p>
          <a:p>
            <a:pPr marL="285750" indent="-285750">
              <a:spcAft>
                <a:spcPts val="600"/>
              </a:spcAft>
              <a:buFont typeface="Arial" panose="020B0604020202020204" pitchFamily="34" charset="0"/>
              <a:buChar char="•"/>
            </a:pPr>
            <a:r>
              <a:rPr lang="en-US" sz="1400"/>
              <a:t>System Application</a:t>
            </a:r>
          </a:p>
          <a:p>
            <a:pPr marL="285750" indent="-285750">
              <a:spcAft>
                <a:spcPts val="600"/>
              </a:spcAft>
              <a:buFont typeface="Arial" panose="020B0604020202020204" pitchFamily="34" charset="0"/>
              <a:buChar char="•"/>
            </a:pPr>
            <a:r>
              <a:rPr lang="en-US" sz="1400"/>
              <a:t>TIA Teacher Buy-In Survey</a:t>
            </a:r>
          </a:p>
        </p:txBody>
      </p:sp>
      <p:sp>
        <p:nvSpPr>
          <p:cNvPr id="21" name="TextBox 20">
            <a:extLst>
              <a:ext uri="{FF2B5EF4-FFF2-40B4-BE49-F238E27FC236}">
                <a16:creationId xmlns:a16="http://schemas.microsoft.com/office/drawing/2014/main" id="{79C2BA64-D73C-418A-8659-F3E3CC0ADC1E}"/>
              </a:ext>
            </a:extLst>
          </p:cNvPr>
          <p:cNvSpPr txBox="1"/>
          <p:nvPr/>
        </p:nvSpPr>
        <p:spPr>
          <a:xfrm>
            <a:off x="5009358" y="2924910"/>
            <a:ext cx="1818826" cy="1615827"/>
          </a:xfrm>
          <a:prstGeom prst="rect">
            <a:avLst/>
          </a:prstGeom>
          <a:noFill/>
        </p:spPr>
        <p:txBody>
          <a:bodyPr wrap="square" rtlCol="0">
            <a:spAutoFit/>
          </a:bodyPr>
          <a:lstStyle/>
          <a:p>
            <a:pPr algn="ctr"/>
            <a:r>
              <a:rPr lang="en-US" sz="2000" b="1"/>
              <a:t>Year 2</a:t>
            </a:r>
            <a:endParaRPr lang="en-US"/>
          </a:p>
          <a:p>
            <a:pPr algn="ctr"/>
            <a:r>
              <a:rPr lang="en-US" sz="1600" b="1"/>
              <a:t>2022-2023</a:t>
            </a:r>
          </a:p>
          <a:p>
            <a:pPr algn="ctr"/>
            <a:endParaRPr lang="en-US" sz="1600"/>
          </a:p>
          <a:p>
            <a:pPr marL="285750" indent="-285750">
              <a:spcAft>
                <a:spcPts val="600"/>
              </a:spcAft>
              <a:buFont typeface="Arial" panose="020B0604020202020204" pitchFamily="34" charset="0"/>
              <a:buChar char="•"/>
            </a:pPr>
            <a:r>
              <a:rPr lang="en-US" sz="1400"/>
              <a:t>Capture Data</a:t>
            </a:r>
          </a:p>
          <a:p>
            <a:pPr marL="285750" indent="-285750">
              <a:spcAft>
                <a:spcPts val="600"/>
              </a:spcAft>
              <a:buFont typeface="Arial" panose="020B0604020202020204" pitchFamily="34" charset="0"/>
              <a:buChar char="•"/>
            </a:pPr>
            <a:r>
              <a:rPr lang="en-US" sz="1400"/>
              <a:t>Expansion and Modifications</a:t>
            </a:r>
          </a:p>
        </p:txBody>
      </p:sp>
      <p:sp>
        <p:nvSpPr>
          <p:cNvPr id="22" name="TextBox 21">
            <a:extLst>
              <a:ext uri="{FF2B5EF4-FFF2-40B4-BE49-F238E27FC236}">
                <a16:creationId xmlns:a16="http://schemas.microsoft.com/office/drawing/2014/main" id="{2F9AD5A3-E8F8-4431-92EB-2CD86246BA88}"/>
              </a:ext>
            </a:extLst>
          </p:cNvPr>
          <p:cNvSpPr txBox="1"/>
          <p:nvPr/>
        </p:nvSpPr>
        <p:spPr>
          <a:xfrm>
            <a:off x="7261401" y="2924910"/>
            <a:ext cx="2173282" cy="3431709"/>
          </a:xfrm>
          <a:prstGeom prst="rect">
            <a:avLst/>
          </a:prstGeom>
          <a:noFill/>
        </p:spPr>
        <p:txBody>
          <a:bodyPr wrap="square" rtlCol="0">
            <a:spAutoFit/>
          </a:bodyPr>
          <a:lstStyle/>
          <a:p>
            <a:pPr algn="ctr"/>
            <a:r>
              <a:rPr lang="en-US" sz="2000" b="1"/>
              <a:t>Year 3</a:t>
            </a:r>
            <a:endParaRPr lang="en-US"/>
          </a:p>
          <a:p>
            <a:pPr algn="ctr"/>
            <a:r>
              <a:rPr lang="en-US" sz="1600" b="1"/>
              <a:t>2023-2024</a:t>
            </a:r>
          </a:p>
          <a:p>
            <a:pPr algn="ctr"/>
            <a:endParaRPr lang="en-US" sz="1600"/>
          </a:p>
          <a:p>
            <a:pPr marL="285750" indent="-285750">
              <a:spcAft>
                <a:spcPts val="600"/>
              </a:spcAft>
              <a:buFont typeface="Arial" panose="020B0604020202020204" pitchFamily="34" charset="0"/>
              <a:buChar char="•"/>
            </a:pPr>
            <a:r>
              <a:rPr lang="en-US" sz="1400"/>
              <a:t>Data Submission</a:t>
            </a:r>
          </a:p>
          <a:p>
            <a:pPr marL="285750" indent="-285750">
              <a:spcAft>
                <a:spcPts val="600"/>
              </a:spcAft>
              <a:buFont typeface="Arial" panose="020B0604020202020204" pitchFamily="34" charset="0"/>
              <a:buChar char="•"/>
            </a:pPr>
            <a:r>
              <a:rPr lang="en-US" sz="1400"/>
              <a:t>Full System Approval</a:t>
            </a:r>
          </a:p>
          <a:p>
            <a:pPr marL="285750" indent="-285750">
              <a:spcAft>
                <a:spcPts val="600"/>
              </a:spcAft>
              <a:buFont typeface="Arial" panose="020B0604020202020204" pitchFamily="34" charset="0"/>
              <a:buChar char="•"/>
            </a:pPr>
            <a:r>
              <a:rPr lang="en-US" sz="1400"/>
              <a:t>Designate &amp; Compensate</a:t>
            </a:r>
          </a:p>
          <a:p>
            <a:pPr marL="285750" indent="-285750">
              <a:spcAft>
                <a:spcPts val="600"/>
              </a:spcAft>
              <a:buFont typeface="Arial" panose="020B0604020202020204" pitchFamily="34" charset="0"/>
              <a:buChar char="•"/>
            </a:pPr>
            <a:r>
              <a:rPr lang="en-US" sz="1400"/>
              <a:t>Expansion &amp; Modifications</a:t>
            </a:r>
          </a:p>
          <a:p>
            <a:pPr marL="285750" indent="-285750">
              <a:spcAft>
                <a:spcPts val="600"/>
              </a:spcAft>
              <a:buFont typeface="Arial" panose="020B0604020202020204" pitchFamily="34" charset="0"/>
              <a:buChar char="•"/>
            </a:pPr>
            <a:r>
              <a:rPr lang="en-US" sz="1400"/>
              <a:t>TIA Annual Evaluation Surveys</a:t>
            </a:r>
          </a:p>
          <a:p>
            <a:pPr marL="285750" indent="-285750">
              <a:spcAft>
                <a:spcPts val="600"/>
              </a:spcAft>
              <a:buFont typeface="Arial" panose="020B0604020202020204" pitchFamily="34" charset="0"/>
              <a:buChar char="•"/>
            </a:pPr>
            <a:r>
              <a:rPr lang="en-US" sz="1400"/>
              <a:t>Annual Program Submission</a:t>
            </a:r>
          </a:p>
        </p:txBody>
      </p:sp>
      <p:sp>
        <p:nvSpPr>
          <p:cNvPr id="23" name="TextBox 22">
            <a:extLst>
              <a:ext uri="{FF2B5EF4-FFF2-40B4-BE49-F238E27FC236}">
                <a16:creationId xmlns:a16="http://schemas.microsoft.com/office/drawing/2014/main" id="{6322F1FD-4071-4951-B006-B01C58FD0BF6}"/>
              </a:ext>
            </a:extLst>
          </p:cNvPr>
          <p:cNvSpPr txBox="1"/>
          <p:nvPr/>
        </p:nvSpPr>
        <p:spPr>
          <a:xfrm>
            <a:off x="9867900" y="2924910"/>
            <a:ext cx="1818826" cy="2846933"/>
          </a:xfrm>
          <a:prstGeom prst="rect">
            <a:avLst/>
          </a:prstGeom>
          <a:noFill/>
        </p:spPr>
        <p:txBody>
          <a:bodyPr wrap="square" rtlCol="0">
            <a:spAutoFit/>
          </a:bodyPr>
          <a:lstStyle/>
          <a:p>
            <a:pPr algn="ctr"/>
            <a:r>
              <a:rPr lang="en-US" sz="2000" b="1"/>
              <a:t>Post-Approval</a:t>
            </a:r>
            <a:endParaRPr lang="en-US"/>
          </a:p>
          <a:p>
            <a:pPr algn="ctr"/>
            <a:r>
              <a:rPr lang="en-US" sz="1600" b="1"/>
              <a:t>2024-2029</a:t>
            </a:r>
          </a:p>
          <a:p>
            <a:pPr algn="ctr"/>
            <a:endParaRPr lang="en-US" sz="1600"/>
          </a:p>
          <a:p>
            <a:pPr marL="285750" indent="-285750">
              <a:spcAft>
                <a:spcPts val="600"/>
              </a:spcAft>
              <a:buFont typeface="Arial" panose="020B0604020202020204" pitchFamily="34" charset="0"/>
              <a:buChar char="•"/>
            </a:pPr>
            <a:r>
              <a:rPr lang="en-US" sz="1400"/>
              <a:t>New or Higher Designations</a:t>
            </a:r>
          </a:p>
          <a:p>
            <a:pPr marL="285750" indent="-285750">
              <a:spcAft>
                <a:spcPts val="600"/>
              </a:spcAft>
              <a:buFont typeface="Arial" panose="020B0604020202020204" pitchFamily="34" charset="0"/>
              <a:buChar char="•"/>
            </a:pPr>
            <a:r>
              <a:rPr lang="en-US" sz="1400"/>
              <a:t>Expansion and Modifications</a:t>
            </a:r>
          </a:p>
          <a:p>
            <a:pPr marL="285750" indent="-285750">
              <a:spcAft>
                <a:spcPts val="600"/>
              </a:spcAft>
              <a:buFont typeface="Arial" panose="020B0604020202020204" pitchFamily="34" charset="0"/>
              <a:buChar char="•"/>
            </a:pPr>
            <a:r>
              <a:rPr lang="en-US" sz="1400"/>
              <a:t>Annual Program Submission</a:t>
            </a:r>
          </a:p>
          <a:p>
            <a:pPr marL="285750" indent="-285750">
              <a:spcAft>
                <a:spcPts val="600"/>
              </a:spcAft>
              <a:buFont typeface="Arial" panose="020B0604020202020204" pitchFamily="34" charset="0"/>
              <a:buChar char="•"/>
            </a:pPr>
            <a:r>
              <a:rPr lang="en-US" sz="1400"/>
              <a:t>TIA Annual Evaluation Survey</a:t>
            </a:r>
          </a:p>
        </p:txBody>
      </p:sp>
    </p:spTree>
    <p:extLst>
      <p:ext uri="{BB962C8B-B14F-4D97-AF65-F5344CB8AC3E}">
        <p14:creationId xmlns:p14="http://schemas.microsoft.com/office/powerpoint/2010/main" val="21629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ED6F6-93DA-A211-3005-B10CF90CC7D5}"/>
              </a:ext>
            </a:extLst>
          </p:cNvPr>
          <p:cNvSpPr>
            <a:spLocks noGrp="1"/>
          </p:cNvSpPr>
          <p:nvPr>
            <p:ph type="title"/>
          </p:nvPr>
        </p:nvSpPr>
        <p:spPr/>
        <p:txBody>
          <a:bodyPr/>
          <a:lstStyle/>
          <a:p>
            <a:r>
              <a:rPr lang="en-US"/>
              <a:t>Data Submission/Approval Timeline</a:t>
            </a:r>
          </a:p>
        </p:txBody>
      </p:sp>
      <p:pic>
        <p:nvPicPr>
          <p:cNvPr id="6" name="Content Placeholder 5" descr="Share with solid fill">
            <a:extLst>
              <a:ext uri="{FF2B5EF4-FFF2-40B4-BE49-F238E27FC236}">
                <a16:creationId xmlns:a16="http://schemas.microsoft.com/office/drawing/2014/main" id="{EE3EAE12-4AC9-8CEA-916E-8A55C821527C}"/>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1041" y="2651621"/>
            <a:ext cx="914400" cy="914400"/>
          </a:xfrm>
        </p:spPr>
      </p:pic>
      <p:sp>
        <p:nvSpPr>
          <p:cNvPr id="7" name="TextBox 6">
            <a:extLst>
              <a:ext uri="{FF2B5EF4-FFF2-40B4-BE49-F238E27FC236}">
                <a16:creationId xmlns:a16="http://schemas.microsoft.com/office/drawing/2014/main" id="{BF961347-11F1-FFAA-92AF-590FF3D0ED47}"/>
              </a:ext>
            </a:extLst>
          </p:cNvPr>
          <p:cNvSpPr txBox="1"/>
          <p:nvPr/>
        </p:nvSpPr>
        <p:spPr>
          <a:xfrm>
            <a:off x="528828" y="3686267"/>
            <a:ext cx="1818826" cy="1154162"/>
          </a:xfrm>
          <a:prstGeom prst="rect">
            <a:avLst/>
          </a:prstGeom>
          <a:noFill/>
        </p:spPr>
        <p:txBody>
          <a:bodyPr wrap="square" rtlCol="0">
            <a:spAutoFit/>
          </a:bodyPr>
          <a:lstStyle/>
          <a:p>
            <a:pPr algn="ctr"/>
            <a:r>
              <a:rPr lang="en-US" sz="2000" b="1"/>
              <a:t>Submit Data</a:t>
            </a:r>
            <a:endParaRPr lang="en-US" sz="1600" b="1"/>
          </a:p>
          <a:p>
            <a:pPr algn="ctr"/>
            <a:endParaRPr lang="en-US" sz="1600"/>
          </a:p>
          <a:p>
            <a:pPr algn="ctr">
              <a:spcAft>
                <a:spcPts val="600"/>
              </a:spcAft>
            </a:pPr>
            <a:r>
              <a:rPr lang="en-US" sz="1400"/>
              <a:t>By October 19, 2023</a:t>
            </a:r>
          </a:p>
          <a:p>
            <a:pPr algn="ctr">
              <a:spcAft>
                <a:spcPts val="600"/>
              </a:spcAft>
            </a:pPr>
            <a:r>
              <a:rPr lang="en-US" sz="1400"/>
              <a:t>Via TTU Portal</a:t>
            </a:r>
          </a:p>
        </p:txBody>
      </p:sp>
      <p:pic>
        <p:nvPicPr>
          <p:cNvPr id="11" name="Graphic 10" descr="Checklist with solid fill">
            <a:extLst>
              <a:ext uri="{FF2B5EF4-FFF2-40B4-BE49-F238E27FC236}">
                <a16:creationId xmlns:a16="http://schemas.microsoft.com/office/drawing/2014/main" id="{8CE1C16A-D678-5901-8FA0-8A6325AD4F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83678" y="2651621"/>
            <a:ext cx="914400" cy="914400"/>
          </a:xfrm>
          <a:prstGeom prst="rect">
            <a:avLst/>
          </a:prstGeom>
        </p:spPr>
      </p:pic>
      <p:sp>
        <p:nvSpPr>
          <p:cNvPr id="9" name="TextBox 8">
            <a:extLst>
              <a:ext uri="{FF2B5EF4-FFF2-40B4-BE49-F238E27FC236}">
                <a16:creationId xmlns:a16="http://schemas.microsoft.com/office/drawing/2014/main" id="{832B1496-F0C7-BA42-EF0A-AC96690409C1}"/>
              </a:ext>
            </a:extLst>
          </p:cNvPr>
          <p:cNvSpPr txBox="1"/>
          <p:nvPr/>
        </p:nvSpPr>
        <p:spPr>
          <a:xfrm>
            <a:off x="3131465" y="3686267"/>
            <a:ext cx="1818826" cy="1169551"/>
          </a:xfrm>
          <a:prstGeom prst="rect">
            <a:avLst/>
          </a:prstGeom>
          <a:noFill/>
        </p:spPr>
        <p:txBody>
          <a:bodyPr wrap="square" rtlCol="0">
            <a:spAutoFit/>
          </a:bodyPr>
          <a:lstStyle/>
          <a:p>
            <a:pPr algn="ctr"/>
            <a:r>
              <a:rPr lang="en-US" sz="2000" b="1"/>
              <a:t>Final Approval Notification</a:t>
            </a:r>
            <a:endParaRPr lang="en-US" sz="1600" b="1"/>
          </a:p>
          <a:p>
            <a:pPr algn="ctr"/>
            <a:endParaRPr lang="en-US" sz="1600"/>
          </a:p>
          <a:p>
            <a:pPr algn="ctr">
              <a:spcAft>
                <a:spcPts val="600"/>
              </a:spcAft>
            </a:pPr>
            <a:r>
              <a:rPr lang="en-US" sz="1400"/>
              <a:t>February 2024</a:t>
            </a:r>
          </a:p>
        </p:txBody>
      </p:sp>
      <p:pic>
        <p:nvPicPr>
          <p:cNvPr id="17" name="Graphic 16" descr="Payroll with solid fill">
            <a:extLst>
              <a:ext uri="{FF2B5EF4-FFF2-40B4-BE49-F238E27FC236}">
                <a16:creationId xmlns:a16="http://schemas.microsoft.com/office/drawing/2014/main" id="{0046AE2D-AE4C-B10C-A178-0CC15167F3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2147" y="2618330"/>
            <a:ext cx="914400" cy="914400"/>
          </a:xfrm>
          <a:prstGeom prst="rect">
            <a:avLst/>
          </a:prstGeom>
        </p:spPr>
      </p:pic>
      <p:sp>
        <p:nvSpPr>
          <p:cNvPr id="12" name="TextBox 11">
            <a:extLst>
              <a:ext uri="{FF2B5EF4-FFF2-40B4-BE49-F238E27FC236}">
                <a16:creationId xmlns:a16="http://schemas.microsoft.com/office/drawing/2014/main" id="{F48EBA4B-FE2B-052F-2028-308737206B44}"/>
              </a:ext>
            </a:extLst>
          </p:cNvPr>
          <p:cNvSpPr txBox="1"/>
          <p:nvPr/>
        </p:nvSpPr>
        <p:spPr>
          <a:xfrm>
            <a:off x="5964921" y="3670878"/>
            <a:ext cx="1818826" cy="1477328"/>
          </a:xfrm>
          <a:prstGeom prst="rect">
            <a:avLst/>
          </a:prstGeom>
          <a:noFill/>
        </p:spPr>
        <p:txBody>
          <a:bodyPr wrap="square" rtlCol="0">
            <a:spAutoFit/>
          </a:bodyPr>
          <a:lstStyle/>
          <a:p>
            <a:pPr algn="ctr"/>
            <a:r>
              <a:rPr lang="en-US" sz="2000" b="1"/>
              <a:t>Designation and Allotment Verification</a:t>
            </a:r>
            <a:endParaRPr lang="en-US" sz="1600" b="1"/>
          </a:p>
          <a:p>
            <a:pPr algn="ctr"/>
            <a:endParaRPr lang="en-US" sz="1600"/>
          </a:p>
          <a:p>
            <a:pPr algn="ctr">
              <a:spcAft>
                <a:spcPts val="600"/>
              </a:spcAft>
            </a:pPr>
            <a:r>
              <a:rPr lang="en-US" sz="1400"/>
              <a:t>April 2024</a:t>
            </a:r>
          </a:p>
        </p:txBody>
      </p:sp>
      <p:pic>
        <p:nvPicPr>
          <p:cNvPr id="19" name="Graphic 18" descr="Money with solid fill">
            <a:extLst>
              <a:ext uri="{FF2B5EF4-FFF2-40B4-BE49-F238E27FC236}">
                <a16:creationId xmlns:a16="http://schemas.microsoft.com/office/drawing/2014/main" id="{F90A191B-3957-B6D0-B34C-EEAEBE2DDEC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71984" y="2514600"/>
            <a:ext cx="914400" cy="914400"/>
          </a:xfrm>
          <a:prstGeom prst="rect">
            <a:avLst/>
          </a:prstGeom>
        </p:spPr>
      </p:pic>
      <p:sp>
        <p:nvSpPr>
          <p:cNvPr id="14" name="TextBox 13">
            <a:extLst>
              <a:ext uri="{FF2B5EF4-FFF2-40B4-BE49-F238E27FC236}">
                <a16:creationId xmlns:a16="http://schemas.microsoft.com/office/drawing/2014/main" id="{188B1AE2-511B-072D-7D1D-E88D78311A9E}"/>
              </a:ext>
            </a:extLst>
          </p:cNvPr>
          <p:cNvSpPr txBox="1"/>
          <p:nvPr/>
        </p:nvSpPr>
        <p:spPr>
          <a:xfrm>
            <a:off x="9019771" y="3686267"/>
            <a:ext cx="1818826" cy="1169551"/>
          </a:xfrm>
          <a:prstGeom prst="rect">
            <a:avLst/>
          </a:prstGeom>
          <a:noFill/>
        </p:spPr>
        <p:txBody>
          <a:bodyPr wrap="square" rtlCol="0">
            <a:spAutoFit/>
          </a:bodyPr>
          <a:lstStyle/>
          <a:p>
            <a:pPr algn="ctr"/>
            <a:r>
              <a:rPr lang="en-US" sz="2000" b="1"/>
              <a:t>Payout through FSP</a:t>
            </a:r>
            <a:endParaRPr lang="en-US" sz="1600" b="1"/>
          </a:p>
          <a:p>
            <a:pPr algn="ctr"/>
            <a:endParaRPr lang="en-US" sz="1600"/>
          </a:p>
          <a:p>
            <a:pPr algn="ctr">
              <a:spcAft>
                <a:spcPts val="600"/>
              </a:spcAft>
            </a:pPr>
            <a:r>
              <a:rPr lang="en-US" sz="1400"/>
              <a:t>September 2024</a:t>
            </a:r>
          </a:p>
        </p:txBody>
      </p:sp>
    </p:spTree>
    <p:extLst>
      <p:ext uri="{BB962C8B-B14F-4D97-AF65-F5344CB8AC3E}">
        <p14:creationId xmlns:p14="http://schemas.microsoft.com/office/powerpoint/2010/main" val="2160553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7806-1610-48F9-A3CD-1959B3428728}"/>
              </a:ext>
            </a:extLst>
          </p:cNvPr>
          <p:cNvSpPr>
            <a:spLocks noGrp="1"/>
          </p:cNvSpPr>
          <p:nvPr>
            <p:ph type="title"/>
          </p:nvPr>
        </p:nvSpPr>
        <p:spPr/>
        <p:txBody>
          <a:bodyPr/>
          <a:lstStyle/>
          <a:p>
            <a:r>
              <a:rPr lang="en-US"/>
              <a:t>Webinar Training Updates</a:t>
            </a:r>
          </a:p>
        </p:txBody>
      </p:sp>
      <p:graphicFrame>
        <p:nvGraphicFramePr>
          <p:cNvPr id="4" name="Table 4">
            <a:extLst>
              <a:ext uri="{FF2B5EF4-FFF2-40B4-BE49-F238E27FC236}">
                <a16:creationId xmlns:a16="http://schemas.microsoft.com/office/drawing/2014/main" id="{07C05F34-4F3D-4772-A310-6AECDBD90236}"/>
              </a:ext>
            </a:extLst>
          </p:cNvPr>
          <p:cNvGraphicFramePr>
            <a:graphicFrameLocks noGrp="1"/>
          </p:cNvGraphicFramePr>
          <p:nvPr>
            <p:ph idx="1"/>
            <p:extLst>
              <p:ext uri="{D42A27DB-BD31-4B8C-83A1-F6EECF244321}">
                <p14:modId xmlns:p14="http://schemas.microsoft.com/office/powerpoint/2010/main" val="2927818092"/>
              </p:ext>
            </p:extLst>
          </p:nvPr>
        </p:nvGraphicFramePr>
        <p:xfrm>
          <a:off x="400050" y="1538288"/>
          <a:ext cx="11449051" cy="4517304"/>
        </p:xfrm>
        <a:graphic>
          <a:graphicData uri="http://schemas.openxmlformats.org/drawingml/2006/table">
            <a:tbl>
              <a:tblPr firstRow="1" bandRow="1">
                <a:tableStyleId>{5C22544A-7EE6-4342-B048-85BDC9FD1C3A}</a:tableStyleId>
              </a:tblPr>
              <a:tblGrid>
                <a:gridCol w="2063750">
                  <a:extLst>
                    <a:ext uri="{9D8B030D-6E8A-4147-A177-3AD203B41FA5}">
                      <a16:colId xmlns:a16="http://schemas.microsoft.com/office/drawing/2014/main" val="3792880493"/>
                    </a:ext>
                  </a:extLst>
                </a:gridCol>
                <a:gridCol w="6870700">
                  <a:extLst>
                    <a:ext uri="{9D8B030D-6E8A-4147-A177-3AD203B41FA5}">
                      <a16:colId xmlns:a16="http://schemas.microsoft.com/office/drawing/2014/main" val="3246873022"/>
                    </a:ext>
                  </a:extLst>
                </a:gridCol>
                <a:gridCol w="2514601">
                  <a:extLst>
                    <a:ext uri="{9D8B030D-6E8A-4147-A177-3AD203B41FA5}">
                      <a16:colId xmlns:a16="http://schemas.microsoft.com/office/drawing/2014/main" val="417745262"/>
                    </a:ext>
                  </a:extLst>
                </a:gridCol>
              </a:tblGrid>
              <a:tr h="646112">
                <a:tc>
                  <a:txBody>
                    <a:bodyPr/>
                    <a:lstStyle/>
                    <a:p>
                      <a:pPr algn="ctr"/>
                      <a:r>
                        <a:rPr lang="en-US" sz="2400"/>
                        <a:t>Date and Time</a:t>
                      </a:r>
                    </a:p>
                  </a:txBody>
                  <a:tcPr anchor="ctr"/>
                </a:tc>
                <a:tc>
                  <a:txBody>
                    <a:bodyPr/>
                    <a:lstStyle/>
                    <a:p>
                      <a:pPr algn="ctr"/>
                      <a:r>
                        <a:rPr lang="en-US" sz="2400"/>
                        <a:t>Training</a:t>
                      </a:r>
                    </a:p>
                  </a:txBody>
                  <a:tcPr anchor="ctr"/>
                </a:tc>
                <a:tc>
                  <a:txBody>
                    <a:bodyPr/>
                    <a:lstStyle/>
                    <a:p>
                      <a:pPr algn="ctr"/>
                      <a:r>
                        <a:rPr lang="en-US" sz="2400">
                          <a:solidFill>
                            <a:schemeClr val="tx1"/>
                          </a:solidFill>
                        </a:rPr>
                        <a:t>Link</a:t>
                      </a:r>
                    </a:p>
                  </a:txBody>
                  <a:tcPr anchor="ctr"/>
                </a:tc>
                <a:extLst>
                  <a:ext uri="{0D108BD9-81ED-4DB2-BD59-A6C34878D82A}">
                    <a16:rowId xmlns:a16="http://schemas.microsoft.com/office/drawing/2014/main" val="2151078656"/>
                  </a:ext>
                </a:extLst>
              </a:tr>
              <a:tr h="895439">
                <a:tc>
                  <a:txBody>
                    <a:bodyPr/>
                    <a:lstStyle/>
                    <a:p>
                      <a:pPr marL="0" marR="0" algn="ctr">
                        <a:lnSpc>
                          <a:spcPct val="107000"/>
                        </a:lnSpc>
                        <a:spcBef>
                          <a:spcPts val="0"/>
                        </a:spcBef>
                        <a:spcAft>
                          <a:spcPts val="0"/>
                        </a:spcAft>
                      </a:pPr>
                      <a:r>
                        <a:rPr lang="en-US" sz="1400" dirty="0">
                          <a:effectLst/>
                        </a:rPr>
                        <a:t>July 26</a:t>
                      </a:r>
                      <a:r>
                        <a:rPr lang="en-US" sz="1400" baseline="30000" dirty="0">
                          <a:effectLst/>
                        </a:rPr>
                        <a:t>th</a:t>
                      </a:r>
                      <a:r>
                        <a:rPr lang="en-US" sz="1400" dirty="0">
                          <a:effectLst/>
                        </a:rPr>
                        <a:t> </a:t>
                      </a:r>
                    </a:p>
                    <a:p>
                      <a:pPr marL="0" marR="0" algn="ctr">
                        <a:lnSpc>
                          <a:spcPct val="107000"/>
                        </a:lnSpc>
                        <a:spcBef>
                          <a:spcPts val="0"/>
                        </a:spcBef>
                        <a:spcAft>
                          <a:spcPts val="0"/>
                        </a:spcAft>
                      </a:pPr>
                      <a:r>
                        <a:rPr lang="en-US" sz="1400" dirty="0">
                          <a:effectLst/>
                        </a:rPr>
                        <a:t>9:00-11:00am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400" b="1">
                          <a:effectLst/>
                        </a:rPr>
                        <a:t>Determining Designations </a:t>
                      </a:r>
                    </a:p>
                    <a:p>
                      <a:pPr marL="0" marR="0" lvl="0" indent="0">
                        <a:lnSpc>
                          <a:spcPct val="105000"/>
                        </a:lnSpc>
                        <a:spcBef>
                          <a:spcPts val="0"/>
                        </a:spcBef>
                        <a:spcAft>
                          <a:spcPts val="0"/>
                        </a:spcAft>
                        <a:buFont typeface="Symbol" panose="05050102010706020507" pitchFamily="18" charset="2"/>
                        <a:buNone/>
                      </a:pPr>
                      <a:r>
                        <a:rPr lang="en-US" sz="1400">
                          <a:effectLst/>
                        </a:rPr>
                        <a:t>During this webinar, districts will input their district system requirements to determine proposed designations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solidFill>
                            <a:srgbClr val="C00000"/>
                          </a:solidFill>
                          <a:effectLst/>
                          <a:latin typeface="Calibri" panose="020F050202020403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Registration Link</a:t>
                      </a:r>
                      <a:endParaRPr lang="en-US" sz="14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22860012"/>
                  </a:ext>
                </a:extLst>
              </a:tr>
              <a:tr h="895439">
                <a:tc>
                  <a:txBody>
                    <a:bodyPr/>
                    <a:lstStyle/>
                    <a:p>
                      <a:pPr marL="0" marR="0" algn="ctr">
                        <a:lnSpc>
                          <a:spcPct val="107000"/>
                        </a:lnSpc>
                        <a:spcBef>
                          <a:spcPts val="0"/>
                        </a:spcBef>
                        <a:spcAft>
                          <a:spcPts val="0"/>
                        </a:spcAft>
                      </a:pPr>
                      <a:r>
                        <a:rPr lang="en-US" sz="1400" dirty="0">
                          <a:effectLst/>
                        </a:rPr>
                        <a:t>July 26</a:t>
                      </a:r>
                      <a:r>
                        <a:rPr lang="en-US" sz="1400" baseline="30000" dirty="0">
                          <a:effectLst/>
                        </a:rPr>
                        <a:t>th</a:t>
                      </a:r>
                      <a:r>
                        <a:rPr lang="en-US" sz="1400" dirty="0">
                          <a:effectLst/>
                        </a:rPr>
                        <a:t> </a:t>
                      </a:r>
                    </a:p>
                    <a:p>
                      <a:pPr marL="0" marR="0" algn="ctr">
                        <a:lnSpc>
                          <a:spcPct val="107000"/>
                        </a:lnSpc>
                        <a:spcBef>
                          <a:spcPts val="0"/>
                        </a:spcBef>
                        <a:spcAft>
                          <a:spcPts val="0"/>
                        </a:spcAft>
                      </a:pPr>
                      <a:r>
                        <a:rPr lang="en-US" sz="1400" dirty="0">
                          <a:effectLst/>
                        </a:rPr>
                        <a:t>1:00-3:00pm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Data Submission and Validation</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During this webinar, districts will learn about the data submission and validation process as well as changes for this year’s data validation.</a:t>
                      </a: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a:solidFill>
                            <a:srgbClr val="C00000"/>
                          </a:solidFill>
                          <a:effectLst/>
                          <a:latin typeface="Calibri" panose="020F050202020403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Registration Link</a:t>
                      </a:r>
                      <a:endParaRPr lang="en-US" sz="14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en-US" sz="14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55308804"/>
                  </a:ext>
                </a:extLst>
              </a:tr>
              <a:tr h="889700">
                <a:tc>
                  <a:txBody>
                    <a:bodyPr/>
                    <a:lstStyle/>
                    <a:p>
                      <a:pPr marL="0" marR="0" algn="ctr">
                        <a:lnSpc>
                          <a:spcPct val="107000"/>
                        </a:lnSpc>
                        <a:spcBef>
                          <a:spcPts val="0"/>
                        </a:spcBef>
                        <a:spcAft>
                          <a:spcPts val="0"/>
                        </a:spcAft>
                      </a:pPr>
                      <a:r>
                        <a:rPr lang="en-US" sz="1400" dirty="0">
                          <a:effectLst/>
                        </a:rPr>
                        <a:t>August 12</a:t>
                      </a:r>
                      <a:r>
                        <a:rPr lang="en-US" sz="1400" baseline="30000" dirty="0">
                          <a:effectLst/>
                        </a:rPr>
                        <a:t>th</a:t>
                      </a:r>
                      <a:endParaRPr lang="en-US" sz="1400" dirty="0">
                        <a:effectLst/>
                      </a:endParaRPr>
                    </a:p>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9:00-11:00am</a:t>
                      </a:r>
                    </a:p>
                  </a:txBody>
                  <a:tcPr marL="68580" marR="68580" marT="0" marB="0" anchor="ctr"/>
                </a:tc>
                <a:tc>
                  <a:txBody>
                    <a:bodyPr/>
                    <a:lstStyle/>
                    <a:p>
                      <a:pPr marL="0" marR="0">
                        <a:lnSpc>
                          <a:spcPct val="107000"/>
                        </a:lnSpc>
                        <a:spcBef>
                          <a:spcPts val="0"/>
                        </a:spcBef>
                        <a:spcAft>
                          <a:spcPts val="0"/>
                        </a:spcAft>
                      </a:pPr>
                      <a:r>
                        <a:rPr lang="en-US" sz="1400" b="1" dirty="0">
                          <a:effectLst/>
                        </a:rPr>
                        <a:t>Data Submission Office Hours</a:t>
                      </a:r>
                    </a:p>
                    <a:p>
                      <a:pPr marL="0" marR="0" lvl="0" indent="0">
                        <a:lnSpc>
                          <a:spcPct val="105000"/>
                        </a:lnSpc>
                        <a:spcBef>
                          <a:spcPts val="0"/>
                        </a:spcBef>
                        <a:spcAft>
                          <a:spcPts val="0"/>
                        </a:spcAft>
                        <a:buFont typeface="Symbol" panose="05050102010706020507" pitchFamily="18" charset="2"/>
                        <a:buNone/>
                      </a:pPr>
                      <a:r>
                        <a:rPr lang="en-US" sz="1400" dirty="0">
                          <a:effectLst/>
                        </a:rPr>
                        <a:t>An optional time for districts to ask questions about data submission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a:solidFill>
                            <a:srgbClr val="C00000"/>
                          </a:solidFill>
                          <a:effectLst/>
                          <a:latin typeface="Calibri" panose="020F050202020403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Registration Link</a:t>
                      </a:r>
                      <a:endParaRPr lang="en-US" sz="14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en-US" sz="14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05822334"/>
                  </a:ext>
                </a:extLst>
              </a:tr>
              <a:tr h="595307">
                <a:tc>
                  <a:txBody>
                    <a:bodyPr/>
                    <a:lstStyle/>
                    <a:p>
                      <a:pPr marL="0" marR="0" algn="ctr">
                        <a:lnSpc>
                          <a:spcPct val="107000"/>
                        </a:lnSpc>
                        <a:spcBef>
                          <a:spcPts val="0"/>
                        </a:spcBef>
                        <a:spcAft>
                          <a:spcPts val="0"/>
                        </a:spcAft>
                      </a:pPr>
                      <a:r>
                        <a:rPr lang="en-US" sz="1400" dirty="0">
                          <a:effectLst/>
                        </a:rPr>
                        <a:t>September 26</a:t>
                      </a:r>
                      <a:r>
                        <a:rPr lang="en-US" sz="1400" baseline="30000" dirty="0">
                          <a:effectLst/>
                        </a:rPr>
                        <a:t>th</a:t>
                      </a:r>
                      <a:endParaRPr lang="en-US" sz="1400" dirty="0">
                        <a:effectLst/>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Arial" panose="020B0604020202020204" pitchFamily="34" charset="0"/>
                        </a:rPr>
                        <a:t>9:00-11:00am</a:t>
                      </a:r>
                    </a:p>
                  </a:txBody>
                  <a:tcPr marL="68580" marR="68580" marT="0" marB="0" anchor="ctr"/>
                </a:tc>
                <a:tc>
                  <a:txBody>
                    <a:bodyPr/>
                    <a:lstStyle/>
                    <a:p>
                      <a:pPr marL="0" marR="0">
                        <a:lnSpc>
                          <a:spcPct val="107000"/>
                        </a:lnSpc>
                        <a:spcBef>
                          <a:spcPts val="0"/>
                        </a:spcBef>
                        <a:spcAft>
                          <a:spcPts val="0"/>
                        </a:spcAft>
                      </a:pPr>
                      <a:r>
                        <a:rPr lang="en-US" sz="1400" b="1" dirty="0">
                          <a:effectLst/>
                        </a:rPr>
                        <a:t>Data Submission Office Hours</a:t>
                      </a:r>
                    </a:p>
                    <a:p>
                      <a:pPr marL="0" marR="0" lvl="0" indent="0">
                        <a:lnSpc>
                          <a:spcPct val="105000"/>
                        </a:lnSpc>
                        <a:spcBef>
                          <a:spcPts val="0"/>
                        </a:spcBef>
                        <a:spcAft>
                          <a:spcPts val="0"/>
                        </a:spcAft>
                        <a:buFont typeface="Symbol" panose="05050102010706020507" pitchFamily="18" charset="2"/>
                        <a:buNone/>
                      </a:pPr>
                      <a:r>
                        <a:rPr lang="en-US" sz="1400" dirty="0">
                          <a:effectLst/>
                        </a:rPr>
                        <a:t>An optional time for districts to ask questions about data submission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a:solidFill>
                            <a:srgbClr val="C00000"/>
                          </a:solidFill>
                          <a:effectLst/>
                          <a:latin typeface="Calibri" panose="020F050202020403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Registration Link</a:t>
                      </a:r>
                      <a:endParaRPr lang="en-US" sz="14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en-US" sz="14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42095226"/>
                  </a:ext>
                </a:extLst>
              </a:tr>
              <a:tr h="595307">
                <a:tc>
                  <a:txBody>
                    <a:bodyPr/>
                    <a:lstStyle/>
                    <a:p>
                      <a:pPr marL="0" marR="0" algn="ctr">
                        <a:lnSpc>
                          <a:spcPct val="107000"/>
                        </a:lnSpc>
                        <a:spcBef>
                          <a:spcPts val="0"/>
                        </a:spcBef>
                        <a:spcAft>
                          <a:spcPts val="0"/>
                        </a:spcAft>
                      </a:pPr>
                      <a:r>
                        <a:rPr lang="en-US" sz="1400" dirty="0">
                          <a:effectLst/>
                        </a:rPr>
                        <a:t>October 10</a:t>
                      </a:r>
                      <a:r>
                        <a:rPr lang="en-US" sz="1400" baseline="30000" dirty="0">
                          <a:effectLst/>
                        </a:rPr>
                        <a:t>th</a:t>
                      </a:r>
                      <a:endParaRPr lang="en-US" sz="1400" dirty="0">
                        <a:effectLst/>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Arial" panose="020B0604020202020204" pitchFamily="34" charset="0"/>
                        </a:rPr>
                        <a:t>9:00-11:00am</a:t>
                      </a:r>
                    </a:p>
                  </a:txBody>
                  <a:tcPr marL="68580" marR="68580" marT="0" marB="0" anchor="ctr"/>
                </a:tc>
                <a:tc>
                  <a:txBody>
                    <a:bodyPr/>
                    <a:lstStyle/>
                    <a:p>
                      <a:pPr marL="0" marR="0">
                        <a:lnSpc>
                          <a:spcPct val="107000"/>
                        </a:lnSpc>
                        <a:spcBef>
                          <a:spcPts val="0"/>
                        </a:spcBef>
                        <a:spcAft>
                          <a:spcPts val="0"/>
                        </a:spcAft>
                      </a:pPr>
                      <a:r>
                        <a:rPr lang="en-US" sz="1400" b="1">
                          <a:effectLst/>
                        </a:rPr>
                        <a:t>Data Submission Office Hours</a:t>
                      </a:r>
                    </a:p>
                    <a:p>
                      <a:pPr marL="0" marR="0" lvl="0" indent="0">
                        <a:lnSpc>
                          <a:spcPct val="105000"/>
                        </a:lnSpc>
                        <a:spcBef>
                          <a:spcPts val="0"/>
                        </a:spcBef>
                        <a:spcAft>
                          <a:spcPts val="0"/>
                        </a:spcAft>
                        <a:buFont typeface="Symbol" panose="05050102010706020507" pitchFamily="18" charset="2"/>
                        <a:buNone/>
                      </a:pPr>
                      <a:r>
                        <a:rPr lang="en-US" sz="1400">
                          <a:effectLst/>
                        </a:rPr>
                        <a:t>An optional time for districts to ask questions about data submission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a:solidFill>
                            <a:srgbClr val="C00000"/>
                          </a:solidFill>
                          <a:effectLst/>
                          <a:latin typeface="Calibri" panose="020F050202020403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Registration Link</a:t>
                      </a:r>
                      <a:endParaRPr lang="en-US" sz="14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en-US" sz="14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95817864"/>
                  </a:ext>
                </a:extLst>
              </a:tr>
            </a:tbl>
          </a:graphicData>
        </a:graphic>
      </p:graphicFrame>
    </p:spTree>
    <p:extLst>
      <p:ext uri="{BB962C8B-B14F-4D97-AF65-F5344CB8AC3E}">
        <p14:creationId xmlns:p14="http://schemas.microsoft.com/office/powerpoint/2010/main" val="3122510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CB82-8450-4AC6-98D9-B403AE5013B3}"/>
              </a:ext>
            </a:extLst>
          </p:cNvPr>
          <p:cNvSpPr>
            <a:spLocks noGrp="1"/>
          </p:cNvSpPr>
          <p:nvPr>
            <p:ph type="title"/>
          </p:nvPr>
        </p:nvSpPr>
        <p:spPr/>
        <p:txBody>
          <a:bodyPr/>
          <a:lstStyle/>
          <a:p>
            <a:r>
              <a:rPr lang="en-US"/>
              <a:t>Session Agenda</a:t>
            </a:r>
          </a:p>
        </p:txBody>
      </p:sp>
      <p:sp>
        <p:nvSpPr>
          <p:cNvPr id="4" name="Rectangle 3">
            <a:extLst>
              <a:ext uri="{FF2B5EF4-FFF2-40B4-BE49-F238E27FC236}">
                <a16:creationId xmlns:a16="http://schemas.microsoft.com/office/drawing/2014/main" id="{7764F448-25FE-4BEB-972E-C93510D211B7}"/>
              </a:ext>
            </a:extLst>
          </p:cNvPr>
          <p:cNvSpPr/>
          <p:nvPr/>
        </p:nvSpPr>
        <p:spPr>
          <a:xfrm>
            <a:off x="352698" y="1510606"/>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9:10 a.m. – 9:20 a.m.</a:t>
            </a:r>
          </a:p>
        </p:txBody>
      </p:sp>
      <p:sp>
        <p:nvSpPr>
          <p:cNvPr id="10" name="Rectangle 9">
            <a:extLst>
              <a:ext uri="{FF2B5EF4-FFF2-40B4-BE49-F238E27FC236}">
                <a16:creationId xmlns:a16="http://schemas.microsoft.com/office/drawing/2014/main" id="{CCE42E91-9369-4299-92C8-D25E3C0CC262}"/>
              </a:ext>
            </a:extLst>
          </p:cNvPr>
          <p:cNvSpPr/>
          <p:nvPr/>
        </p:nvSpPr>
        <p:spPr>
          <a:xfrm>
            <a:off x="3297380" y="1510606"/>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Purpose &amp; Overview</a:t>
            </a:r>
          </a:p>
        </p:txBody>
      </p:sp>
      <p:sp>
        <p:nvSpPr>
          <p:cNvPr id="5" name="Rectangle 4">
            <a:extLst>
              <a:ext uri="{FF2B5EF4-FFF2-40B4-BE49-F238E27FC236}">
                <a16:creationId xmlns:a16="http://schemas.microsoft.com/office/drawing/2014/main" id="{993EDF72-817B-422E-AA6E-631FF4DA27EB}"/>
              </a:ext>
            </a:extLst>
          </p:cNvPr>
          <p:cNvSpPr/>
          <p:nvPr/>
        </p:nvSpPr>
        <p:spPr>
          <a:xfrm>
            <a:off x="352698" y="2202938"/>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9:20 a.m. – 9:30 a.m.</a:t>
            </a:r>
          </a:p>
        </p:txBody>
      </p:sp>
      <p:sp>
        <p:nvSpPr>
          <p:cNvPr id="11" name="Rectangle 10">
            <a:extLst>
              <a:ext uri="{FF2B5EF4-FFF2-40B4-BE49-F238E27FC236}">
                <a16:creationId xmlns:a16="http://schemas.microsoft.com/office/drawing/2014/main" id="{55874C33-9E12-4A69-A6E2-E3D94650746B}"/>
              </a:ext>
            </a:extLst>
          </p:cNvPr>
          <p:cNvSpPr/>
          <p:nvPr/>
        </p:nvSpPr>
        <p:spPr>
          <a:xfrm>
            <a:off x="3297380" y="2202938"/>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TTU Portal</a:t>
            </a:r>
          </a:p>
        </p:txBody>
      </p:sp>
      <p:sp>
        <p:nvSpPr>
          <p:cNvPr id="6" name="Rectangle 5">
            <a:extLst>
              <a:ext uri="{FF2B5EF4-FFF2-40B4-BE49-F238E27FC236}">
                <a16:creationId xmlns:a16="http://schemas.microsoft.com/office/drawing/2014/main" id="{9DA90BDE-6345-4918-89D2-44B77E1EB7A8}"/>
              </a:ext>
            </a:extLst>
          </p:cNvPr>
          <p:cNvSpPr/>
          <p:nvPr/>
        </p:nvSpPr>
        <p:spPr>
          <a:xfrm>
            <a:off x="352698" y="2895270"/>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9:30 a.m. – 9:55 a.m.</a:t>
            </a:r>
          </a:p>
        </p:txBody>
      </p:sp>
      <p:sp>
        <p:nvSpPr>
          <p:cNvPr id="12" name="Rectangle 11">
            <a:extLst>
              <a:ext uri="{FF2B5EF4-FFF2-40B4-BE49-F238E27FC236}">
                <a16:creationId xmlns:a16="http://schemas.microsoft.com/office/drawing/2014/main" id="{3ED9C5FA-0F1A-4210-9117-040EDF5C5BDF}"/>
              </a:ext>
            </a:extLst>
          </p:cNvPr>
          <p:cNvSpPr/>
          <p:nvPr/>
        </p:nvSpPr>
        <p:spPr>
          <a:xfrm>
            <a:off x="3297380" y="2895270"/>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Correlation</a:t>
            </a:r>
          </a:p>
        </p:txBody>
      </p:sp>
      <p:sp>
        <p:nvSpPr>
          <p:cNvPr id="7" name="Rectangle 6">
            <a:extLst>
              <a:ext uri="{FF2B5EF4-FFF2-40B4-BE49-F238E27FC236}">
                <a16:creationId xmlns:a16="http://schemas.microsoft.com/office/drawing/2014/main" id="{D33FF7A4-77AE-4903-A1E5-DF5EB638C0AF}"/>
              </a:ext>
            </a:extLst>
          </p:cNvPr>
          <p:cNvSpPr/>
          <p:nvPr/>
        </p:nvSpPr>
        <p:spPr>
          <a:xfrm>
            <a:off x="352698" y="3587602"/>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9:55 a.m. – 10:00 a.m.</a:t>
            </a:r>
          </a:p>
        </p:txBody>
      </p:sp>
      <p:sp>
        <p:nvSpPr>
          <p:cNvPr id="13" name="Rectangle 12">
            <a:extLst>
              <a:ext uri="{FF2B5EF4-FFF2-40B4-BE49-F238E27FC236}">
                <a16:creationId xmlns:a16="http://schemas.microsoft.com/office/drawing/2014/main" id="{FF4E3FA7-F01F-46CC-8409-0590A0408EEE}"/>
              </a:ext>
            </a:extLst>
          </p:cNvPr>
          <p:cNvSpPr/>
          <p:nvPr/>
        </p:nvSpPr>
        <p:spPr>
          <a:xfrm>
            <a:off x="3297380" y="3587602"/>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Break</a:t>
            </a:r>
          </a:p>
        </p:txBody>
      </p:sp>
      <p:sp>
        <p:nvSpPr>
          <p:cNvPr id="14" name="Rectangle 13">
            <a:extLst>
              <a:ext uri="{FF2B5EF4-FFF2-40B4-BE49-F238E27FC236}">
                <a16:creationId xmlns:a16="http://schemas.microsoft.com/office/drawing/2014/main" id="{0A2A919C-D6D0-948D-5EE9-1F04EBEAA4BA}"/>
              </a:ext>
            </a:extLst>
          </p:cNvPr>
          <p:cNvSpPr/>
          <p:nvPr/>
        </p:nvSpPr>
        <p:spPr>
          <a:xfrm>
            <a:off x="352698" y="4279934"/>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10:00 a.m. – 10:25 a.m.</a:t>
            </a:r>
          </a:p>
        </p:txBody>
      </p:sp>
      <p:sp>
        <p:nvSpPr>
          <p:cNvPr id="15" name="Rectangle 14">
            <a:extLst>
              <a:ext uri="{FF2B5EF4-FFF2-40B4-BE49-F238E27FC236}">
                <a16:creationId xmlns:a16="http://schemas.microsoft.com/office/drawing/2014/main" id="{A171EC06-2E12-C7D3-E1A9-2075C2A56264}"/>
              </a:ext>
            </a:extLst>
          </p:cNvPr>
          <p:cNvSpPr/>
          <p:nvPr/>
        </p:nvSpPr>
        <p:spPr>
          <a:xfrm>
            <a:off x="3297380" y="4279934"/>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dirty="0">
                <a:solidFill>
                  <a:schemeClr val="tx1"/>
                </a:solidFill>
              </a:rPr>
              <a:t>Teacher Performance</a:t>
            </a:r>
          </a:p>
        </p:txBody>
      </p:sp>
      <p:sp>
        <p:nvSpPr>
          <p:cNvPr id="16" name="Rectangle 15">
            <a:extLst>
              <a:ext uri="{FF2B5EF4-FFF2-40B4-BE49-F238E27FC236}">
                <a16:creationId xmlns:a16="http://schemas.microsoft.com/office/drawing/2014/main" id="{E7355D65-4560-30D4-403E-423B35A8DEEC}"/>
              </a:ext>
            </a:extLst>
          </p:cNvPr>
          <p:cNvSpPr/>
          <p:nvPr/>
        </p:nvSpPr>
        <p:spPr>
          <a:xfrm>
            <a:off x="352698" y="4972266"/>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10:25 a.m. – 10:45 a.m.</a:t>
            </a:r>
          </a:p>
        </p:txBody>
      </p:sp>
      <p:sp>
        <p:nvSpPr>
          <p:cNvPr id="17" name="Rectangle 16">
            <a:extLst>
              <a:ext uri="{FF2B5EF4-FFF2-40B4-BE49-F238E27FC236}">
                <a16:creationId xmlns:a16="http://schemas.microsoft.com/office/drawing/2014/main" id="{2A1D6FFF-6D95-EC47-9304-8CFB0D97DFAB}"/>
              </a:ext>
            </a:extLst>
          </p:cNvPr>
          <p:cNvSpPr/>
          <p:nvPr/>
        </p:nvSpPr>
        <p:spPr>
          <a:xfrm>
            <a:off x="3297380" y="4972266"/>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Campus, Teacher Category, &amp; Subject-Grade Level Analysis</a:t>
            </a:r>
          </a:p>
        </p:txBody>
      </p:sp>
      <p:sp>
        <p:nvSpPr>
          <p:cNvPr id="18" name="Rectangle 17">
            <a:extLst>
              <a:ext uri="{FF2B5EF4-FFF2-40B4-BE49-F238E27FC236}">
                <a16:creationId xmlns:a16="http://schemas.microsoft.com/office/drawing/2014/main" id="{BDE55409-0BBE-0FE0-1442-910704F64BA2}"/>
              </a:ext>
            </a:extLst>
          </p:cNvPr>
          <p:cNvSpPr/>
          <p:nvPr/>
        </p:nvSpPr>
        <p:spPr>
          <a:xfrm>
            <a:off x="352698" y="5664598"/>
            <a:ext cx="2889266" cy="640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10:45 a.m. – 11:00 a.m.</a:t>
            </a:r>
          </a:p>
        </p:txBody>
      </p:sp>
      <p:sp>
        <p:nvSpPr>
          <p:cNvPr id="19" name="Rectangle 18">
            <a:extLst>
              <a:ext uri="{FF2B5EF4-FFF2-40B4-BE49-F238E27FC236}">
                <a16:creationId xmlns:a16="http://schemas.microsoft.com/office/drawing/2014/main" id="{B9588F24-0F8D-7192-BEC3-D10854937082}"/>
              </a:ext>
            </a:extLst>
          </p:cNvPr>
          <p:cNvSpPr/>
          <p:nvPr/>
        </p:nvSpPr>
        <p:spPr>
          <a:xfrm>
            <a:off x="3297380" y="5664598"/>
            <a:ext cx="8541922" cy="64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rmAutofit/>
          </a:bodyPr>
          <a:lstStyle/>
          <a:p>
            <a:r>
              <a:rPr lang="en-US">
                <a:solidFill>
                  <a:schemeClr val="tx1"/>
                </a:solidFill>
              </a:rPr>
              <a:t>Guided Takeaway Practice</a:t>
            </a:r>
          </a:p>
        </p:txBody>
      </p:sp>
    </p:spTree>
    <p:extLst>
      <p:ext uri="{BB962C8B-B14F-4D97-AF65-F5344CB8AC3E}">
        <p14:creationId xmlns:p14="http://schemas.microsoft.com/office/powerpoint/2010/main" val="2321810684"/>
      </p:ext>
    </p:extLst>
  </p:cSld>
  <p:clrMapOvr>
    <a:masterClrMapping/>
  </p:clrMapOvr>
</p:sld>
</file>

<file path=ppt/theme/theme1.xml><?xml version="1.0" encoding="utf-8"?>
<a:theme xmlns:a="http://schemas.openxmlformats.org/drawingml/2006/main" name="Title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6361"/>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r and Other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8CB2DC0153D0408D1CF651F2AD29DF" ma:contentTypeVersion="20" ma:contentTypeDescription="Create a new document." ma:contentTypeScope="" ma:versionID="a9927c7e0fcb0a7c291f8e920c4ce1ec">
  <xsd:schema xmlns:xsd="http://www.w3.org/2001/XMLSchema" xmlns:xs="http://www.w3.org/2001/XMLSchema" xmlns:p="http://schemas.microsoft.com/office/2006/metadata/properties" xmlns:ns2="55ad0659-6a5d-4092-b991-df82805f26a4" xmlns:ns3="4780d0d2-c080-455e-bee8-5b3382ef325a" xmlns:ns4="7509388a-dc3d-42e0-ad02-1f88cc25c44c" targetNamespace="http://schemas.microsoft.com/office/2006/metadata/properties" ma:root="true" ma:fieldsID="a72bc6cfb533fd8ca1588cdcbcefe104" ns2:_="" ns3:_="" ns4:_="">
    <xsd:import namespace="55ad0659-6a5d-4092-b991-df82805f26a4"/>
    <xsd:import namespace="4780d0d2-c080-455e-bee8-5b3382ef325a"/>
    <xsd:import namespace="7509388a-dc3d-42e0-ad02-1f88cc25c4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PhotoTags" minOccurs="0"/>
                <xsd:element ref="ns2:MediaLengthInSeconds" minOccurs="0"/>
                <xsd:element ref="ns4:TaxCatchAll" minOccurs="0"/>
                <xsd:element ref="ns2:lcf76f155ced4ddcb4097134ff3c332f" minOccurs="0"/>
                <xsd:element ref="ns2:Own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d0659-6a5d-4092-b991-df82805f2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PhotoTags" ma:index="20" nillable="true" ma:displayName="Photo Tags" ma:format="Dropdown" ma:internalName="PhotoTag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Owner" ma:index="25" nillable="true" ma:displayName="Owner" ma:description="Name of the person who owns the OP" ma:format="Dropdown" ma:internalName="Own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80d0d2-c080-455e-bee8-5b3382ef32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09388a-dc3d-42e0-ad02-1f88cc25c4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dda7e6e-9532-4eac-be15-fb9b6964c0ff}" ma:internalName="TaxCatchAll" ma:showField="CatchAllData" ma:web="7509388a-dc3d-42e0-ad02-1f88cc25c4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hotoTags xmlns="55ad0659-6a5d-4092-b991-df82805f26a4" xsi:nil="true"/>
    <TaxCatchAll xmlns="7509388a-dc3d-42e0-ad02-1f88cc25c44c" xsi:nil="true"/>
    <lcf76f155ced4ddcb4097134ff3c332f xmlns="55ad0659-6a5d-4092-b991-df82805f26a4">
      <Terms xmlns="http://schemas.microsoft.com/office/infopath/2007/PartnerControls"/>
    </lcf76f155ced4ddcb4097134ff3c332f>
    <Owner xmlns="55ad0659-6a5d-4092-b991-df82805f26a4" xsi:nil="true"/>
  </documentManagement>
</p:properties>
</file>

<file path=customXml/itemProps1.xml><?xml version="1.0" encoding="utf-8"?>
<ds:datastoreItem xmlns:ds="http://schemas.openxmlformats.org/officeDocument/2006/customXml" ds:itemID="{2DAC56F3-54BC-456B-9DCE-0C7AFE028672}">
  <ds:schemaRefs>
    <ds:schemaRef ds:uri="4780d0d2-c080-455e-bee8-5b3382ef325a"/>
    <ds:schemaRef ds:uri="55ad0659-6a5d-4092-b991-df82805f26a4"/>
    <ds:schemaRef ds:uri="7509388a-dc3d-42e0-ad02-1f88cc25c4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9DF452E-25EE-4D50-963E-DF52AB5F2D9D}">
  <ds:schemaRefs>
    <ds:schemaRef ds:uri="http://schemas.microsoft.com/sharepoint/v3/contenttype/forms"/>
  </ds:schemaRefs>
</ds:datastoreItem>
</file>

<file path=customXml/itemProps3.xml><?xml version="1.0" encoding="utf-8"?>
<ds:datastoreItem xmlns:ds="http://schemas.openxmlformats.org/officeDocument/2006/customXml" ds:itemID="{87471A95-C5BC-4FBB-9C8E-B99B67470492}">
  <ds:schemaRefs>
    <ds:schemaRef ds:uri="http://purl.org/dc/elements/1.1/"/>
    <ds:schemaRef ds:uri="http://www.w3.org/XML/1998/namespace"/>
    <ds:schemaRef ds:uri="http://purl.org/dc/dcmitype/"/>
    <ds:schemaRef ds:uri="http://purl.org/dc/terms/"/>
    <ds:schemaRef ds:uri="7509388a-dc3d-42e0-ad02-1f88cc25c44c"/>
    <ds:schemaRef ds:uri="http://schemas.microsoft.com/office/infopath/2007/PartnerControls"/>
    <ds:schemaRef ds:uri="http://schemas.microsoft.com/office/2006/metadata/properties"/>
    <ds:schemaRef ds:uri="4780d0d2-c080-455e-bee8-5b3382ef325a"/>
    <ds:schemaRef ds:uri="http://schemas.microsoft.com/office/2006/documentManagement/types"/>
    <ds:schemaRef ds:uri="55ad0659-6a5d-4092-b991-df82805f26a4"/>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61</TotalTime>
  <Words>2598</Words>
  <Application>Microsoft Office PowerPoint</Application>
  <PresentationFormat>Widescreen</PresentationFormat>
  <Paragraphs>431</Paragraphs>
  <Slides>58</Slides>
  <Notes>54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58</vt:i4>
      </vt:variant>
    </vt:vector>
  </HeadingPairs>
  <TitlesOfParts>
    <vt:vector size="67" baseType="lpstr">
      <vt:lpstr>Arial</vt:lpstr>
      <vt:lpstr>Calibri</vt:lpstr>
      <vt:lpstr>Cambria</vt:lpstr>
      <vt:lpstr>Segoe UI</vt:lpstr>
      <vt:lpstr>Symbol</vt:lpstr>
      <vt:lpstr>Title Slides</vt:lpstr>
      <vt:lpstr>Content Layouts</vt:lpstr>
      <vt:lpstr>Divider and Other Slides</vt:lpstr>
      <vt:lpstr>1_Content Layouts</vt:lpstr>
      <vt:lpstr>Using the TIA Excel Analysis Tool </vt:lpstr>
      <vt:lpstr>Welcome</vt:lpstr>
      <vt:lpstr>Presenter</vt:lpstr>
      <vt:lpstr>Today’s Agenda</vt:lpstr>
      <vt:lpstr>Find More Resources Online</vt:lpstr>
      <vt:lpstr>Application and Approval Timeline</vt:lpstr>
      <vt:lpstr>Data Submission/Approval Timeline</vt:lpstr>
      <vt:lpstr>Webinar Training Updates</vt:lpstr>
      <vt:lpstr>Session Agenda</vt:lpstr>
      <vt:lpstr>Session Objective</vt:lpstr>
      <vt:lpstr>Data Literacy Framework</vt:lpstr>
      <vt:lpstr>Data Literacy Framework for TIA</vt:lpstr>
      <vt:lpstr>Breakout Group: Data Literacy</vt:lpstr>
      <vt:lpstr>Does and Does Not</vt:lpstr>
      <vt:lpstr>Constructing Data Submission File &amp; Accessing the TTU Portal</vt:lpstr>
      <vt:lpstr>Key Data Submission Links</vt:lpstr>
      <vt:lpstr>Assembling Data: Levels of Implementation</vt:lpstr>
      <vt:lpstr>Steps for using the Excel Tool</vt:lpstr>
      <vt:lpstr>Copying data to the Excel Tool</vt:lpstr>
      <vt:lpstr>TTU Portal</vt:lpstr>
      <vt:lpstr>Sample Dataset</vt:lpstr>
      <vt:lpstr>Key Changes to Excel Tool</vt:lpstr>
      <vt:lpstr>Process for the Excel Analysis Tool</vt:lpstr>
      <vt:lpstr>Correlation</vt:lpstr>
      <vt:lpstr>Correlation Tab: What is Correlation?</vt:lpstr>
      <vt:lpstr>Correlation Tab: Overview</vt:lpstr>
      <vt:lpstr>Correlation Tab: Overall Correlation</vt:lpstr>
      <vt:lpstr>Correlation Tab: Subgroup Correlation</vt:lpstr>
      <vt:lpstr>Correlation Tab: Visualizing the Data</vt:lpstr>
      <vt:lpstr>Demo Time: Correlation Tab</vt:lpstr>
      <vt:lpstr>Correlation Tab: Breakout Rooms</vt:lpstr>
      <vt:lpstr>Correlation Tab: Takeaway</vt:lpstr>
      <vt:lpstr>Teacher Performance</vt:lpstr>
      <vt:lpstr>Process for the Excel Analysis Tool</vt:lpstr>
      <vt:lpstr>Teacher Performance Tab: Overview</vt:lpstr>
      <vt:lpstr>Teacher Performance Tab: Top Teachers</vt:lpstr>
      <vt:lpstr>Designated Teacher Breakdown</vt:lpstr>
      <vt:lpstr>Teacher Performance Tab: Breakout Rooms</vt:lpstr>
      <vt:lpstr>Teacher Performance Tab: Takeaway</vt:lpstr>
      <vt:lpstr>Break</vt:lpstr>
      <vt:lpstr>Campus, Appraiser, Teacher Category, &amp; Subject-Grade Level Analysis</vt:lpstr>
      <vt:lpstr>Process for the Excel Analysis Tool</vt:lpstr>
      <vt:lpstr>Dashboards</vt:lpstr>
      <vt:lpstr>Designation Population</vt:lpstr>
      <vt:lpstr>Teacher Observation and Student Growth Scores</vt:lpstr>
      <vt:lpstr>Subgroup Data: Overview</vt:lpstr>
      <vt:lpstr>Subgroup Data: Average Difference</vt:lpstr>
      <vt:lpstr>Exploring Skew: Visualize the Data</vt:lpstr>
      <vt:lpstr>Demo Time: Dashboards</vt:lpstr>
      <vt:lpstr>Guided Practice</vt:lpstr>
      <vt:lpstr>Guided Practice: Recall</vt:lpstr>
      <vt:lpstr>Process for the Excel Analysis Tool</vt:lpstr>
      <vt:lpstr>Guided Practice: Your turn</vt:lpstr>
      <vt:lpstr>Guided Practice: Bring it all together concern 1</vt:lpstr>
      <vt:lpstr>Guided Practice: Bring it all together concern 2</vt:lpstr>
      <vt:lpstr>Thank You</vt:lpstr>
      <vt:lpstr>Today’s Agenda</vt:lpstr>
      <vt:lpstr>Q/A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Richie, Amy</dc:creator>
  <cp:lastModifiedBy>Richie, Amy</cp:lastModifiedBy>
  <cp:revision>2</cp:revision>
  <dcterms:created xsi:type="dcterms:W3CDTF">2022-02-16T22:06:39Z</dcterms:created>
  <dcterms:modified xsi:type="dcterms:W3CDTF">2023-08-09T19:37:43Z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0x0101001B8CB2DC0153D0408D1CF651F2AD29DF</vt:lpwstr>
  </property>
  <property fmtid="{D5CDD505-2E9C-101B-9397-08002B2CF9AE}" pid="3" name="MediaServiceImageTags">
    <vt:lpwstr/>
  </property>
</Properties>
</file>