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9" r:id="rId5"/>
    <p:sldMasterId id="2147483725" r:id="rId6"/>
  </p:sldMasterIdLst>
  <p:notesMasterIdLst>
    <p:notesMasterId r:id="rId53"/>
  </p:notesMasterIdLst>
  <p:sldIdLst>
    <p:sldId id="266" r:id="rId7"/>
    <p:sldId id="2528" r:id="rId8"/>
    <p:sldId id="2441" r:id="rId9"/>
    <p:sldId id="5191" r:id="rId10"/>
    <p:sldId id="5201" r:id="rId11"/>
    <p:sldId id="5305" r:id="rId12"/>
    <p:sldId id="5424" r:id="rId13"/>
    <p:sldId id="5379" r:id="rId14"/>
    <p:sldId id="2718" r:id="rId15"/>
    <p:sldId id="5167" r:id="rId16"/>
    <p:sldId id="5382" r:id="rId17"/>
    <p:sldId id="5422" r:id="rId18"/>
    <p:sldId id="5383" r:id="rId19"/>
    <p:sldId id="5407" r:id="rId20"/>
    <p:sldId id="5377" r:id="rId21"/>
    <p:sldId id="5423" r:id="rId22"/>
    <p:sldId id="5408" r:id="rId23"/>
    <p:sldId id="5409" r:id="rId24"/>
    <p:sldId id="5410" r:id="rId25"/>
    <p:sldId id="5425" r:id="rId26"/>
    <p:sldId id="5411" r:id="rId27"/>
    <p:sldId id="5380" r:id="rId28"/>
    <p:sldId id="5381" r:id="rId29"/>
    <p:sldId id="5388" r:id="rId30"/>
    <p:sldId id="5390" r:id="rId31"/>
    <p:sldId id="5420" r:id="rId32"/>
    <p:sldId id="5393" r:id="rId33"/>
    <p:sldId id="5394" r:id="rId34"/>
    <p:sldId id="5395" r:id="rId35"/>
    <p:sldId id="5397" r:id="rId36"/>
    <p:sldId id="5400" r:id="rId37"/>
    <p:sldId id="5401" r:id="rId38"/>
    <p:sldId id="5402" r:id="rId39"/>
    <p:sldId id="5403" r:id="rId40"/>
    <p:sldId id="5384" r:id="rId41"/>
    <p:sldId id="5385" r:id="rId42"/>
    <p:sldId id="5386" r:id="rId43"/>
    <p:sldId id="5300" r:id="rId44"/>
    <p:sldId id="5389" r:id="rId45"/>
    <p:sldId id="5413" r:id="rId46"/>
    <p:sldId id="5414" r:id="rId47"/>
    <p:sldId id="5387" r:id="rId48"/>
    <p:sldId id="5416" r:id="rId49"/>
    <p:sldId id="5415" r:id="rId50"/>
    <p:sldId id="5418" r:id="rId51"/>
    <p:sldId id="2661" r:id="rId52"/>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34231C-C449-AD8B-E1BC-F4B2C1FE14CC}" name="Wu, Grace" initials="WG" userId="S::Grace.Wu@tea.texas.gov::1b27f835-14b0-4426-86b7-e9874ce7d0d5" providerId="AD"/>
  <p188:author id="{83CB147A-33F7-F084-A2A2-A41BAEDF84B2}" name="Swinney, Lyra" initials="SL" userId="S::Lyra.Swinney@tea.texas.gov::93cce18f-029b-4896-a7f2-cab2c7a36b90" providerId="AD"/>
  <p188:author id="{83630687-2B0A-D77E-91FF-3508920AE586}" name="Richie, Amy" initials="RA" userId="S::Amy.Richie@tea.texas.gov::81f3b60b-737f-45a9-a055-eebb99fdddb1" providerId="AD"/>
  <p188:author id="{8BBDD9AA-98E6-8A4B-0722-083DF25FF758}" name="Bethany, Torrie" initials="BT" userId="S::Torrie.Bethany@tea.texas.gov::ab5716a5-b46d-4d08-9e07-c23e2d663b6f" providerId="AD"/>
  <p188:author id="{507F60C1-5D1A-603D-8804-DF0A296C9F57}" name="Wu, Grace" initials="WG" userId="S::grace.wu@tea.texas.gov::1b27f835-14b0-4426-86b7-e9874ce7d0d5" providerId="AD"/>
  <p188:author id="{08C5CAC9-E8EC-DDAA-26BC-B28BC495BF4B}" name="Holzgrafe, Matthew" initials="HM" userId="S::Matthew.Holzgrafe@tea.texas.gov::278c5a48-1743-446c-bb24-d65465d6aad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winney, Lyra" initials="SL" lastIdx="34" clrIdx="6">
    <p:extLst>
      <p:ext uri="{19B8F6BF-5375-455C-9EA6-DF929625EA0E}">
        <p15:presenceInfo xmlns:p15="http://schemas.microsoft.com/office/powerpoint/2012/main" userId="S::lyra.swinney@tea.texas.gov::93cce18f-029b-4896-a7f2-cab2c7a36b90" providerId="AD"/>
      </p:ext>
    </p:extLst>
  </p:cmAuthor>
  <p:cmAuthor id="1" name="Garner, Katie" initials="GK" lastIdx="19" clrIdx="0">
    <p:extLst>
      <p:ext uri="{19B8F6BF-5375-455C-9EA6-DF929625EA0E}">
        <p15:presenceInfo xmlns:p15="http://schemas.microsoft.com/office/powerpoint/2012/main" userId="S::katie.garner@tea.texas.gov::9905757e-7443-45be-babb-79be6be813f7" providerId="AD"/>
      </p:ext>
    </p:extLst>
  </p:cmAuthor>
  <p:cmAuthor id="8" name="Brown, Cody" initials="BC" lastIdx="2" clrIdx="7">
    <p:extLst>
      <p:ext uri="{19B8F6BF-5375-455C-9EA6-DF929625EA0E}">
        <p15:presenceInfo xmlns:p15="http://schemas.microsoft.com/office/powerpoint/2012/main" userId="S::Cody.Brown@tea.texas.gov::2edf2639-e9e8-4979-8714-43e686c0a899" providerId="AD"/>
      </p:ext>
    </p:extLst>
  </p:cmAuthor>
  <p:cmAuthor id="2" name="Triptow, Aubry" initials="TA" lastIdx="128" clrIdx="1">
    <p:extLst>
      <p:ext uri="{19B8F6BF-5375-455C-9EA6-DF929625EA0E}">
        <p15:presenceInfo xmlns:p15="http://schemas.microsoft.com/office/powerpoint/2012/main" userId="S::Aubry.Triptow@tea.texas.gov::22591566-a429-4b2f-a333-df4cc7e51fa8" providerId="AD"/>
      </p:ext>
    </p:extLst>
  </p:cmAuthor>
  <p:cmAuthor id="9" name="Holzgrafe, Matthew" initials="HM" lastIdx="6" clrIdx="8">
    <p:extLst>
      <p:ext uri="{19B8F6BF-5375-455C-9EA6-DF929625EA0E}">
        <p15:presenceInfo xmlns:p15="http://schemas.microsoft.com/office/powerpoint/2012/main" userId="S::matthew.holzgrafe@tea.texas.gov::278c5a48-1743-446c-bb24-d65465d6aadb" providerId="AD"/>
      </p:ext>
    </p:extLst>
  </p:cmAuthor>
  <p:cmAuthor id="3" name="Wu, Grace" initials="WG" lastIdx="52" clrIdx="2">
    <p:extLst>
      <p:ext uri="{19B8F6BF-5375-455C-9EA6-DF929625EA0E}">
        <p15:presenceInfo xmlns:p15="http://schemas.microsoft.com/office/powerpoint/2012/main" userId="S::grace.wu@tea.texas.gov::1b27f835-14b0-4426-86b7-e9874ce7d0d5" providerId="AD"/>
      </p:ext>
    </p:extLst>
  </p:cmAuthor>
  <p:cmAuthor id="4" name="Seay, Amani" initials="SA" lastIdx="7" clrIdx="3">
    <p:extLst>
      <p:ext uri="{19B8F6BF-5375-455C-9EA6-DF929625EA0E}">
        <p15:presenceInfo xmlns:p15="http://schemas.microsoft.com/office/powerpoint/2012/main" userId="S::amani.seay@tea.texas.gov::6003b1ee-11cb-4d21-9e67-b32050b9eadf" providerId="AD"/>
      </p:ext>
    </p:extLst>
  </p:cmAuthor>
  <p:cmAuthor id="5" name="Woods Walker, De Andre" initials="WWDA" lastIdx="13" clrIdx="4">
    <p:extLst>
      <p:ext uri="{19B8F6BF-5375-455C-9EA6-DF929625EA0E}">
        <p15:presenceInfo xmlns:p15="http://schemas.microsoft.com/office/powerpoint/2012/main" userId="S::DeAndre.WoodsWalker@tea.texas.gov::66c2f7c8-7223-4fed-959d-7f20eb69bb88" providerId="AD"/>
      </p:ext>
    </p:extLst>
  </p:cmAuthor>
  <p:cmAuthor id="6" name="McCorquodale, Theresa" initials="MT" lastIdx="29" clrIdx="5">
    <p:extLst>
      <p:ext uri="{19B8F6BF-5375-455C-9EA6-DF929625EA0E}">
        <p15:presenceInfo xmlns:p15="http://schemas.microsoft.com/office/powerpoint/2012/main" userId="S::Theresa.McCorquodale@tea.texas.gov::037d1548-3d91-4cff-b8fb-b2d2a702fd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D6CB9"/>
    <a:srgbClr val="F78383"/>
    <a:srgbClr val="C4DEDA"/>
    <a:srgbClr val="444444"/>
    <a:srgbClr val="8B8B8B"/>
    <a:srgbClr val="2424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C9D74A-3B8D-4C20-AC23-3CE04502731F}" v="14" dt="2022-02-02T22:53:04.119"/>
    <p1510:client id="{CA61750C-372E-4434-9F50-474FFE94F538}" v="12" dt="2022-02-02T21:58:55.306"/>
    <p1510:client id="{EF9D395E-C25C-4236-AB91-E9B7235590C8}" vWet="2" dt="2022-02-02T21:54:46.6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orquodale, Theresa" userId="037d1548-3d91-4cff-b8fb-b2d2a702fd97" providerId="ADAL" clId="{EF9D395E-C25C-4236-AB91-E9B7235590C8}"/>
    <pc:docChg chg="modSld">
      <pc:chgData name="McCorquodale, Theresa" userId="037d1548-3d91-4cff-b8fb-b2d2a702fd97" providerId="ADAL" clId="{EF9D395E-C25C-4236-AB91-E9B7235590C8}" dt="2022-01-31T22:08:23.786" v="57" actId="20577"/>
      <pc:docMkLst>
        <pc:docMk/>
      </pc:docMkLst>
      <pc:sldChg chg="modNotesTx">
        <pc:chgData name="McCorquodale, Theresa" userId="037d1548-3d91-4cff-b8fb-b2d2a702fd97" providerId="ADAL" clId="{EF9D395E-C25C-4236-AB91-E9B7235590C8}" dt="2022-01-31T21:38:23.328" v="10" actId="20577"/>
        <pc:sldMkLst>
          <pc:docMk/>
          <pc:sldMk cId="3909206011" sldId="2441"/>
        </pc:sldMkLst>
      </pc:sldChg>
      <pc:sldChg chg="modNotesTx">
        <pc:chgData name="McCorquodale, Theresa" userId="037d1548-3d91-4cff-b8fb-b2d2a702fd97" providerId="ADAL" clId="{EF9D395E-C25C-4236-AB91-E9B7235590C8}" dt="2022-01-31T22:04:30.764" v="13" actId="20577"/>
        <pc:sldMkLst>
          <pc:docMk/>
          <pc:sldMk cId="1312600198" sldId="2528"/>
        </pc:sldMkLst>
      </pc:sldChg>
      <pc:sldChg chg="modSp mod">
        <pc:chgData name="McCorquodale, Theresa" userId="037d1548-3d91-4cff-b8fb-b2d2a702fd97" providerId="ADAL" clId="{EF9D395E-C25C-4236-AB91-E9B7235590C8}" dt="2022-01-31T21:32:48.311" v="9" actId="20577"/>
        <pc:sldMkLst>
          <pc:docMk/>
          <pc:sldMk cId="3379618194" sldId="5381"/>
        </pc:sldMkLst>
        <pc:spChg chg="mod">
          <ac:chgData name="McCorquodale, Theresa" userId="037d1548-3d91-4cff-b8fb-b2d2a702fd97" providerId="ADAL" clId="{EF9D395E-C25C-4236-AB91-E9B7235590C8}" dt="2022-01-31T21:32:48.311" v="9" actId="20577"/>
          <ac:spMkLst>
            <pc:docMk/>
            <pc:sldMk cId="3379618194" sldId="5381"/>
            <ac:spMk id="5" creationId="{075ACD91-4F5D-4C8E-B71D-4DA75A9748D3}"/>
          </ac:spMkLst>
        </pc:spChg>
      </pc:sldChg>
      <pc:sldChg chg="modSp mod">
        <pc:chgData name="McCorquodale, Theresa" userId="037d1548-3d91-4cff-b8fb-b2d2a702fd97" providerId="ADAL" clId="{EF9D395E-C25C-4236-AB91-E9B7235590C8}" dt="2022-01-31T22:06:41.241" v="27" actId="20577"/>
        <pc:sldMkLst>
          <pc:docMk/>
          <pc:sldMk cId="1570474108" sldId="5386"/>
        </pc:sldMkLst>
        <pc:spChg chg="mod">
          <ac:chgData name="McCorquodale, Theresa" userId="037d1548-3d91-4cff-b8fb-b2d2a702fd97" providerId="ADAL" clId="{EF9D395E-C25C-4236-AB91-E9B7235590C8}" dt="2022-01-31T22:06:41.241" v="27" actId="20577"/>
          <ac:spMkLst>
            <pc:docMk/>
            <pc:sldMk cId="1570474108" sldId="5386"/>
            <ac:spMk id="4" creationId="{8559BB0E-A99C-4278-85D8-B0B27AE066F4}"/>
          </ac:spMkLst>
        </pc:spChg>
        <pc:graphicFrameChg chg="modGraphic">
          <ac:chgData name="McCorquodale, Theresa" userId="037d1548-3d91-4cff-b8fb-b2d2a702fd97" providerId="ADAL" clId="{EF9D395E-C25C-4236-AB91-E9B7235590C8}" dt="2022-01-31T22:06:38.254" v="20" actId="20577"/>
          <ac:graphicFrameMkLst>
            <pc:docMk/>
            <pc:sldMk cId="1570474108" sldId="5386"/>
            <ac:graphicFrameMk id="13" creationId="{E93F8A35-4D83-490C-B7D8-0D57900E3DB5}"/>
          </ac:graphicFrameMkLst>
        </pc:graphicFrameChg>
      </pc:sldChg>
      <pc:sldChg chg="modNotesTx">
        <pc:chgData name="McCorquodale, Theresa" userId="037d1548-3d91-4cff-b8fb-b2d2a702fd97" providerId="ADAL" clId="{EF9D395E-C25C-4236-AB91-E9B7235590C8}" dt="2022-01-31T21:38:42.368" v="12" actId="20577"/>
        <pc:sldMkLst>
          <pc:docMk/>
          <pc:sldMk cId="124685660" sldId="5407"/>
        </pc:sldMkLst>
      </pc:sldChg>
      <pc:sldChg chg="modSp mod">
        <pc:chgData name="McCorquodale, Theresa" userId="037d1548-3d91-4cff-b8fb-b2d2a702fd97" providerId="ADAL" clId="{EF9D395E-C25C-4236-AB91-E9B7235590C8}" dt="2022-01-31T22:08:23.786" v="57" actId="20577"/>
        <pc:sldMkLst>
          <pc:docMk/>
          <pc:sldMk cId="841067303" sldId="5416"/>
        </pc:sldMkLst>
        <pc:spChg chg="mod">
          <ac:chgData name="McCorquodale, Theresa" userId="037d1548-3d91-4cff-b8fb-b2d2a702fd97" providerId="ADAL" clId="{EF9D395E-C25C-4236-AB91-E9B7235590C8}" dt="2022-01-31T22:08:23.786" v="57" actId="20577"/>
          <ac:spMkLst>
            <pc:docMk/>
            <pc:sldMk cId="841067303" sldId="5416"/>
            <ac:spMk id="3" creationId="{64E649B2-666B-40B2-853C-3C4E45C719FC}"/>
          </ac:spMkLst>
        </pc:spChg>
        <pc:graphicFrameChg chg="modGraphic">
          <ac:chgData name="McCorquodale, Theresa" userId="037d1548-3d91-4cff-b8fb-b2d2a702fd97" providerId="ADAL" clId="{EF9D395E-C25C-4236-AB91-E9B7235590C8}" dt="2022-01-31T22:08:08.805" v="49" actId="20577"/>
          <ac:graphicFrameMkLst>
            <pc:docMk/>
            <pc:sldMk cId="841067303" sldId="5416"/>
            <ac:graphicFrameMk id="2" creationId="{018D743C-014E-4FD8-91C1-231FDC88B3FD}"/>
          </ac:graphicFrameMkLst>
        </pc:graphicFrameChg>
      </pc:sldChg>
      <pc:sldChg chg="modNotesTx">
        <pc:chgData name="McCorquodale, Theresa" userId="037d1548-3d91-4cff-b8fb-b2d2a702fd97" providerId="ADAL" clId="{EF9D395E-C25C-4236-AB91-E9B7235590C8}" dt="2022-01-31T21:38:31.636" v="11" actId="20577"/>
        <pc:sldMkLst>
          <pc:docMk/>
          <pc:sldMk cId="807030965" sldId="5424"/>
        </pc:sldMkLst>
      </pc:sldChg>
    </pc:docChg>
  </pc:docChgLst>
  <pc:docChgLst>
    <pc:chgData name="Bethany, Torrie" userId="ab5716a5-b46d-4d08-9e07-c23e2d663b6f" providerId="ADAL" clId="{CA61750C-372E-4434-9F50-474FFE94F538}"/>
    <pc:docChg chg="">
      <pc:chgData name="Bethany, Torrie" userId="ab5716a5-b46d-4d08-9e07-c23e2d663b6f" providerId="ADAL" clId="{CA61750C-372E-4434-9F50-474FFE94F538}" dt="2022-02-02T21:58:55.306" v="11"/>
      <pc:docMkLst>
        <pc:docMk/>
      </pc:docMkLst>
      <pc:sldChg chg="addCm">
        <pc:chgData name="Bethany, Torrie" userId="ab5716a5-b46d-4d08-9e07-c23e2d663b6f" providerId="ADAL" clId="{CA61750C-372E-4434-9F50-474FFE94F538}" dt="2022-02-02T21:58:55.306" v="11"/>
        <pc:sldMkLst>
          <pc:docMk/>
          <pc:sldMk cId="180713117" sldId="2661"/>
        </pc:sldMkLst>
      </pc:sldChg>
      <pc:sldChg chg="addCm">
        <pc:chgData name="Bethany, Torrie" userId="ab5716a5-b46d-4d08-9e07-c23e2d663b6f" providerId="ADAL" clId="{CA61750C-372E-4434-9F50-474FFE94F538}" dt="2022-02-02T21:55:04.029" v="2"/>
        <pc:sldMkLst>
          <pc:docMk/>
          <pc:sldMk cId="982802789" sldId="5167"/>
        </pc:sldMkLst>
      </pc:sldChg>
      <pc:sldChg chg="addCm">
        <pc:chgData name="Bethany, Torrie" userId="ab5716a5-b46d-4d08-9e07-c23e2d663b6f" providerId="ADAL" clId="{CA61750C-372E-4434-9F50-474FFE94F538}" dt="2022-02-02T21:54:30.230" v="0"/>
        <pc:sldMkLst>
          <pc:docMk/>
          <pc:sldMk cId="1446116507" sldId="5201"/>
        </pc:sldMkLst>
      </pc:sldChg>
      <pc:sldChg chg="addCm">
        <pc:chgData name="Bethany, Torrie" userId="ab5716a5-b46d-4d08-9e07-c23e2d663b6f" providerId="ADAL" clId="{CA61750C-372E-4434-9F50-474FFE94F538}" dt="2022-02-02T21:54:37.702" v="1"/>
        <pc:sldMkLst>
          <pc:docMk/>
          <pc:sldMk cId="2053897179" sldId="5305"/>
        </pc:sldMkLst>
      </pc:sldChg>
      <pc:sldChg chg="addCm">
        <pc:chgData name="Bethany, Torrie" userId="ab5716a5-b46d-4d08-9e07-c23e2d663b6f" providerId="ADAL" clId="{CA61750C-372E-4434-9F50-474FFE94F538}" dt="2022-02-02T21:57:06.769" v="7"/>
        <pc:sldMkLst>
          <pc:docMk/>
          <pc:sldMk cId="1570474108" sldId="5386"/>
        </pc:sldMkLst>
      </pc:sldChg>
      <pc:sldChg chg="addCm">
        <pc:chgData name="Bethany, Torrie" userId="ab5716a5-b46d-4d08-9e07-c23e2d663b6f" providerId="ADAL" clId="{CA61750C-372E-4434-9F50-474FFE94F538}" dt="2022-02-02T21:57:32.175" v="8"/>
        <pc:sldMkLst>
          <pc:docMk/>
          <pc:sldMk cId="4126647528" sldId="5387"/>
        </pc:sldMkLst>
      </pc:sldChg>
      <pc:sldChg chg="addCm">
        <pc:chgData name="Bethany, Torrie" userId="ab5716a5-b46d-4d08-9e07-c23e2d663b6f" providerId="ADAL" clId="{CA61750C-372E-4434-9F50-474FFE94F538}" dt="2022-02-02T21:56:48.588" v="6"/>
        <pc:sldMkLst>
          <pc:docMk/>
          <pc:sldMk cId="4047412680" sldId="5395"/>
        </pc:sldMkLst>
      </pc:sldChg>
      <pc:sldChg chg="addCm">
        <pc:chgData name="Bethany, Torrie" userId="ab5716a5-b46d-4d08-9e07-c23e2d663b6f" providerId="ADAL" clId="{CA61750C-372E-4434-9F50-474FFE94F538}" dt="2022-02-02T21:55:57.638" v="3"/>
        <pc:sldMkLst>
          <pc:docMk/>
          <pc:sldMk cId="1019462680" sldId="5409"/>
        </pc:sldMkLst>
      </pc:sldChg>
      <pc:sldChg chg="addCm">
        <pc:chgData name="Bethany, Torrie" userId="ab5716a5-b46d-4d08-9e07-c23e2d663b6f" providerId="ADAL" clId="{CA61750C-372E-4434-9F50-474FFE94F538}" dt="2022-02-02T21:56:21.570" v="4"/>
        <pc:sldMkLst>
          <pc:docMk/>
          <pc:sldMk cId="3951787480" sldId="5410"/>
        </pc:sldMkLst>
      </pc:sldChg>
      <pc:sldChg chg="addCm">
        <pc:chgData name="Bethany, Torrie" userId="ab5716a5-b46d-4d08-9e07-c23e2d663b6f" providerId="ADAL" clId="{CA61750C-372E-4434-9F50-474FFE94F538}" dt="2022-02-02T21:57:43.310" v="9"/>
        <pc:sldMkLst>
          <pc:docMk/>
          <pc:sldMk cId="841067303" sldId="5416"/>
        </pc:sldMkLst>
      </pc:sldChg>
      <pc:sldChg chg="addCm">
        <pc:chgData name="Bethany, Torrie" userId="ab5716a5-b46d-4d08-9e07-c23e2d663b6f" providerId="ADAL" clId="{CA61750C-372E-4434-9F50-474FFE94F538}" dt="2022-02-02T21:56:28.042" v="5"/>
        <pc:sldMkLst>
          <pc:docMk/>
          <pc:sldMk cId="2107480110" sldId="5425"/>
        </pc:sldMkLst>
      </pc:sldChg>
    </pc:docChg>
  </pc:docChgLst>
  <pc:docChgLst>
    <pc:chgData name="Richie, Amy" userId="81f3b60b-737f-45a9-a055-eebb99fdddb1" providerId="ADAL" clId="{82C9D74A-3B8D-4C20-AC23-3CE04502731F}"/>
    <pc:docChg chg="">
      <pc:chgData name="Richie, Amy" userId="81f3b60b-737f-45a9-a055-eebb99fdddb1" providerId="ADAL" clId="{82C9D74A-3B8D-4C20-AC23-3CE04502731F}" dt="2022-02-02T22:53:04.120" v="11"/>
      <pc:docMkLst>
        <pc:docMk/>
      </pc:docMkLst>
      <pc:sldChg chg="delCm">
        <pc:chgData name="Richie, Amy" userId="81f3b60b-737f-45a9-a055-eebb99fdddb1" providerId="ADAL" clId="{82C9D74A-3B8D-4C20-AC23-3CE04502731F}" dt="2022-02-02T22:53:04.120" v="11"/>
        <pc:sldMkLst>
          <pc:docMk/>
          <pc:sldMk cId="180713117" sldId="2661"/>
        </pc:sldMkLst>
      </pc:sldChg>
      <pc:sldChg chg="delCm">
        <pc:chgData name="Richie, Amy" userId="81f3b60b-737f-45a9-a055-eebb99fdddb1" providerId="ADAL" clId="{82C9D74A-3B8D-4C20-AC23-3CE04502731F}" dt="2022-02-02T22:52:10.073" v="2"/>
        <pc:sldMkLst>
          <pc:docMk/>
          <pc:sldMk cId="982802789" sldId="5167"/>
        </pc:sldMkLst>
      </pc:sldChg>
      <pc:sldChg chg="delCm">
        <pc:chgData name="Richie, Amy" userId="81f3b60b-737f-45a9-a055-eebb99fdddb1" providerId="ADAL" clId="{82C9D74A-3B8D-4C20-AC23-3CE04502731F}" dt="2022-02-02T22:51:57.198" v="0"/>
        <pc:sldMkLst>
          <pc:docMk/>
          <pc:sldMk cId="1446116507" sldId="5201"/>
        </pc:sldMkLst>
      </pc:sldChg>
      <pc:sldChg chg="delCm">
        <pc:chgData name="Richie, Amy" userId="81f3b60b-737f-45a9-a055-eebb99fdddb1" providerId="ADAL" clId="{82C9D74A-3B8D-4C20-AC23-3CE04502731F}" dt="2022-02-02T22:52:01.335" v="1"/>
        <pc:sldMkLst>
          <pc:docMk/>
          <pc:sldMk cId="2053897179" sldId="5305"/>
        </pc:sldMkLst>
      </pc:sldChg>
      <pc:sldChg chg="delCm">
        <pc:chgData name="Richie, Amy" userId="81f3b60b-737f-45a9-a055-eebb99fdddb1" providerId="ADAL" clId="{82C9D74A-3B8D-4C20-AC23-3CE04502731F}" dt="2022-02-02T22:52:43.766" v="7"/>
        <pc:sldMkLst>
          <pc:docMk/>
          <pc:sldMk cId="1570474108" sldId="5386"/>
        </pc:sldMkLst>
      </pc:sldChg>
      <pc:sldChg chg="delCm">
        <pc:chgData name="Richie, Amy" userId="81f3b60b-737f-45a9-a055-eebb99fdddb1" providerId="ADAL" clId="{82C9D74A-3B8D-4C20-AC23-3CE04502731F}" dt="2022-02-02T22:52:46.306" v="8"/>
        <pc:sldMkLst>
          <pc:docMk/>
          <pc:sldMk cId="4126647528" sldId="5387"/>
        </pc:sldMkLst>
      </pc:sldChg>
      <pc:sldChg chg="delCm">
        <pc:chgData name="Richie, Amy" userId="81f3b60b-737f-45a9-a055-eebb99fdddb1" providerId="ADAL" clId="{82C9D74A-3B8D-4C20-AC23-3CE04502731F}" dt="2022-02-02T22:52:40.647" v="6"/>
        <pc:sldMkLst>
          <pc:docMk/>
          <pc:sldMk cId="4047412680" sldId="5395"/>
        </pc:sldMkLst>
      </pc:sldChg>
      <pc:sldChg chg="delCm">
        <pc:chgData name="Richie, Amy" userId="81f3b60b-737f-45a9-a055-eebb99fdddb1" providerId="ADAL" clId="{82C9D74A-3B8D-4C20-AC23-3CE04502731F}" dt="2022-02-02T22:52:14.914" v="3"/>
        <pc:sldMkLst>
          <pc:docMk/>
          <pc:sldMk cId="1019462680" sldId="5409"/>
        </pc:sldMkLst>
      </pc:sldChg>
      <pc:sldChg chg="delCm">
        <pc:chgData name="Richie, Amy" userId="81f3b60b-737f-45a9-a055-eebb99fdddb1" providerId="ADAL" clId="{82C9D74A-3B8D-4C20-AC23-3CE04502731F}" dt="2022-02-02T22:52:26.751" v="4"/>
        <pc:sldMkLst>
          <pc:docMk/>
          <pc:sldMk cId="3951787480" sldId="5410"/>
        </pc:sldMkLst>
      </pc:sldChg>
      <pc:sldChg chg="delCm">
        <pc:chgData name="Richie, Amy" userId="81f3b60b-737f-45a9-a055-eebb99fdddb1" providerId="ADAL" clId="{82C9D74A-3B8D-4C20-AC23-3CE04502731F}" dt="2022-02-02T22:52:49.284" v="9"/>
        <pc:sldMkLst>
          <pc:docMk/>
          <pc:sldMk cId="841067303" sldId="5416"/>
        </pc:sldMkLst>
      </pc:sldChg>
      <pc:sldChg chg="delCm">
        <pc:chgData name="Richie, Amy" userId="81f3b60b-737f-45a9-a055-eebb99fdddb1" providerId="ADAL" clId="{82C9D74A-3B8D-4C20-AC23-3CE04502731F}" dt="2022-02-02T22:52:30.196" v="5"/>
        <pc:sldMkLst>
          <pc:docMk/>
          <pc:sldMk cId="2107480110" sldId="5425"/>
        </pc:sldMkLst>
      </pc:sldChg>
    </pc:docChg>
  </pc:docChgLst>
  <pc:docChgLst>
    <pc:chgData name="McCorquodale, Theresa" userId="037d1548-3d91-4cff-b8fb-b2d2a702fd97" providerId="ADAL" clId="{E7A15E26-F004-488D-9808-6B55A0D2A7D8}"/>
    <pc:docChg chg="delSld">
      <pc:chgData name="McCorquodale, Theresa" userId="037d1548-3d91-4cff-b8fb-b2d2a702fd97" providerId="ADAL" clId="{E7A15E26-F004-488D-9808-6B55A0D2A7D8}" dt="2022-01-27T20:00:53.016" v="8" actId="2696"/>
      <pc:docMkLst>
        <pc:docMk/>
      </pc:docMkLst>
      <pc:sldChg chg="del">
        <pc:chgData name="McCorquodale, Theresa" userId="037d1548-3d91-4cff-b8fb-b2d2a702fd97" providerId="ADAL" clId="{E7A15E26-F004-488D-9808-6B55A0D2A7D8}" dt="2022-01-27T20:00:53.016" v="8" actId="2696"/>
        <pc:sldMkLst>
          <pc:docMk/>
          <pc:sldMk cId="1680401920" sldId="2411"/>
        </pc:sldMkLst>
      </pc:sldChg>
      <pc:sldChg chg="del">
        <pc:chgData name="McCorquodale, Theresa" userId="037d1548-3d91-4cff-b8fb-b2d2a702fd97" providerId="ADAL" clId="{E7A15E26-F004-488D-9808-6B55A0D2A7D8}" dt="2022-01-27T19:59:42.519" v="0" actId="2696"/>
        <pc:sldMkLst>
          <pc:docMk/>
          <pc:sldMk cId="1412043104" sldId="5228"/>
        </pc:sldMkLst>
      </pc:sldChg>
      <pc:sldChg chg="del">
        <pc:chgData name="McCorquodale, Theresa" userId="037d1548-3d91-4cff-b8fb-b2d2a702fd97" providerId="ADAL" clId="{E7A15E26-F004-488D-9808-6B55A0D2A7D8}" dt="2022-01-27T19:59:52.619" v="1" actId="2696"/>
        <pc:sldMkLst>
          <pc:docMk/>
          <pc:sldMk cId="3901505716" sldId="5249"/>
        </pc:sldMkLst>
      </pc:sldChg>
      <pc:sldChg chg="del">
        <pc:chgData name="McCorquodale, Theresa" userId="037d1548-3d91-4cff-b8fb-b2d2a702fd97" providerId="ADAL" clId="{E7A15E26-F004-488D-9808-6B55A0D2A7D8}" dt="2022-01-27T20:00:24.471" v="3" actId="2696"/>
        <pc:sldMkLst>
          <pc:docMk/>
          <pc:sldMk cId="1236153711" sldId="5391"/>
        </pc:sldMkLst>
      </pc:sldChg>
      <pc:sldChg chg="del">
        <pc:chgData name="McCorquodale, Theresa" userId="037d1548-3d91-4cff-b8fb-b2d2a702fd97" providerId="ADAL" clId="{E7A15E26-F004-488D-9808-6B55A0D2A7D8}" dt="2022-01-27T20:00:29.045" v="4" actId="2696"/>
        <pc:sldMkLst>
          <pc:docMk/>
          <pc:sldMk cId="1725914837" sldId="5392"/>
        </pc:sldMkLst>
      </pc:sldChg>
      <pc:sldChg chg="del">
        <pc:chgData name="McCorquodale, Theresa" userId="037d1548-3d91-4cff-b8fb-b2d2a702fd97" providerId="ADAL" clId="{E7A15E26-F004-488D-9808-6B55A0D2A7D8}" dt="2022-01-27T20:00:41.081" v="5" actId="2696"/>
        <pc:sldMkLst>
          <pc:docMk/>
          <pc:sldMk cId="572569730" sldId="5404"/>
        </pc:sldMkLst>
      </pc:sldChg>
      <pc:sldChg chg="del">
        <pc:chgData name="McCorquodale, Theresa" userId="037d1548-3d91-4cff-b8fb-b2d2a702fd97" providerId="ADAL" clId="{E7A15E26-F004-488D-9808-6B55A0D2A7D8}" dt="2022-01-27T20:00:44.619" v="6" actId="2696"/>
        <pc:sldMkLst>
          <pc:docMk/>
          <pc:sldMk cId="1109865106" sldId="5405"/>
        </pc:sldMkLst>
      </pc:sldChg>
      <pc:sldChg chg="del">
        <pc:chgData name="McCorquodale, Theresa" userId="037d1548-3d91-4cff-b8fb-b2d2a702fd97" providerId="ADAL" clId="{E7A15E26-F004-488D-9808-6B55A0D2A7D8}" dt="2022-01-27T20:00:49.001" v="7" actId="2696"/>
        <pc:sldMkLst>
          <pc:docMk/>
          <pc:sldMk cId="1616117458" sldId="5406"/>
        </pc:sldMkLst>
      </pc:sldChg>
      <pc:sldChg chg="del">
        <pc:chgData name="McCorquodale, Theresa" userId="037d1548-3d91-4cff-b8fb-b2d2a702fd97" providerId="ADAL" clId="{E7A15E26-F004-488D-9808-6B55A0D2A7D8}" dt="2022-01-27T19:59:57.013" v="2" actId="2696"/>
        <pc:sldMkLst>
          <pc:docMk/>
          <pc:sldMk cId="2360927338" sldId="5412"/>
        </pc:sldMkLst>
      </pc:sldChg>
    </pc:docChg>
  </pc:docChgLst>
  <pc:docChgLst>
    <pc:chgData name="Wu, Grace" userId="1b27f835-14b0-4426-86b7-e9874ce7d0d5" providerId="ADAL" clId="{D799F5CA-9119-456A-AD7D-69BF3FB0169D}"/>
    <pc:docChg chg="modSld">
      <pc:chgData name="Wu, Grace" userId="1b27f835-14b0-4426-86b7-e9874ce7d0d5" providerId="ADAL" clId="{D799F5CA-9119-456A-AD7D-69BF3FB0169D}" dt="2022-01-31T17:26:32.738" v="0" actId="6549"/>
      <pc:docMkLst>
        <pc:docMk/>
      </pc:docMkLst>
      <pc:sldChg chg="modNotesTx">
        <pc:chgData name="Wu, Grace" userId="1b27f835-14b0-4426-86b7-e9874ce7d0d5" providerId="ADAL" clId="{D799F5CA-9119-456A-AD7D-69BF3FB0169D}" dt="2022-01-31T17:26:32.738" v="0" actId="6549"/>
        <pc:sldMkLst>
          <pc:docMk/>
          <pc:sldMk cId="982802789" sldId="51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38" tIns="45719" rIns="91438" bIns="45719" rtlCol="0"/>
          <a:lstStyle>
            <a:lvl1pPr algn="l">
              <a:defRPr sz="1200"/>
            </a:lvl1pPr>
          </a:lstStyle>
          <a:p>
            <a:endParaRPr lang="en-US"/>
          </a:p>
        </p:txBody>
      </p:sp>
      <p:sp>
        <p:nvSpPr>
          <p:cNvPr id="3" name="Date Placeholder 2"/>
          <p:cNvSpPr>
            <a:spLocks noGrp="1"/>
          </p:cNvSpPr>
          <p:nvPr>
            <p:ph type="dt" idx="1"/>
          </p:nvPr>
        </p:nvSpPr>
        <p:spPr>
          <a:xfrm>
            <a:off x="3884614" y="0"/>
            <a:ext cx="2971800" cy="466434"/>
          </a:xfrm>
          <a:prstGeom prst="rect">
            <a:avLst/>
          </a:prstGeom>
        </p:spPr>
        <p:txBody>
          <a:bodyPr vert="horz" lIns="91438" tIns="45719" rIns="91438" bIns="45719" rtlCol="0"/>
          <a:lstStyle>
            <a:lvl1pPr algn="r">
              <a:defRPr sz="1200"/>
            </a:lvl1pPr>
          </a:lstStyle>
          <a:p>
            <a:fld id="{4AEC8431-96D3-465C-970B-44EA9CAD7D38}" type="datetimeFigureOut">
              <a:rPr lang="en-US" smtClean="0"/>
              <a:t>2/2/2022</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38" tIns="45719" rIns="91438" bIns="45719"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1438" tIns="45719" rIns="91438" bIns="457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38" tIns="45719" rIns="91438" bIns="45719"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7"/>
            <a:ext cx="2971800" cy="466433"/>
          </a:xfrm>
          <a:prstGeom prst="rect">
            <a:avLst/>
          </a:prstGeom>
        </p:spPr>
        <p:txBody>
          <a:bodyPr vert="horz" lIns="91438" tIns="45719" rIns="91438" bIns="45719" rtlCol="0" anchor="b"/>
          <a:lstStyle>
            <a:lvl1pPr algn="r">
              <a:defRPr sz="1200"/>
            </a:lvl1pPr>
          </a:lstStyle>
          <a:p>
            <a:fld id="{793BD0C7-C5A9-4B82-B0C3-F96D4432261C}" type="slidenum">
              <a:rPr lang="en-US" smtClean="0"/>
              <a:t>‹#›</a:t>
            </a:fld>
            <a:endParaRPr lang="en-US"/>
          </a:p>
        </p:txBody>
      </p:sp>
    </p:spTree>
    <p:extLst>
      <p:ext uri="{BB962C8B-B14F-4D97-AF65-F5344CB8AC3E}">
        <p14:creationId xmlns:p14="http://schemas.microsoft.com/office/powerpoint/2010/main" val="4166996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93BD0C7-C5A9-4B82-B0C3-F96D4432261C}" type="slidenum">
              <a:rPr lang="en-US" smtClean="0"/>
              <a:t>1</a:t>
            </a:fld>
            <a:endParaRPr lang="en-US"/>
          </a:p>
        </p:txBody>
      </p:sp>
    </p:spTree>
    <p:extLst>
      <p:ext uri="{BB962C8B-B14F-4D97-AF65-F5344CB8AC3E}">
        <p14:creationId xmlns:p14="http://schemas.microsoft.com/office/powerpoint/2010/main" val="2288298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2</a:t>
            </a:fld>
            <a:endParaRPr lang="en-US"/>
          </a:p>
        </p:txBody>
      </p:sp>
    </p:spTree>
    <p:extLst>
      <p:ext uri="{BB962C8B-B14F-4D97-AF65-F5344CB8AC3E}">
        <p14:creationId xmlns:p14="http://schemas.microsoft.com/office/powerpoint/2010/main" val="3078576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3</a:t>
            </a:fld>
            <a:endParaRPr lang="en-US"/>
          </a:p>
        </p:txBody>
      </p:sp>
    </p:spTree>
    <p:extLst>
      <p:ext uri="{BB962C8B-B14F-4D97-AF65-F5344CB8AC3E}">
        <p14:creationId xmlns:p14="http://schemas.microsoft.com/office/powerpoint/2010/main" val="151731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7</a:t>
            </a:fld>
            <a:endParaRPr lang="en-US"/>
          </a:p>
        </p:txBody>
      </p:sp>
    </p:spTree>
    <p:extLst>
      <p:ext uri="{BB962C8B-B14F-4D97-AF65-F5344CB8AC3E}">
        <p14:creationId xmlns:p14="http://schemas.microsoft.com/office/powerpoint/2010/main" val="304574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5228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4406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14</a:t>
            </a:fld>
            <a:endParaRPr lang="en-US"/>
          </a:p>
        </p:txBody>
      </p:sp>
    </p:spTree>
    <p:extLst>
      <p:ext uri="{BB962C8B-B14F-4D97-AF65-F5344CB8AC3E}">
        <p14:creationId xmlns:p14="http://schemas.microsoft.com/office/powerpoint/2010/main" val="505362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BD0C7-C5A9-4B82-B0C3-F96D443226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0073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38</a:t>
            </a:fld>
            <a:endParaRPr lang="en-US"/>
          </a:p>
        </p:txBody>
      </p:sp>
    </p:spTree>
    <p:extLst>
      <p:ext uri="{BB962C8B-B14F-4D97-AF65-F5344CB8AC3E}">
        <p14:creationId xmlns:p14="http://schemas.microsoft.com/office/powerpoint/2010/main" val="22892378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3.xml"/><Relationship Id="rId5" Type="http://schemas.openxmlformats.org/officeDocument/2006/relationships/image" Target="../media/image37.svg"/><Relationship Id="rId4" Type="http://schemas.openxmlformats.org/officeDocument/2006/relationships/image" Target="../media/image36.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ADA68-E82C-4450-9E5C-15CA412DAA23}"/>
              </a:ext>
            </a:extLst>
          </p:cNvPr>
          <p:cNvSpPr>
            <a:spLocks noGrp="1"/>
          </p:cNvSpPr>
          <p:nvPr>
            <p:ph type="ctrTitle"/>
          </p:nvPr>
        </p:nvSpPr>
        <p:spPr>
          <a:xfrm>
            <a:off x="438149" y="1627189"/>
            <a:ext cx="8620125" cy="2387600"/>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F88B302-3884-451D-9771-0A8D857BA4F8}"/>
              </a:ext>
            </a:extLst>
          </p:cNvPr>
          <p:cNvSpPr>
            <a:spLocks noGrp="1"/>
          </p:cNvSpPr>
          <p:nvPr>
            <p:ph type="subTitle" idx="1"/>
          </p:nvPr>
        </p:nvSpPr>
        <p:spPr>
          <a:xfrm>
            <a:off x="438149" y="4286249"/>
            <a:ext cx="8620125" cy="75247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1373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9E1D-B65C-4273-9C1E-38CA4A7E89AE}"/>
              </a:ext>
            </a:extLst>
          </p:cNvPr>
          <p:cNvSpPr>
            <a:spLocks noGrp="1"/>
          </p:cNvSpPr>
          <p:nvPr>
            <p:ph type="title"/>
          </p:nvPr>
        </p:nvSpPr>
        <p:spPr>
          <a:xfrm>
            <a:off x="3848100" y="365125"/>
            <a:ext cx="718185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DEC11DC-3D1F-4FE9-878A-516D532A16C3}"/>
              </a:ext>
            </a:extLst>
          </p:cNvPr>
          <p:cNvSpPr>
            <a:spLocks noGrp="1"/>
          </p:cNvSpPr>
          <p:nvPr>
            <p:ph sz="half" idx="1"/>
          </p:nvPr>
        </p:nvSpPr>
        <p:spPr>
          <a:xfrm>
            <a:off x="157162" y="2711232"/>
            <a:ext cx="2743200" cy="1971675"/>
          </a:xfrm>
          <a:noFill/>
        </p:spPr>
        <p:txBody>
          <a:bodyPr/>
          <a:lstStyle>
            <a:lvl1pPr>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5C07BD52-7CDE-4A55-B343-083BA72CA3F7}"/>
              </a:ext>
            </a:extLst>
          </p:cNvPr>
          <p:cNvSpPr>
            <a:spLocks noGrp="1"/>
          </p:cNvSpPr>
          <p:nvPr>
            <p:ph sz="half" idx="2"/>
          </p:nvPr>
        </p:nvSpPr>
        <p:spPr>
          <a:xfrm>
            <a:off x="3848100" y="1825625"/>
            <a:ext cx="78295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47E917-0DD3-47A6-BEA1-3451C91AC2EE}"/>
              </a:ext>
            </a:extLst>
          </p:cNvPr>
          <p:cNvSpPr>
            <a:spLocks noGrp="1"/>
          </p:cNvSpPr>
          <p:nvPr>
            <p:ph type="dt" sz="half" idx="10"/>
          </p:nvPr>
        </p:nvSpPr>
        <p:spPr/>
        <p:txBody>
          <a:bodyPr/>
          <a:lstStyle/>
          <a:p>
            <a:fld id="{5321DE4B-D91A-4998-89F5-981C58616758}" type="datetimeFigureOut">
              <a:rPr lang="en-US" smtClean="0"/>
              <a:t>2/2/2022</a:t>
            </a:fld>
            <a:endParaRPr lang="en-US"/>
          </a:p>
        </p:txBody>
      </p:sp>
      <p:sp>
        <p:nvSpPr>
          <p:cNvPr id="6" name="Footer Placeholder 5">
            <a:extLst>
              <a:ext uri="{FF2B5EF4-FFF2-40B4-BE49-F238E27FC236}">
                <a16:creationId xmlns:a16="http://schemas.microsoft.com/office/drawing/2014/main" id="{9E566652-845C-418A-ACF9-483385D23D66}"/>
              </a:ext>
            </a:extLst>
          </p:cNvPr>
          <p:cNvSpPr>
            <a:spLocks noGrp="1"/>
          </p:cNvSpPr>
          <p:nvPr>
            <p:ph type="ftr" sz="quarter" idx="11"/>
          </p:nvPr>
        </p:nvSpPr>
        <p:spPr/>
        <p:txBody>
          <a:bodyPr/>
          <a:lstStyle/>
          <a:p>
            <a:endParaRPr lang="en-US"/>
          </a:p>
          <a:p>
            <a:r>
              <a:rPr lang="en-US"/>
              <a:t>Copyright © 2020. Texas Education Agency. All Rights Reserved.</a:t>
            </a:r>
          </a:p>
          <a:p>
            <a:endParaRPr lang="en-US"/>
          </a:p>
        </p:txBody>
      </p:sp>
      <p:sp>
        <p:nvSpPr>
          <p:cNvPr id="7" name="Slide Number Placeholder 6">
            <a:extLst>
              <a:ext uri="{FF2B5EF4-FFF2-40B4-BE49-F238E27FC236}">
                <a16:creationId xmlns:a16="http://schemas.microsoft.com/office/drawing/2014/main" id="{5FFF41DE-7C38-4AD4-887E-6D193B112C51}"/>
              </a:ext>
            </a:extLst>
          </p:cNvPr>
          <p:cNvSpPr>
            <a:spLocks noGrp="1"/>
          </p:cNvSpPr>
          <p:nvPr>
            <p:ph type="sldNum" sz="quarter" idx="12"/>
          </p:nvPr>
        </p:nvSpPr>
        <p:spPr/>
        <p:txBody>
          <a:bodyPr/>
          <a:lstStyle/>
          <a:p>
            <a:fld id="{D258442F-D128-4B9A-8169-592B73AEC928}" type="slidenum">
              <a:rPr lang="en-US" smtClean="0"/>
              <a:t>‹#›</a:t>
            </a:fld>
            <a:endParaRPr lang="en-US"/>
          </a:p>
        </p:txBody>
      </p:sp>
      <p:sp>
        <p:nvSpPr>
          <p:cNvPr id="15" name="Text Placeholder 10">
            <a:extLst>
              <a:ext uri="{FF2B5EF4-FFF2-40B4-BE49-F238E27FC236}">
                <a16:creationId xmlns:a16="http://schemas.microsoft.com/office/drawing/2014/main" id="{E6D13C87-38B4-4847-9056-6905527EF843}"/>
              </a:ext>
            </a:extLst>
          </p:cNvPr>
          <p:cNvSpPr>
            <a:spLocks noGrp="1"/>
          </p:cNvSpPr>
          <p:nvPr>
            <p:ph type="body" sz="quarter" idx="13" hasCustomPrompt="1"/>
          </p:nvPr>
        </p:nvSpPr>
        <p:spPr>
          <a:xfrm>
            <a:off x="157162" y="1690688"/>
            <a:ext cx="2857500" cy="528637"/>
          </a:xfrm>
        </p:spPr>
        <p:txBody>
          <a:bodyPr/>
          <a:lstStyle>
            <a:lvl1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vl2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2pPr>
            <a:lvl3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3pPr>
            <a:lvl4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4pPr>
            <a:lvl5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5pPr>
          </a:lstStyle>
          <a:p>
            <a:pPr lvl="0"/>
            <a:r>
              <a:rPr lang="en-US"/>
              <a:t>Headline</a:t>
            </a:r>
          </a:p>
        </p:txBody>
      </p:sp>
    </p:spTree>
    <p:extLst>
      <p:ext uri="{BB962C8B-B14F-4D97-AF65-F5344CB8AC3E}">
        <p14:creationId xmlns:p14="http://schemas.microsoft.com/office/powerpoint/2010/main" val="3083023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9E1D-B65C-4273-9C1E-38CA4A7E89AE}"/>
              </a:ext>
            </a:extLst>
          </p:cNvPr>
          <p:cNvSpPr>
            <a:spLocks noGrp="1"/>
          </p:cNvSpPr>
          <p:nvPr>
            <p:ph type="title"/>
          </p:nvPr>
        </p:nvSpPr>
        <p:spPr>
          <a:xfrm>
            <a:off x="3848100" y="365125"/>
            <a:ext cx="718185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DEC11DC-3D1F-4FE9-878A-516D532A16C3}"/>
              </a:ext>
            </a:extLst>
          </p:cNvPr>
          <p:cNvSpPr>
            <a:spLocks noGrp="1"/>
          </p:cNvSpPr>
          <p:nvPr>
            <p:ph sz="half" idx="1"/>
          </p:nvPr>
        </p:nvSpPr>
        <p:spPr>
          <a:xfrm>
            <a:off x="157162" y="2711232"/>
            <a:ext cx="2743200" cy="1971675"/>
          </a:xfrm>
          <a:noFill/>
        </p:spPr>
        <p:txBody>
          <a:bodyPr/>
          <a:lstStyle>
            <a:lvl1pPr>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5C07BD52-7CDE-4A55-B343-083BA72CA3F7}"/>
              </a:ext>
            </a:extLst>
          </p:cNvPr>
          <p:cNvSpPr>
            <a:spLocks noGrp="1"/>
          </p:cNvSpPr>
          <p:nvPr>
            <p:ph sz="half" idx="2"/>
          </p:nvPr>
        </p:nvSpPr>
        <p:spPr>
          <a:xfrm>
            <a:off x="3848100" y="1825625"/>
            <a:ext cx="78295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47E917-0DD3-47A6-BEA1-3451C91AC2EE}"/>
              </a:ext>
            </a:extLst>
          </p:cNvPr>
          <p:cNvSpPr>
            <a:spLocks noGrp="1"/>
          </p:cNvSpPr>
          <p:nvPr>
            <p:ph type="dt" sz="half" idx="10"/>
          </p:nvPr>
        </p:nvSpPr>
        <p:spPr/>
        <p:txBody>
          <a:bodyPr/>
          <a:lstStyle/>
          <a:p>
            <a:fld id="{5321DE4B-D91A-4998-89F5-981C58616758}" type="datetimeFigureOut">
              <a:rPr lang="en-US" smtClean="0"/>
              <a:t>2/2/2022</a:t>
            </a:fld>
            <a:endParaRPr lang="en-US"/>
          </a:p>
        </p:txBody>
      </p:sp>
      <p:sp>
        <p:nvSpPr>
          <p:cNvPr id="6" name="Footer Placeholder 5">
            <a:extLst>
              <a:ext uri="{FF2B5EF4-FFF2-40B4-BE49-F238E27FC236}">
                <a16:creationId xmlns:a16="http://schemas.microsoft.com/office/drawing/2014/main" id="{9E566652-845C-418A-ACF9-483385D23D66}"/>
              </a:ext>
            </a:extLst>
          </p:cNvPr>
          <p:cNvSpPr>
            <a:spLocks noGrp="1"/>
          </p:cNvSpPr>
          <p:nvPr>
            <p:ph type="ftr" sz="quarter" idx="11"/>
          </p:nvPr>
        </p:nvSpPr>
        <p:spPr/>
        <p:txBody>
          <a:bodyPr/>
          <a:lstStyle/>
          <a:p>
            <a:endParaRPr lang="en-US"/>
          </a:p>
          <a:p>
            <a:r>
              <a:rPr lang="en-US"/>
              <a:t>Copyright © 2020. Texas Education Agency. All Rights Reserved.</a:t>
            </a:r>
          </a:p>
          <a:p>
            <a:endParaRPr lang="en-US"/>
          </a:p>
        </p:txBody>
      </p:sp>
      <p:sp>
        <p:nvSpPr>
          <p:cNvPr id="7" name="Slide Number Placeholder 6">
            <a:extLst>
              <a:ext uri="{FF2B5EF4-FFF2-40B4-BE49-F238E27FC236}">
                <a16:creationId xmlns:a16="http://schemas.microsoft.com/office/drawing/2014/main" id="{5FFF41DE-7C38-4AD4-887E-6D193B112C51}"/>
              </a:ext>
            </a:extLst>
          </p:cNvPr>
          <p:cNvSpPr>
            <a:spLocks noGrp="1"/>
          </p:cNvSpPr>
          <p:nvPr>
            <p:ph type="sldNum" sz="quarter" idx="12"/>
          </p:nvPr>
        </p:nvSpPr>
        <p:spPr/>
        <p:txBody>
          <a:bodyPr/>
          <a:lstStyle/>
          <a:p>
            <a:fld id="{D258442F-D128-4B9A-8169-592B73AEC928}" type="slidenum">
              <a:rPr lang="en-US" smtClean="0"/>
              <a:t>‹#›</a:t>
            </a:fld>
            <a:endParaRPr lang="en-US"/>
          </a:p>
        </p:txBody>
      </p:sp>
      <p:sp>
        <p:nvSpPr>
          <p:cNvPr id="11" name="Text Placeholder 10">
            <a:extLst>
              <a:ext uri="{FF2B5EF4-FFF2-40B4-BE49-F238E27FC236}">
                <a16:creationId xmlns:a16="http://schemas.microsoft.com/office/drawing/2014/main" id="{FC483ECC-9219-420F-81DD-CC2FC0B3E0EA}"/>
              </a:ext>
            </a:extLst>
          </p:cNvPr>
          <p:cNvSpPr>
            <a:spLocks noGrp="1"/>
          </p:cNvSpPr>
          <p:nvPr>
            <p:ph type="body" sz="quarter" idx="13" hasCustomPrompt="1"/>
          </p:nvPr>
        </p:nvSpPr>
        <p:spPr>
          <a:xfrm>
            <a:off x="247650" y="1690688"/>
            <a:ext cx="2857500" cy="528637"/>
          </a:xfrm>
        </p:spPr>
        <p:txBody>
          <a:bodyPr/>
          <a:lstStyle>
            <a:lvl1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vl2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2pPr>
            <a:lvl3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3pPr>
            <a:lvl4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4pPr>
            <a:lvl5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5pPr>
          </a:lstStyle>
          <a:p>
            <a:pPr lvl="0"/>
            <a:r>
              <a:rPr lang="en-US"/>
              <a:t>Headline</a:t>
            </a:r>
          </a:p>
        </p:txBody>
      </p:sp>
    </p:spTree>
    <p:extLst>
      <p:ext uri="{BB962C8B-B14F-4D97-AF65-F5344CB8AC3E}">
        <p14:creationId xmlns:p14="http://schemas.microsoft.com/office/powerpoint/2010/main" val="3722076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9E1D-B65C-4273-9C1E-38CA4A7E89AE}"/>
              </a:ext>
            </a:extLst>
          </p:cNvPr>
          <p:cNvSpPr>
            <a:spLocks noGrp="1"/>
          </p:cNvSpPr>
          <p:nvPr>
            <p:ph type="title"/>
          </p:nvPr>
        </p:nvSpPr>
        <p:spPr>
          <a:xfrm>
            <a:off x="3848100" y="365125"/>
            <a:ext cx="718185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DEC11DC-3D1F-4FE9-878A-516D532A16C3}"/>
              </a:ext>
            </a:extLst>
          </p:cNvPr>
          <p:cNvSpPr>
            <a:spLocks noGrp="1"/>
          </p:cNvSpPr>
          <p:nvPr>
            <p:ph sz="half" idx="1"/>
          </p:nvPr>
        </p:nvSpPr>
        <p:spPr>
          <a:xfrm>
            <a:off x="157162" y="2711232"/>
            <a:ext cx="2743200" cy="1971675"/>
          </a:xfrm>
          <a:noFill/>
        </p:spPr>
        <p:txBody>
          <a:bodyPr/>
          <a:lstStyle>
            <a:lvl1pPr>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5C07BD52-7CDE-4A55-B343-083BA72CA3F7}"/>
              </a:ext>
            </a:extLst>
          </p:cNvPr>
          <p:cNvSpPr>
            <a:spLocks noGrp="1"/>
          </p:cNvSpPr>
          <p:nvPr>
            <p:ph sz="half" idx="2"/>
          </p:nvPr>
        </p:nvSpPr>
        <p:spPr>
          <a:xfrm>
            <a:off x="3848100" y="1825625"/>
            <a:ext cx="78295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47E917-0DD3-47A6-BEA1-3451C91AC2EE}"/>
              </a:ext>
            </a:extLst>
          </p:cNvPr>
          <p:cNvSpPr>
            <a:spLocks noGrp="1"/>
          </p:cNvSpPr>
          <p:nvPr>
            <p:ph type="dt" sz="half" idx="10"/>
          </p:nvPr>
        </p:nvSpPr>
        <p:spPr/>
        <p:txBody>
          <a:bodyPr/>
          <a:lstStyle/>
          <a:p>
            <a:fld id="{5321DE4B-D91A-4998-89F5-981C58616758}" type="datetimeFigureOut">
              <a:rPr lang="en-US" smtClean="0"/>
              <a:t>2/2/2022</a:t>
            </a:fld>
            <a:endParaRPr lang="en-US"/>
          </a:p>
        </p:txBody>
      </p:sp>
      <p:sp>
        <p:nvSpPr>
          <p:cNvPr id="6" name="Footer Placeholder 5">
            <a:extLst>
              <a:ext uri="{FF2B5EF4-FFF2-40B4-BE49-F238E27FC236}">
                <a16:creationId xmlns:a16="http://schemas.microsoft.com/office/drawing/2014/main" id="{9E566652-845C-418A-ACF9-483385D23D66}"/>
              </a:ext>
            </a:extLst>
          </p:cNvPr>
          <p:cNvSpPr>
            <a:spLocks noGrp="1"/>
          </p:cNvSpPr>
          <p:nvPr>
            <p:ph type="ftr" sz="quarter" idx="11"/>
          </p:nvPr>
        </p:nvSpPr>
        <p:spPr/>
        <p:txBody>
          <a:bodyPr/>
          <a:lstStyle/>
          <a:p>
            <a:endParaRPr lang="en-US"/>
          </a:p>
          <a:p>
            <a:r>
              <a:rPr lang="en-US"/>
              <a:t>Copyright © 2020. Texas Education Agency. All Rights Reserved.</a:t>
            </a:r>
          </a:p>
          <a:p>
            <a:endParaRPr lang="en-US"/>
          </a:p>
        </p:txBody>
      </p:sp>
      <p:sp>
        <p:nvSpPr>
          <p:cNvPr id="7" name="Slide Number Placeholder 6">
            <a:extLst>
              <a:ext uri="{FF2B5EF4-FFF2-40B4-BE49-F238E27FC236}">
                <a16:creationId xmlns:a16="http://schemas.microsoft.com/office/drawing/2014/main" id="{5FFF41DE-7C38-4AD4-887E-6D193B112C51}"/>
              </a:ext>
            </a:extLst>
          </p:cNvPr>
          <p:cNvSpPr>
            <a:spLocks noGrp="1"/>
          </p:cNvSpPr>
          <p:nvPr>
            <p:ph type="sldNum" sz="quarter" idx="12"/>
          </p:nvPr>
        </p:nvSpPr>
        <p:spPr/>
        <p:txBody>
          <a:bodyPr/>
          <a:lstStyle/>
          <a:p>
            <a:fld id="{D258442F-D128-4B9A-8169-592B73AEC928}" type="slidenum">
              <a:rPr lang="en-US" smtClean="0"/>
              <a:t>‹#›</a:t>
            </a:fld>
            <a:endParaRPr lang="en-US"/>
          </a:p>
        </p:txBody>
      </p:sp>
      <p:sp>
        <p:nvSpPr>
          <p:cNvPr id="11" name="Text Placeholder 10">
            <a:extLst>
              <a:ext uri="{FF2B5EF4-FFF2-40B4-BE49-F238E27FC236}">
                <a16:creationId xmlns:a16="http://schemas.microsoft.com/office/drawing/2014/main" id="{146B2890-30E4-4D77-B323-8FC428F65903}"/>
              </a:ext>
            </a:extLst>
          </p:cNvPr>
          <p:cNvSpPr>
            <a:spLocks noGrp="1"/>
          </p:cNvSpPr>
          <p:nvPr>
            <p:ph type="body" sz="quarter" idx="13" hasCustomPrompt="1"/>
          </p:nvPr>
        </p:nvSpPr>
        <p:spPr>
          <a:xfrm>
            <a:off x="157162" y="1690688"/>
            <a:ext cx="2857500" cy="528637"/>
          </a:xfrm>
        </p:spPr>
        <p:txBody>
          <a:bodyPr/>
          <a:lstStyle>
            <a:lvl1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vl2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2pPr>
            <a:lvl3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3pPr>
            <a:lvl4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4pPr>
            <a:lvl5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5pPr>
          </a:lstStyle>
          <a:p>
            <a:pPr lvl="0"/>
            <a:r>
              <a:rPr lang="en-US"/>
              <a:t>Headline</a:t>
            </a:r>
          </a:p>
        </p:txBody>
      </p:sp>
    </p:spTree>
    <p:extLst>
      <p:ext uri="{BB962C8B-B14F-4D97-AF65-F5344CB8AC3E}">
        <p14:creationId xmlns:p14="http://schemas.microsoft.com/office/powerpoint/2010/main" val="27672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9E1D-B65C-4273-9C1E-38CA4A7E89AE}"/>
              </a:ext>
            </a:extLst>
          </p:cNvPr>
          <p:cNvSpPr>
            <a:spLocks noGrp="1"/>
          </p:cNvSpPr>
          <p:nvPr>
            <p:ph type="title"/>
          </p:nvPr>
        </p:nvSpPr>
        <p:spPr>
          <a:xfrm>
            <a:off x="3848100" y="365125"/>
            <a:ext cx="718185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DEC11DC-3D1F-4FE9-878A-516D532A16C3}"/>
              </a:ext>
            </a:extLst>
          </p:cNvPr>
          <p:cNvSpPr>
            <a:spLocks noGrp="1"/>
          </p:cNvSpPr>
          <p:nvPr>
            <p:ph sz="half" idx="1"/>
          </p:nvPr>
        </p:nvSpPr>
        <p:spPr>
          <a:xfrm>
            <a:off x="157162" y="2711232"/>
            <a:ext cx="2743200" cy="1971675"/>
          </a:xfrm>
          <a:noFill/>
        </p:spPr>
        <p:txBody>
          <a:bodyPr/>
          <a:lstStyle>
            <a:lvl1pPr>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5C07BD52-7CDE-4A55-B343-083BA72CA3F7}"/>
              </a:ext>
            </a:extLst>
          </p:cNvPr>
          <p:cNvSpPr>
            <a:spLocks noGrp="1"/>
          </p:cNvSpPr>
          <p:nvPr>
            <p:ph sz="half" idx="2"/>
          </p:nvPr>
        </p:nvSpPr>
        <p:spPr>
          <a:xfrm>
            <a:off x="3848100" y="1825625"/>
            <a:ext cx="78295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47E917-0DD3-47A6-BEA1-3451C91AC2EE}"/>
              </a:ext>
            </a:extLst>
          </p:cNvPr>
          <p:cNvSpPr>
            <a:spLocks noGrp="1"/>
          </p:cNvSpPr>
          <p:nvPr>
            <p:ph type="dt" sz="half" idx="10"/>
          </p:nvPr>
        </p:nvSpPr>
        <p:spPr/>
        <p:txBody>
          <a:bodyPr/>
          <a:lstStyle/>
          <a:p>
            <a:fld id="{5321DE4B-D91A-4998-89F5-981C58616758}" type="datetimeFigureOut">
              <a:rPr lang="en-US" smtClean="0"/>
              <a:t>2/2/2022</a:t>
            </a:fld>
            <a:endParaRPr lang="en-US"/>
          </a:p>
        </p:txBody>
      </p:sp>
      <p:sp>
        <p:nvSpPr>
          <p:cNvPr id="6" name="Footer Placeholder 5">
            <a:extLst>
              <a:ext uri="{FF2B5EF4-FFF2-40B4-BE49-F238E27FC236}">
                <a16:creationId xmlns:a16="http://schemas.microsoft.com/office/drawing/2014/main" id="{9E566652-845C-418A-ACF9-483385D23D66}"/>
              </a:ext>
            </a:extLst>
          </p:cNvPr>
          <p:cNvSpPr>
            <a:spLocks noGrp="1"/>
          </p:cNvSpPr>
          <p:nvPr>
            <p:ph type="ftr" sz="quarter" idx="11"/>
          </p:nvPr>
        </p:nvSpPr>
        <p:spPr/>
        <p:txBody>
          <a:bodyPr/>
          <a:lstStyle/>
          <a:p>
            <a:endParaRPr lang="en-US"/>
          </a:p>
          <a:p>
            <a:r>
              <a:rPr lang="en-US"/>
              <a:t>Copyright © 2020. Texas Education Agency. All Rights Reserved.</a:t>
            </a:r>
          </a:p>
          <a:p>
            <a:endParaRPr lang="en-US"/>
          </a:p>
        </p:txBody>
      </p:sp>
      <p:sp>
        <p:nvSpPr>
          <p:cNvPr id="7" name="Slide Number Placeholder 6">
            <a:extLst>
              <a:ext uri="{FF2B5EF4-FFF2-40B4-BE49-F238E27FC236}">
                <a16:creationId xmlns:a16="http://schemas.microsoft.com/office/drawing/2014/main" id="{5FFF41DE-7C38-4AD4-887E-6D193B112C51}"/>
              </a:ext>
            </a:extLst>
          </p:cNvPr>
          <p:cNvSpPr>
            <a:spLocks noGrp="1"/>
          </p:cNvSpPr>
          <p:nvPr>
            <p:ph type="sldNum" sz="quarter" idx="12"/>
          </p:nvPr>
        </p:nvSpPr>
        <p:spPr/>
        <p:txBody>
          <a:bodyPr/>
          <a:lstStyle/>
          <a:p>
            <a:fld id="{D258442F-D128-4B9A-8169-592B73AEC928}" type="slidenum">
              <a:rPr lang="en-US" smtClean="0"/>
              <a:t>‹#›</a:t>
            </a:fld>
            <a:endParaRPr lang="en-US"/>
          </a:p>
        </p:txBody>
      </p:sp>
      <p:sp>
        <p:nvSpPr>
          <p:cNvPr id="11" name="Text Placeholder 10">
            <a:extLst>
              <a:ext uri="{FF2B5EF4-FFF2-40B4-BE49-F238E27FC236}">
                <a16:creationId xmlns:a16="http://schemas.microsoft.com/office/drawing/2014/main" id="{05C4AF25-A11C-4D63-9D15-60A8CDD1AA36}"/>
              </a:ext>
            </a:extLst>
          </p:cNvPr>
          <p:cNvSpPr>
            <a:spLocks noGrp="1"/>
          </p:cNvSpPr>
          <p:nvPr>
            <p:ph type="body" sz="quarter" idx="13" hasCustomPrompt="1"/>
          </p:nvPr>
        </p:nvSpPr>
        <p:spPr>
          <a:xfrm>
            <a:off x="157162" y="1690688"/>
            <a:ext cx="2857500" cy="528637"/>
          </a:xfrm>
        </p:spPr>
        <p:txBody>
          <a:bodyPr/>
          <a:lstStyle>
            <a:lvl1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vl2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2pPr>
            <a:lvl3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3pPr>
            <a:lvl4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4pPr>
            <a:lvl5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5pPr>
          </a:lstStyle>
          <a:p>
            <a:pPr lvl="0"/>
            <a:r>
              <a:rPr lang="en-US"/>
              <a:t>Headline</a:t>
            </a:r>
          </a:p>
        </p:txBody>
      </p:sp>
    </p:spTree>
    <p:extLst>
      <p:ext uri="{BB962C8B-B14F-4D97-AF65-F5344CB8AC3E}">
        <p14:creationId xmlns:p14="http://schemas.microsoft.com/office/powerpoint/2010/main" val="4196433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9E1D-B65C-4273-9C1E-38CA4A7E89AE}"/>
              </a:ext>
            </a:extLst>
          </p:cNvPr>
          <p:cNvSpPr>
            <a:spLocks noGrp="1"/>
          </p:cNvSpPr>
          <p:nvPr>
            <p:ph type="title"/>
          </p:nvPr>
        </p:nvSpPr>
        <p:spPr>
          <a:xfrm>
            <a:off x="1376704" y="365125"/>
            <a:ext cx="9653246" cy="1325563"/>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5C07BD52-7CDE-4A55-B343-083BA72CA3F7}"/>
              </a:ext>
            </a:extLst>
          </p:cNvPr>
          <p:cNvSpPr>
            <a:spLocks noGrp="1"/>
          </p:cNvSpPr>
          <p:nvPr>
            <p:ph sz="half" idx="2"/>
          </p:nvPr>
        </p:nvSpPr>
        <p:spPr>
          <a:xfrm>
            <a:off x="1376704" y="1825625"/>
            <a:ext cx="10300946" cy="4351338"/>
          </a:xfrm>
        </p:spPr>
        <p:txBody>
          <a:bodyPr/>
          <a:lstStyle>
            <a:lvl1pPr>
              <a:buNone/>
              <a:defRPr/>
            </a:lvl1pPr>
            <a:lvl2pPr>
              <a:buNone/>
              <a:defRPr/>
            </a:lvl2pPr>
            <a:lvl3pPr>
              <a:buNone/>
              <a:defRPr/>
            </a:lvl3pPr>
            <a:lvl4pPr>
              <a:buNone/>
              <a:defRPr/>
            </a:lvl4pPr>
            <a:lvl5pP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47E917-0DD3-47A6-BEA1-3451C91AC2EE}"/>
              </a:ext>
            </a:extLst>
          </p:cNvPr>
          <p:cNvSpPr>
            <a:spLocks noGrp="1"/>
          </p:cNvSpPr>
          <p:nvPr>
            <p:ph type="dt" sz="half" idx="10"/>
          </p:nvPr>
        </p:nvSpPr>
        <p:spPr/>
        <p:txBody>
          <a:bodyPr/>
          <a:lstStyle/>
          <a:p>
            <a:fld id="{5321DE4B-D91A-4998-89F5-981C58616758}" type="datetimeFigureOut">
              <a:rPr lang="en-US" smtClean="0"/>
              <a:t>2/2/2022</a:t>
            </a:fld>
            <a:endParaRPr lang="en-US"/>
          </a:p>
        </p:txBody>
      </p:sp>
      <p:sp>
        <p:nvSpPr>
          <p:cNvPr id="6" name="Footer Placeholder 5">
            <a:extLst>
              <a:ext uri="{FF2B5EF4-FFF2-40B4-BE49-F238E27FC236}">
                <a16:creationId xmlns:a16="http://schemas.microsoft.com/office/drawing/2014/main" id="{9E566652-845C-418A-ACF9-483385D23D66}"/>
              </a:ext>
            </a:extLst>
          </p:cNvPr>
          <p:cNvSpPr>
            <a:spLocks noGrp="1"/>
          </p:cNvSpPr>
          <p:nvPr>
            <p:ph type="ftr" sz="quarter" idx="11"/>
          </p:nvPr>
        </p:nvSpPr>
        <p:spPr/>
        <p:txBody>
          <a:bodyPr/>
          <a:lstStyle/>
          <a:p>
            <a:endParaRPr lang="en-US"/>
          </a:p>
          <a:p>
            <a:r>
              <a:rPr lang="en-US"/>
              <a:t>Copyright © 2020. Texas Education Agency. All Rights Reserved.</a:t>
            </a:r>
          </a:p>
          <a:p>
            <a:endParaRPr lang="en-US"/>
          </a:p>
        </p:txBody>
      </p:sp>
      <p:sp>
        <p:nvSpPr>
          <p:cNvPr id="7" name="Slide Number Placeholder 6">
            <a:extLst>
              <a:ext uri="{FF2B5EF4-FFF2-40B4-BE49-F238E27FC236}">
                <a16:creationId xmlns:a16="http://schemas.microsoft.com/office/drawing/2014/main" id="{5FFF41DE-7C38-4AD4-887E-6D193B112C51}"/>
              </a:ext>
            </a:extLst>
          </p:cNvPr>
          <p:cNvSpPr>
            <a:spLocks noGrp="1"/>
          </p:cNvSpPr>
          <p:nvPr>
            <p:ph type="sldNum" sz="quarter" idx="12"/>
          </p:nvPr>
        </p:nvSpPr>
        <p:spPr/>
        <p:txBody>
          <a:bodyPr/>
          <a:lstStyle/>
          <a:p>
            <a:fld id="{D258442F-D128-4B9A-8169-592B73AEC928}" type="slidenum">
              <a:rPr lang="en-US" smtClean="0"/>
              <a:t>‹#›</a:t>
            </a:fld>
            <a:endParaRPr lang="en-US"/>
          </a:p>
        </p:txBody>
      </p:sp>
    </p:spTree>
    <p:extLst>
      <p:ext uri="{BB962C8B-B14F-4D97-AF65-F5344CB8AC3E}">
        <p14:creationId xmlns:p14="http://schemas.microsoft.com/office/powerpoint/2010/main" val="2693402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9E1D-B65C-4273-9C1E-38CA4A7E89AE}"/>
              </a:ext>
            </a:extLst>
          </p:cNvPr>
          <p:cNvSpPr>
            <a:spLocks noGrp="1"/>
          </p:cNvSpPr>
          <p:nvPr>
            <p:ph type="title"/>
          </p:nvPr>
        </p:nvSpPr>
        <p:spPr>
          <a:xfrm>
            <a:off x="1376704" y="365125"/>
            <a:ext cx="9653246" cy="1325563"/>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5C07BD52-7CDE-4A55-B343-083BA72CA3F7}"/>
              </a:ext>
            </a:extLst>
          </p:cNvPr>
          <p:cNvSpPr>
            <a:spLocks noGrp="1"/>
          </p:cNvSpPr>
          <p:nvPr>
            <p:ph sz="half" idx="2"/>
          </p:nvPr>
        </p:nvSpPr>
        <p:spPr>
          <a:xfrm>
            <a:off x="1376704" y="1825625"/>
            <a:ext cx="10300946" cy="4351338"/>
          </a:xfrm>
        </p:spPr>
        <p:txBody>
          <a:bodyPr/>
          <a:lstStyle>
            <a:lvl1pPr>
              <a:buNone/>
              <a:defRPr/>
            </a:lvl1pPr>
            <a:lvl2pPr>
              <a:buNone/>
              <a:defRPr/>
            </a:lvl2pPr>
            <a:lvl3pPr>
              <a:buNone/>
              <a:defRPr/>
            </a:lvl3pPr>
            <a:lvl4pPr>
              <a:buNone/>
              <a:defRPr/>
            </a:lvl4pPr>
            <a:lvl5pP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47E917-0DD3-47A6-BEA1-3451C91AC2EE}"/>
              </a:ext>
            </a:extLst>
          </p:cNvPr>
          <p:cNvSpPr>
            <a:spLocks noGrp="1"/>
          </p:cNvSpPr>
          <p:nvPr>
            <p:ph type="dt" sz="half" idx="10"/>
          </p:nvPr>
        </p:nvSpPr>
        <p:spPr/>
        <p:txBody>
          <a:bodyPr/>
          <a:lstStyle/>
          <a:p>
            <a:fld id="{5321DE4B-D91A-4998-89F5-981C58616758}" type="datetimeFigureOut">
              <a:rPr lang="en-US" smtClean="0"/>
              <a:t>2/2/2022</a:t>
            </a:fld>
            <a:endParaRPr lang="en-US"/>
          </a:p>
        </p:txBody>
      </p:sp>
      <p:sp>
        <p:nvSpPr>
          <p:cNvPr id="6" name="Footer Placeholder 5">
            <a:extLst>
              <a:ext uri="{FF2B5EF4-FFF2-40B4-BE49-F238E27FC236}">
                <a16:creationId xmlns:a16="http://schemas.microsoft.com/office/drawing/2014/main" id="{9E566652-845C-418A-ACF9-483385D23D66}"/>
              </a:ext>
            </a:extLst>
          </p:cNvPr>
          <p:cNvSpPr>
            <a:spLocks noGrp="1"/>
          </p:cNvSpPr>
          <p:nvPr>
            <p:ph type="ftr" sz="quarter" idx="11"/>
          </p:nvPr>
        </p:nvSpPr>
        <p:spPr/>
        <p:txBody>
          <a:bodyPr/>
          <a:lstStyle/>
          <a:p>
            <a:endParaRPr lang="en-US"/>
          </a:p>
          <a:p>
            <a:r>
              <a:rPr lang="en-US"/>
              <a:t>Copyright © 2020. Texas Education Agency. All Rights Reserved.</a:t>
            </a:r>
          </a:p>
          <a:p>
            <a:endParaRPr lang="en-US"/>
          </a:p>
        </p:txBody>
      </p:sp>
      <p:sp>
        <p:nvSpPr>
          <p:cNvPr id="7" name="Slide Number Placeholder 6">
            <a:extLst>
              <a:ext uri="{FF2B5EF4-FFF2-40B4-BE49-F238E27FC236}">
                <a16:creationId xmlns:a16="http://schemas.microsoft.com/office/drawing/2014/main" id="{5FFF41DE-7C38-4AD4-887E-6D193B112C51}"/>
              </a:ext>
            </a:extLst>
          </p:cNvPr>
          <p:cNvSpPr>
            <a:spLocks noGrp="1"/>
          </p:cNvSpPr>
          <p:nvPr>
            <p:ph type="sldNum" sz="quarter" idx="12"/>
          </p:nvPr>
        </p:nvSpPr>
        <p:spPr/>
        <p:txBody>
          <a:bodyPr/>
          <a:lstStyle/>
          <a:p>
            <a:fld id="{D258442F-D128-4B9A-8169-592B73AEC928}" type="slidenum">
              <a:rPr lang="en-US" smtClean="0"/>
              <a:t>‹#›</a:t>
            </a:fld>
            <a:endParaRPr lang="en-US"/>
          </a:p>
        </p:txBody>
      </p:sp>
    </p:spTree>
    <p:extLst>
      <p:ext uri="{BB962C8B-B14F-4D97-AF65-F5344CB8AC3E}">
        <p14:creationId xmlns:p14="http://schemas.microsoft.com/office/powerpoint/2010/main" val="320698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9E1D-B65C-4273-9C1E-38CA4A7E89AE}"/>
              </a:ext>
            </a:extLst>
          </p:cNvPr>
          <p:cNvSpPr>
            <a:spLocks noGrp="1"/>
          </p:cNvSpPr>
          <p:nvPr>
            <p:ph type="title"/>
          </p:nvPr>
        </p:nvSpPr>
        <p:spPr>
          <a:xfrm>
            <a:off x="1376704" y="365125"/>
            <a:ext cx="9653246" cy="1325563"/>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5C07BD52-7CDE-4A55-B343-083BA72CA3F7}"/>
              </a:ext>
            </a:extLst>
          </p:cNvPr>
          <p:cNvSpPr>
            <a:spLocks noGrp="1"/>
          </p:cNvSpPr>
          <p:nvPr>
            <p:ph sz="half" idx="2"/>
          </p:nvPr>
        </p:nvSpPr>
        <p:spPr>
          <a:xfrm>
            <a:off x="1376704" y="1825625"/>
            <a:ext cx="10300946" cy="4351338"/>
          </a:xfrm>
        </p:spPr>
        <p:txBody>
          <a:bodyPr/>
          <a:lstStyle>
            <a:lvl1pPr>
              <a:buNone/>
              <a:defRPr/>
            </a:lvl1pPr>
            <a:lvl2pPr>
              <a:buNone/>
              <a:defRPr/>
            </a:lvl2pPr>
            <a:lvl3pPr>
              <a:buNone/>
              <a:defRPr/>
            </a:lvl3pPr>
            <a:lvl4pPr>
              <a:buNone/>
              <a:defRPr/>
            </a:lvl4pPr>
            <a:lvl5pP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47E917-0DD3-47A6-BEA1-3451C91AC2EE}"/>
              </a:ext>
            </a:extLst>
          </p:cNvPr>
          <p:cNvSpPr>
            <a:spLocks noGrp="1"/>
          </p:cNvSpPr>
          <p:nvPr>
            <p:ph type="dt" sz="half" idx="10"/>
          </p:nvPr>
        </p:nvSpPr>
        <p:spPr/>
        <p:txBody>
          <a:bodyPr/>
          <a:lstStyle/>
          <a:p>
            <a:fld id="{5321DE4B-D91A-4998-89F5-981C58616758}" type="datetimeFigureOut">
              <a:rPr lang="en-US" smtClean="0"/>
              <a:t>2/2/2022</a:t>
            </a:fld>
            <a:endParaRPr lang="en-US"/>
          </a:p>
        </p:txBody>
      </p:sp>
      <p:sp>
        <p:nvSpPr>
          <p:cNvPr id="6" name="Footer Placeholder 5">
            <a:extLst>
              <a:ext uri="{FF2B5EF4-FFF2-40B4-BE49-F238E27FC236}">
                <a16:creationId xmlns:a16="http://schemas.microsoft.com/office/drawing/2014/main" id="{9E566652-845C-418A-ACF9-483385D23D66}"/>
              </a:ext>
            </a:extLst>
          </p:cNvPr>
          <p:cNvSpPr>
            <a:spLocks noGrp="1"/>
          </p:cNvSpPr>
          <p:nvPr>
            <p:ph type="ftr" sz="quarter" idx="11"/>
          </p:nvPr>
        </p:nvSpPr>
        <p:spPr/>
        <p:txBody>
          <a:bodyPr/>
          <a:lstStyle/>
          <a:p>
            <a:endParaRPr lang="en-US"/>
          </a:p>
          <a:p>
            <a:r>
              <a:rPr lang="en-US"/>
              <a:t>Copyright © 2020. Texas Education Agency. All Rights Reserved.</a:t>
            </a:r>
          </a:p>
          <a:p>
            <a:endParaRPr lang="en-US"/>
          </a:p>
        </p:txBody>
      </p:sp>
      <p:sp>
        <p:nvSpPr>
          <p:cNvPr id="7" name="Slide Number Placeholder 6">
            <a:extLst>
              <a:ext uri="{FF2B5EF4-FFF2-40B4-BE49-F238E27FC236}">
                <a16:creationId xmlns:a16="http://schemas.microsoft.com/office/drawing/2014/main" id="{5FFF41DE-7C38-4AD4-887E-6D193B112C51}"/>
              </a:ext>
            </a:extLst>
          </p:cNvPr>
          <p:cNvSpPr>
            <a:spLocks noGrp="1"/>
          </p:cNvSpPr>
          <p:nvPr>
            <p:ph type="sldNum" sz="quarter" idx="12"/>
          </p:nvPr>
        </p:nvSpPr>
        <p:spPr/>
        <p:txBody>
          <a:bodyPr/>
          <a:lstStyle/>
          <a:p>
            <a:fld id="{D258442F-D128-4B9A-8169-592B73AEC928}" type="slidenum">
              <a:rPr lang="en-US" smtClean="0"/>
              <a:t>‹#›</a:t>
            </a:fld>
            <a:endParaRPr lang="en-US"/>
          </a:p>
        </p:txBody>
      </p:sp>
    </p:spTree>
    <p:extLst>
      <p:ext uri="{BB962C8B-B14F-4D97-AF65-F5344CB8AC3E}">
        <p14:creationId xmlns:p14="http://schemas.microsoft.com/office/powerpoint/2010/main" val="2537891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9E1D-B65C-4273-9C1E-38CA4A7E89AE}"/>
              </a:ext>
            </a:extLst>
          </p:cNvPr>
          <p:cNvSpPr>
            <a:spLocks noGrp="1"/>
          </p:cNvSpPr>
          <p:nvPr>
            <p:ph type="title"/>
          </p:nvPr>
        </p:nvSpPr>
        <p:spPr>
          <a:xfrm>
            <a:off x="1376704" y="365125"/>
            <a:ext cx="9653246" cy="1325563"/>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5C07BD52-7CDE-4A55-B343-083BA72CA3F7}"/>
              </a:ext>
            </a:extLst>
          </p:cNvPr>
          <p:cNvSpPr>
            <a:spLocks noGrp="1"/>
          </p:cNvSpPr>
          <p:nvPr>
            <p:ph sz="half" idx="2"/>
          </p:nvPr>
        </p:nvSpPr>
        <p:spPr>
          <a:xfrm>
            <a:off x="1376704" y="1825625"/>
            <a:ext cx="10300946" cy="4351338"/>
          </a:xfrm>
        </p:spPr>
        <p:txBody>
          <a:bodyPr/>
          <a:lstStyle>
            <a:lvl1pPr>
              <a:buNone/>
              <a:defRPr/>
            </a:lvl1pPr>
            <a:lvl2pPr>
              <a:buNone/>
              <a:defRPr/>
            </a:lvl2pPr>
            <a:lvl3pPr>
              <a:buNone/>
              <a:defRPr/>
            </a:lvl3pPr>
            <a:lvl4pPr>
              <a:buNone/>
              <a:defRPr/>
            </a:lvl4pPr>
            <a:lvl5pP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47E917-0DD3-47A6-BEA1-3451C91AC2EE}"/>
              </a:ext>
            </a:extLst>
          </p:cNvPr>
          <p:cNvSpPr>
            <a:spLocks noGrp="1"/>
          </p:cNvSpPr>
          <p:nvPr>
            <p:ph type="dt" sz="half" idx="10"/>
          </p:nvPr>
        </p:nvSpPr>
        <p:spPr/>
        <p:txBody>
          <a:bodyPr/>
          <a:lstStyle/>
          <a:p>
            <a:fld id="{5321DE4B-D91A-4998-89F5-981C58616758}" type="datetimeFigureOut">
              <a:rPr lang="en-US" smtClean="0"/>
              <a:t>2/2/2022</a:t>
            </a:fld>
            <a:endParaRPr lang="en-US"/>
          </a:p>
        </p:txBody>
      </p:sp>
      <p:sp>
        <p:nvSpPr>
          <p:cNvPr id="6" name="Footer Placeholder 5">
            <a:extLst>
              <a:ext uri="{FF2B5EF4-FFF2-40B4-BE49-F238E27FC236}">
                <a16:creationId xmlns:a16="http://schemas.microsoft.com/office/drawing/2014/main" id="{9E566652-845C-418A-ACF9-483385D23D66}"/>
              </a:ext>
            </a:extLst>
          </p:cNvPr>
          <p:cNvSpPr>
            <a:spLocks noGrp="1"/>
          </p:cNvSpPr>
          <p:nvPr>
            <p:ph type="ftr" sz="quarter" idx="11"/>
          </p:nvPr>
        </p:nvSpPr>
        <p:spPr/>
        <p:txBody>
          <a:bodyPr/>
          <a:lstStyle/>
          <a:p>
            <a:endParaRPr lang="en-US"/>
          </a:p>
          <a:p>
            <a:r>
              <a:rPr lang="en-US"/>
              <a:t>Copyright © 2020. Texas Education Agency. All Rights Reserved.</a:t>
            </a:r>
          </a:p>
          <a:p>
            <a:endParaRPr lang="en-US"/>
          </a:p>
        </p:txBody>
      </p:sp>
      <p:sp>
        <p:nvSpPr>
          <p:cNvPr id="7" name="Slide Number Placeholder 6">
            <a:extLst>
              <a:ext uri="{FF2B5EF4-FFF2-40B4-BE49-F238E27FC236}">
                <a16:creationId xmlns:a16="http://schemas.microsoft.com/office/drawing/2014/main" id="{5FFF41DE-7C38-4AD4-887E-6D193B112C51}"/>
              </a:ext>
            </a:extLst>
          </p:cNvPr>
          <p:cNvSpPr>
            <a:spLocks noGrp="1"/>
          </p:cNvSpPr>
          <p:nvPr>
            <p:ph type="sldNum" sz="quarter" idx="12"/>
          </p:nvPr>
        </p:nvSpPr>
        <p:spPr/>
        <p:txBody>
          <a:bodyPr/>
          <a:lstStyle/>
          <a:p>
            <a:fld id="{D258442F-D128-4B9A-8169-592B73AEC928}" type="slidenum">
              <a:rPr lang="en-US" smtClean="0"/>
              <a:t>‹#›</a:t>
            </a:fld>
            <a:endParaRPr lang="en-US"/>
          </a:p>
        </p:txBody>
      </p:sp>
    </p:spTree>
    <p:extLst>
      <p:ext uri="{BB962C8B-B14F-4D97-AF65-F5344CB8AC3E}">
        <p14:creationId xmlns:p14="http://schemas.microsoft.com/office/powerpoint/2010/main" val="2558489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0047E917-0DD3-47A6-BEA1-3451C91AC2EE}"/>
              </a:ext>
            </a:extLst>
          </p:cNvPr>
          <p:cNvSpPr>
            <a:spLocks noGrp="1"/>
          </p:cNvSpPr>
          <p:nvPr>
            <p:ph type="dt" sz="half" idx="10"/>
          </p:nvPr>
        </p:nvSpPr>
        <p:spPr/>
        <p:txBody>
          <a:bodyPr/>
          <a:lstStyle/>
          <a:p>
            <a:fld id="{5321DE4B-D91A-4998-89F5-981C58616758}" type="datetimeFigureOut">
              <a:rPr lang="en-US" smtClean="0"/>
              <a:t>2/2/2022</a:t>
            </a:fld>
            <a:endParaRPr lang="en-US"/>
          </a:p>
        </p:txBody>
      </p:sp>
      <p:sp>
        <p:nvSpPr>
          <p:cNvPr id="6" name="Footer Placeholder 5">
            <a:extLst>
              <a:ext uri="{FF2B5EF4-FFF2-40B4-BE49-F238E27FC236}">
                <a16:creationId xmlns:a16="http://schemas.microsoft.com/office/drawing/2014/main" id="{9E566652-845C-418A-ACF9-483385D23D66}"/>
              </a:ext>
            </a:extLst>
          </p:cNvPr>
          <p:cNvSpPr>
            <a:spLocks noGrp="1"/>
          </p:cNvSpPr>
          <p:nvPr>
            <p:ph type="ftr" sz="quarter" idx="11"/>
          </p:nvPr>
        </p:nvSpPr>
        <p:spPr/>
        <p:txBody>
          <a:bodyPr/>
          <a:lstStyle/>
          <a:p>
            <a:endParaRPr lang="en-US"/>
          </a:p>
          <a:p>
            <a:r>
              <a:rPr lang="en-US"/>
              <a:t>Copyright © 2020. Texas Education Agency. All Rights Reserved.</a:t>
            </a:r>
          </a:p>
          <a:p>
            <a:endParaRPr lang="en-US"/>
          </a:p>
        </p:txBody>
      </p:sp>
      <p:sp>
        <p:nvSpPr>
          <p:cNvPr id="7" name="Slide Number Placeholder 6">
            <a:extLst>
              <a:ext uri="{FF2B5EF4-FFF2-40B4-BE49-F238E27FC236}">
                <a16:creationId xmlns:a16="http://schemas.microsoft.com/office/drawing/2014/main" id="{5FFF41DE-7C38-4AD4-887E-6D193B112C51}"/>
              </a:ext>
            </a:extLst>
          </p:cNvPr>
          <p:cNvSpPr>
            <a:spLocks noGrp="1"/>
          </p:cNvSpPr>
          <p:nvPr>
            <p:ph type="sldNum" sz="quarter" idx="12"/>
          </p:nvPr>
        </p:nvSpPr>
        <p:spPr/>
        <p:txBody>
          <a:bodyPr/>
          <a:lstStyle/>
          <a:p>
            <a:fld id="{D258442F-D128-4B9A-8169-592B73AEC928}" type="slidenum">
              <a:rPr lang="en-US" smtClean="0"/>
              <a:t>‹#›</a:t>
            </a:fld>
            <a:endParaRPr lang="en-US"/>
          </a:p>
        </p:txBody>
      </p:sp>
      <p:sp>
        <p:nvSpPr>
          <p:cNvPr id="8" name="Text Placeholder 7">
            <a:extLst>
              <a:ext uri="{FF2B5EF4-FFF2-40B4-BE49-F238E27FC236}">
                <a16:creationId xmlns:a16="http://schemas.microsoft.com/office/drawing/2014/main" id="{9D68C810-AC41-40FE-B219-62CA04D7D023}"/>
              </a:ext>
            </a:extLst>
          </p:cNvPr>
          <p:cNvSpPr>
            <a:spLocks noGrp="1"/>
          </p:cNvSpPr>
          <p:nvPr>
            <p:ph type="body" sz="quarter" idx="13"/>
          </p:nvPr>
        </p:nvSpPr>
        <p:spPr>
          <a:xfrm>
            <a:off x="1162051" y="4867275"/>
            <a:ext cx="4314824" cy="1228725"/>
          </a:xfrm>
        </p:spPr>
        <p:txBody>
          <a:bodyPr/>
          <a:lstStyle>
            <a:lvl1pPr>
              <a:buNone/>
              <a:defRPr sz="1800"/>
            </a:lvl1pPr>
          </a:lstStyle>
          <a:p>
            <a:pPr lvl="0"/>
            <a:r>
              <a:rPr lang="en-US"/>
              <a:t>Click to edit Master text styles</a:t>
            </a:r>
          </a:p>
          <a:p>
            <a:pPr lvl="1"/>
            <a:r>
              <a:rPr lang="en-US"/>
              <a:t>Second level</a:t>
            </a:r>
          </a:p>
        </p:txBody>
      </p:sp>
      <p:sp>
        <p:nvSpPr>
          <p:cNvPr id="15" name="Text Placeholder 7">
            <a:extLst>
              <a:ext uri="{FF2B5EF4-FFF2-40B4-BE49-F238E27FC236}">
                <a16:creationId xmlns:a16="http://schemas.microsoft.com/office/drawing/2014/main" id="{F687B04C-8116-4491-8B14-46A2A2166969}"/>
              </a:ext>
            </a:extLst>
          </p:cNvPr>
          <p:cNvSpPr>
            <a:spLocks noGrp="1"/>
          </p:cNvSpPr>
          <p:nvPr>
            <p:ph type="body" sz="quarter" idx="15"/>
          </p:nvPr>
        </p:nvSpPr>
        <p:spPr>
          <a:xfrm>
            <a:off x="6362700" y="4867273"/>
            <a:ext cx="4886325" cy="1228725"/>
          </a:xfrm>
        </p:spPr>
        <p:txBody>
          <a:bodyPr/>
          <a:lstStyle>
            <a:lvl1pPr>
              <a:buNone/>
              <a:defRPr sz="1800"/>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86361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0047E917-0DD3-47A6-BEA1-3451C91AC2EE}"/>
              </a:ext>
            </a:extLst>
          </p:cNvPr>
          <p:cNvSpPr>
            <a:spLocks noGrp="1"/>
          </p:cNvSpPr>
          <p:nvPr>
            <p:ph type="dt" sz="half" idx="10"/>
          </p:nvPr>
        </p:nvSpPr>
        <p:spPr/>
        <p:txBody>
          <a:bodyPr/>
          <a:lstStyle/>
          <a:p>
            <a:fld id="{5321DE4B-D91A-4998-89F5-981C58616758}" type="datetimeFigureOut">
              <a:rPr lang="en-US" smtClean="0"/>
              <a:t>2/2/2022</a:t>
            </a:fld>
            <a:endParaRPr lang="en-US"/>
          </a:p>
        </p:txBody>
      </p:sp>
      <p:sp>
        <p:nvSpPr>
          <p:cNvPr id="6" name="Footer Placeholder 5">
            <a:extLst>
              <a:ext uri="{FF2B5EF4-FFF2-40B4-BE49-F238E27FC236}">
                <a16:creationId xmlns:a16="http://schemas.microsoft.com/office/drawing/2014/main" id="{9E566652-845C-418A-ACF9-483385D23D66}"/>
              </a:ext>
            </a:extLst>
          </p:cNvPr>
          <p:cNvSpPr>
            <a:spLocks noGrp="1"/>
          </p:cNvSpPr>
          <p:nvPr>
            <p:ph type="ftr" sz="quarter" idx="11"/>
          </p:nvPr>
        </p:nvSpPr>
        <p:spPr/>
        <p:txBody>
          <a:bodyPr/>
          <a:lstStyle/>
          <a:p>
            <a:endParaRPr lang="en-US"/>
          </a:p>
          <a:p>
            <a:r>
              <a:rPr lang="en-US"/>
              <a:t>Copyright © 2020. Texas Education Agency. All Rights Reserved.</a:t>
            </a:r>
          </a:p>
          <a:p>
            <a:endParaRPr lang="en-US"/>
          </a:p>
        </p:txBody>
      </p:sp>
      <p:sp>
        <p:nvSpPr>
          <p:cNvPr id="7" name="Slide Number Placeholder 6">
            <a:extLst>
              <a:ext uri="{FF2B5EF4-FFF2-40B4-BE49-F238E27FC236}">
                <a16:creationId xmlns:a16="http://schemas.microsoft.com/office/drawing/2014/main" id="{5FFF41DE-7C38-4AD4-887E-6D193B112C51}"/>
              </a:ext>
            </a:extLst>
          </p:cNvPr>
          <p:cNvSpPr>
            <a:spLocks noGrp="1"/>
          </p:cNvSpPr>
          <p:nvPr>
            <p:ph type="sldNum" sz="quarter" idx="12"/>
          </p:nvPr>
        </p:nvSpPr>
        <p:spPr/>
        <p:txBody>
          <a:bodyPr/>
          <a:lstStyle/>
          <a:p>
            <a:fld id="{D258442F-D128-4B9A-8169-592B73AEC928}" type="slidenum">
              <a:rPr lang="en-US" smtClean="0"/>
              <a:t>‹#›</a:t>
            </a:fld>
            <a:endParaRPr lang="en-US"/>
          </a:p>
        </p:txBody>
      </p:sp>
      <p:sp>
        <p:nvSpPr>
          <p:cNvPr id="8" name="Text Placeholder 7">
            <a:extLst>
              <a:ext uri="{FF2B5EF4-FFF2-40B4-BE49-F238E27FC236}">
                <a16:creationId xmlns:a16="http://schemas.microsoft.com/office/drawing/2014/main" id="{9D68C810-AC41-40FE-B219-62CA04D7D023}"/>
              </a:ext>
            </a:extLst>
          </p:cNvPr>
          <p:cNvSpPr>
            <a:spLocks noGrp="1"/>
          </p:cNvSpPr>
          <p:nvPr>
            <p:ph type="body" sz="quarter" idx="13"/>
          </p:nvPr>
        </p:nvSpPr>
        <p:spPr>
          <a:xfrm>
            <a:off x="590551" y="4867275"/>
            <a:ext cx="2638424" cy="1228725"/>
          </a:xfrm>
        </p:spPr>
        <p:txBody>
          <a:bodyPr/>
          <a:lstStyle>
            <a:lvl1pPr>
              <a:buNone/>
              <a:defRPr sz="1800"/>
            </a:lvl1pPr>
          </a:lstStyle>
          <a:p>
            <a:pPr lvl="0"/>
            <a:r>
              <a:rPr lang="en-US"/>
              <a:t>Click to edit Master text styles</a:t>
            </a:r>
          </a:p>
          <a:p>
            <a:pPr lvl="1"/>
            <a:r>
              <a:rPr lang="en-US"/>
              <a:t>Second level</a:t>
            </a:r>
          </a:p>
        </p:txBody>
      </p:sp>
      <p:sp>
        <p:nvSpPr>
          <p:cNvPr id="14" name="Text Placeholder 7">
            <a:extLst>
              <a:ext uri="{FF2B5EF4-FFF2-40B4-BE49-F238E27FC236}">
                <a16:creationId xmlns:a16="http://schemas.microsoft.com/office/drawing/2014/main" id="{F9AD182F-0230-44D9-BF70-986D720A39D8}"/>
              </a:ext>
            </a:extLst>
          </p:cNvPr>
          <p:cNvSpPr>
            <a:spLocks noGrp="1"/>
          </p:cNvSpPr>
          <p:nvPr>
            <p:ph type="body" sz="quarter" idx="14"/>
          </p:nvPr>
        </p:nvSpPr>
        <p:spPr>
          <a:xfrm>
            <a:off x="4124326" y="4867274"/>
            <a:ext cx="2638424" cy="1228725"/>
          </a:xfrm>
        </p:spPr>
        <p:txBody>
          <a:bodyPr/>
          <a:lstStyle>
            <a:lvl1pPr>
              <a:buNone/>
              <a:defRPr sz="1800"/>
            </a:lvl1pPr>
          </a:lstStyle>
          <a:p>
            <a:pPr lvl="0"/>
            <a:r>
              <a:rPr lang="en-US"/>
              <a:t>Click to edit Master text styles</a:t>
            </a:r>
          </a:p>
          <a:p>
            <a:pPr lvl="1"/>
            <a:r>
              <a:rPr lang="en-US"/>
              <a:t>Second level</a:t>
            </a:r>
          </a:p>
        </p:txBody>
      </p:sp>
      <p:sp>
        <p:nvSpPr>
          <p:cNvPr id="15" name="Text Placeholder 7">
            <a:extLst>
              <a:ext uri="{FF2B5EF4-FFF2-40B4-BE49-F238E27FC236}">
                <a16:creationId xmlns:a16="http://schemas.microsoft.com/office/drawing/2014/main" id="{F687B04C-8116-4491-8B14-46A2A2166969}"/>
              </a:ext>
            </a:extLst>
          </p:cNvPr>
          <p:cNvSpPr>
            <a:spLocks noGrp="1"/>
          </p:cNvSpPr>
          <p:nvPr>
            <p:ph type="body" sz="quarter" idx="15"/>
          </p:nvPr>
        </p:nvSpPr>
        <p:spPr>
          <a:xfrm>
            <a:off x="8039101" y="4867273"/>
            <a:ext cx="2638424" cy="1228725"/>
          </a:xfrm>
        </p:spPr>
        <p:txBody>
          <a:bodyPr/>
          <a:lstStyle>
            <a:lvl1pPr>
              <a:buNone/>
              <a:defRPr sz="1800"/>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41005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ADA68-E82C-4450-9E5C-15CA412DAA23}"/>
              </a:ext>
            </a:extLst>
          </p:cNvPr>
          <p:cNvSpPr>
            <a:spLocks noGrp="1"/>
          </p:cNvSpPr>
          <p:nvPr>
            <p:ph type="ctrTitle"/>
          </p:nvPr>
        </p:nvSpPr>
        <p:spPr>
          <a:xfrm>
            <a:off x="2047874" y="1951038"/>
            <a:ext cx="8620125" cy="2387600"/>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F88B302-3884-451D-9771-0A8D857BA4F8}"/>
              </a:ext>
            </a:extLst>
          </p:cNvPr>
          <p:cNvSpPr>
            <a:spLocks noGrp="1"/>
          </p:cNvSpPr>
          <p:nvPr>
            <p:ph type="subTitle" idx="1"/>
          </p:nvPr>
        </p:nvSpPr>
        <p:spPr>
          <a:xfrm>
            <a:off x="2047874" y="4505324"/>
            <a:ext cx="8620125" cy="75247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DE897C-C247-4835-8DC2-D3EAD6DA739A}"/>
              </a:ext>
            </a:extLst>
          </p:cNvPr>
          <p:cNvSpPr>
            <a:spLocks noGrp="1"/>
          </p:cNvSpPr>
          <p:nvPr>
            <p:ph type="dt" sz="half" idx="10"/>
          </p:nvPr>
        </p:nvSpPr>
        <p:spPr>
          <a:xfrm>
            <a:off x="66675" y="6356348"/>
            <a:ext cx="2743200" cy="365125"/>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5321DE4B-D91A-4998-89F5-981C58616758}" type="datetimeFigureOut">
              <a:rPr lang="en-US" smtClean="0"/>
              <a:pPr/>
              <a:t>2/2/2022</a:t>
            </a:fld>
            <a:endParaRPr lang="en-US"/>
          </a:p>
        </p:txBody>
      </p:sp>
      <p:sp>
        <p:nvSpPr>
          <p:cNvPr id="5" name="Footer Placeholder 4">
            <a:extLst>
              <a:ext uri="{FF2B5EF4-FFF2-40B4-BE49-F238E27FC236}">
                <a16:creationId xmlns:a16="http://schemas.microsoft.com/office/drawing/2014/main" id="{C6832BD8-578A-435B-BA94-999BBB1515F6}"/>
              </a:ext>
            </a:extLst>
          </p:cNvPr>
          <p:cNvSpPr>
            <a:spLocks noGrp="1"/>
          </p:cNvSpPr>
          <p:nvPr>
            <p:ph type="ftr" sz="quarter" idx="11"/>
          </p:nvPr>
        </p:nvSpPr>
        <p:spPr/>
        <p:txBody>
          <a:bodyPr/>
          <a:lstStyle/>
          <a:p>
            <a:r>
              <a:rPr lang="en-US"/>
              <a:t>Copyright © 2020. Texas Education Agency. All Rights Reserved.</a:t>
            </a: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A16F0DAE-005B-4DB8-B07C-EC5972BEBEF1}"/>
              </a:ext>
            </a:extLst>
          </p:cNvPr>
          <p:cNvSpPr>
            <a:spLocks noGrp="1"/>
          </p:cNvSpPr>
          <p:nvPr>
            <p:ph type="sldNum" sz="quarter" idx="12"/>
          </p:nvPr>
        </p:nvSpPr>
        <p:spPr>
          <a:xfrm>
            <a:off x="9382125" y="6356349"/>
            <a:ext cx="2743200" cy="365125"/>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D258442F-D128-4B9A-8169-592B73AEC928}" type="slidenum">
              <a:rPr lang="en-US" smtClean="0"/>
              <a:pPr/>
              <a:t>‹#›</a:t>
            </a:fld>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31111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0047E917-0DD3-47A6-BEA1-3451C91AC2EE}"/>
              </a:ext>
            </a:extLst>
          </p:cNvPr>
          <p:cNvSpPr>
            <a:spLocks noGrp="1"/>
          </p:cNvSpPr>
          <p:nvPr>
            <p:ph type="dt" sz="half" idx="10"/>
          </p:nvPr>
        </p:nvSpPr>
        <p:spPr/>
        <p:txBody>
          <a:bodyPr/>
          <a:lstStyle/>
          <a:p>
            <a:fld id="{5321DE4B-D91A-4998-89F5-981C58616758}" type="datetimeFigureOut">
              <a:rPr lang="en-US" smtClean="0"/>
              <a:t>2/2/2022</a:t>
            </a:fld>
            <a:endParaRPr lang="en-US"/>
          </a:p>
        </p:txBody>
      </p:sp>
      <p:sp>
        <p:nvSpPr>
          <p:cNvPr id="6" name="Footer Placeholder 5">
            <a:extLst>
              <a:ext uri="{FF2B5EF4-FFF2-40B4-BE49-F238E27FC236}">
                <a16:creationId xmlns:a16="http://schemas.microsoft.com/office/drawing/2014/main" id="{9E566652-845C-418A-ACF9-483385D23D66}"/>
              </a:ext>
            </a:extLst>
          </p:cNvPr>
          <p:cNvSpPr>
            <a:spLocks noGrp="1"/>
          </p:cNvSpPr>
          <p:nvPr>
            <p:ph type="ftr" sz="quarter" idx="11"/>
          </p:nvPr>
        </p:nvSpPr>
        <p:spPr/>
        <p:txBody>
          <a:bodyPr/>
          <a:lstStyle/>
          <a:p>
            <a:endParaRPr lang="en-US"/>
          </a:p>
          <a:p>
            <a:r>
              <a:rPr lang="en-US"/>
              <a:t>Copyright © 2020. Texas Education Agency. All Rights Reserved.</a:t>
            </a:r>
          </a:p>
          <a:p>
            <a:endParaRPr lang="en-US"/>
          </a:p>
        </p:txBody>
      </p:sp>
      <p:sp>
        <p:nvSpPr>
          <p:cNvPr id="7" name="Slide Number Placeholder 6">
            <a:extLst>
              <a:ext uri="{FF2B5EF4-FFF2-40B4-BE49-F238E27FC236}">
                <a16:creationId xmlns:a16="http://schemas.microsoft.com/office/drawing/2014/main" id="{5FFF41DE-7C38-4AD4-887E-6D193B112C51}"/>
              </a:ext>
            </a:extLst>
          </p:cNvPr>
          <p:cNvSpPr>
            <a:spLocks noGrp="1"/>
          </p:cNvSpPr>
          <p:nvPr>
            <p:ph type="sldNum" sz="quarter" idx="12"/>
          </p:nvPr>
        </p:nvSpPr>
        <p:spPr/>
        <p:txBody>
          <a:bodyPr/>
          <a:lstStyle/>
          <a:p>
            <a:fld id="{D258442F-D128-4B9A-8169-592B73AEC928}" type="slidenum">
              <a:rPr lang="en-US" smtClean="0"/>
              <a:t>‹#›</a:t>
            </a:fld>
            <a:endParaRPr lang="en-US"/>
          </a:p>
        </p:txBody>
      </p:sp>
      <p:sp>
        <p:nvSpPr>
          <p:cNvPr id="8" name="Text Placeholder 7">
            <a:extLst>
              <a:ext uri="{FF2B5EF4-FFF2-40B4-BE49-F238E27FC236}">
                <a16:creationId xmlns:a16="http://schemas.microsoft.com/office/drawing/2014/main" id="{9D68C810-AC41-40FE-B219-62CA04D7D023}"/>
              </a:ext>
            </a:extLst>
          </p:cNvPr>
          <p:cNvSpPr>
            <a:spLocks noGrp="1"/>
          </p:cNvSpPr>
          <p:nvPr>
            <p:ph type="body" sz="quarter" idx="13"/>
          </p:nvPr>
        </p:nvSpPr>
        <p:spPr>
          <a:xfrm>
            <a:off x="1095376" y="4867272"/>
            <a:ext cx="1962149" cy="1228725"/>
          </a:xfrm>
        </p:spPr>
        <p:txBody>
          <a:bodyPr/>
          <a:lstStyle>
            <a:lvl1pPr>
              <a:buNone/>
              <a:defRPr sz="1800"/>
            </a:lvl1pPr>
          </a:lstStyle>
          <a:p>
            <a:pPr lvl="0"/>
            <a:r>
              <a:rPr lang="en-US"/>
              <a:t>Click to edit Master text styles</a:t>
            </a:r>
          </a:p>
          <a:p>
            <a:pPr lvl="1"/>
            <a:r>
              <a:rPr lang="en-US"/>
              <a:t>Second level</a:t>
            </a:r>
          </a:p>
        </p:txBody>
      </p:sp>
      <p:sp>
        <p:nvSpPr>
          <p:cNvPr id="9" name="Text Placeholder 7">
            <a:extLst>
              <a:ext uri="{FF2B5EF4-FFF2-40B4-BE49-F238E27FC236}">
                <a16:creationId xmlns:a16="http://schemas.microsoft.com/office/drawing/2014/main" id="{1708269D-9FBC-4314-9289-A56739200502}"/>
              </a:ext>
            </a:extLst>
          </p:cNvPr>
          <p:cNvSpPr>
            <a:spLocks noGrp="1"/>
          </p:cNvSpPr>
          <p:nvPr>
            <p:ph type="body" sz="quarter" idx="14"/>
          </p:nvPr>
        </p:nvSpPr>
        <p:spPr>
          <a:xfrm>
            <a:off x="3700462" y="4867271"/>
            <a:ext cx="1962149" cy="1228725"/>
          </a:xfrm>
        </p:spPr>
        <p:txBody>
          <a:bodyPr/>
          <a:lstStyle>
            <a:lvl1pPr>
              <a:buNone/>
              <a:defRPr sz="1800"/>
            </a:lvl1pPr>
          </a:lstStyle>
          <a:p>
            <a:pPr lvl="0"/>
            <a:r>
              <a:rPr lang="en-US"/>
              <a:t>Click to edit Master text styles</a:t>
            </a:r>
          </a:p>
          <a:p>
            <a:pPr lvl="1"/>
            <a:r>
              <a:rPr lang="en-US"/>
              <a:t>Second level</a:t>
            </a:r>
          </a:p>
        </p:txBody>
      </p:sp>
      <p:sp>
        <p:nvSpPr>
          <p:cNvPr id="10" name="Text Placeholder 7">
            <a:extLst>
              <a:ext uri="{FF2B5EF4-FFF2-40B4-BE49-F238E27FC236}">
                <a16:creationId xmlns:a16="http://schemas.microsoft.com/office/drawing/2014/main" id="{DF0AF3F6-EAE8-4AAC-99C2-C2951738AE7E}"/>
              </a:ext>
            </a:extLst>
          </p:cNvPr>
          <p:cNvSpPr>
            <a:spLocks noGrp="1"/>
          </p:cNvSpPr>
          <p:nvPr>
            <p:ph type="body" sz="quarter" idx="15"/>
          </p:nvPr>
        </p:nvSpPr>
        <p:spPr>
          <a:xfrm>
            <a:off x="6350792" y="4867269"/>
            <a:ext cx="1962149" cy="1228725"/>
          </a:xfrm>
        </p:spPr>
        <p:txBody>
          <a:bodyPr/>
          <a:lstStyle>
            <a:lvl1pPr>
              <a:buNone/>
              <a:defRPr sz="1800"/>
            </a:lvl1pPr>
          </a:lstStyle>
          <a:p>
            <a:pPr lvl="0"/>
            <a:r>
              <a:rPr lang="en-US"/>
              <a:t>Click to edit Master text styles</a:t>
            </a:r>
          </a:p>
          <a:p>
            <a:pPr lvl="1"/>
            <a:r>
              <a:rPr lang="en-US"/>
              <a:t>Second level</a:t>
            </a:r>
          </a:p>
        </p:txBody>
      </p:sp>
      <p:sp>
        <p:nvSpPr>
          <p:cNvPr id="11" name="Text Placeholder 7">
            <a:extLst>
              <a:ext uri="{FF2B5EF4-FFF2-40B4-BE49-F238E27FC236}">
                <a16:creationId xmlns:a16="http://schemas.microsoft.com/office/drawing/2014/main" id="{D3A7A69F-9787-4123-963F-34C2DB8231C5}"/>
              </a:ext>
            </a:extLst>
          </p:cNvPr>
          <p:cNvSpPr>
            <a:spLocks noGrp="1"/>
          </p:cNvSpPr>
          <p:nvPr>
            <p:ph type="body" sz="quarter" idx="16"/>
          </p:nvPr>
        </p:nvSpPr>
        <p:spPr>
          <a:xfrm>
            <a:off x="9001123" y="4867270"/>
            <a:ext cx="1962149" cy="1228725"/>
          </a:xfrm>
        </p:spPr>
        <p:txBody>
          <a:bodyPr/>
          <a:lstStyle>
            <a:lvl1pPr>
              <a:buNone/>
              <a:defRPr sz="1800"/>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74648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AD2DD-EBF0-41E5-8C21-D6E81AC8F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1E1B0F-0454-4584-9BC4-A68C204D5F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200465-8A5F-46FF-B8AD-098905F27E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C1D8E0-1249-4583-AF12-47E5A4010E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3BDF8F-0813-478D-B02C-0476376ABB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6D3443-73DD-4A70-902D-8FBB55F56987}"/>
              </a:ext>
            </a:extLst>
          </p:cNvPr>
          <p:cNvSpPr>
            <a:spLocks noGrp="1"/>
          </p:cNvSpPr>
          <p:nvPr>
            <p:ph type="dt" sz="half" idx="10"/>
          </p:nvPr>
        </p:nvSpPr>
        <p:spPr/>
        <p:txBody>
          <a:bodyPr/>
          <a:lstStyle/>
          <a:p>
            <a:fld id="{5321DE4B-D91A-4998-89F5-981C58616758}" type="datetimeFigureOut">
              <a:rPr lang="en-US" smtClean="0"/>
              <a:t>2/2/2022</a:t>
            </a:fld>
            <a:endParaRPr lang="en-US"/>
          </a:p>
        </p:txBody>
      </p:sp>
      <p:sp>
        <p:nvSpPr>
          <p:cNvPr id="9" name="Slide Number Placeholder 8">
            <a:extLst>
              <a:ext uri="{FF2B5EF4-FFF2-40B4-BE49-F238E27FC236}">
                <a16:creationId xmlns:a16="http://schemas.microsoft.com/office/drawing/2014/main" id="{10D217D3-A693-475A-BC9C-C0248EE1B122}"/>
              </a:ext>
            </a:extLst>
          </p:cNvPr>
          <p:cNvSpPr>
            <a:spLocks noGrp="1"/>
          </p:cNvSpPr>
          <p:nvPr>
            <p:ph type="sldNum" sz="quarter" idx="12"/>
          </p:nvPr>
        </p:nvSpPr>
        <p:spPr/>
        <p:txBody>
          <a:bodyPr/>
          <a:lstStyle/>
          <a:p>
            <a:fld id="{D258442F-D128-4B9A-8169-592B73AEC928}" type="slidenum">
              <a:rPr lang="en-US" smtClean="0"/>
              <a:t>‹#›</a:t>
            </a:fld>
            <a:endParaRPr lang="en-US"/>
          </a:p>
        </p:txBody>
      </p:sp>
      <p:sp>
        <p:nvSpPr>
          <p:cNvPr id="10" name="Footer Placeholder 5">
            <a:extLst>
              <a:ext uri="{FF2B5EF4-FFF2-40B4-BE49-F238E27FC236}">
                <a16:creationId xmlns:a16="http://schemas.microsoft.com/office/drawing/2014/main" id="{282A26EB-0FC5-4238-9D19-52DA626C8AFC}"/>
              </a:ext>
            </a:extLst>
          </p:cNvPr>
          <p:cNvSpPr>
            <a:spLocks noGrp="1"/>
          </p:cNvSpPr>
          <p:nvPr>
            <p:ph type="ftr" sz="quarter" idx="11"/>
          </p:nvPr>
        </p:nvSpPr>
        <p:spPr>
          <a:xfrm>
            <a:off x="4038600" y="6356350"/>
            <a:ext cx="4114800" cy="365125"/>
          </a:xfrm>
        </p:spPr>
        <p:txBody>
          <a:bodyPr/>
          <a:lstStyle/>
          <a:p>
            <a:endParaRPr lang="en-US"/>
          </a:p>
          <a:p>
            <a:r>
              <a:rPr lang="en-US"/>
              <a:t>Copyright © 2020. Texas Education Agency. All Rights Reserved.</a:t>
            </a:r>
          </a:p>
          <a:p>
            <a:endParaRPr lang="en-US"/>
          </a:p>
        </p:txBody>
      </p:sp>
    </p:spTree>
    <p:extLst>
      <p:ext uri="{BB962C8B-B14F-4D97-AF65-F5344CB8AC3E}">
        <p14:creationId xmlns:p14="http://schemas.microsoft.com/office/powerpoint/2010/main" val="3386507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16DED-7540-4787-B904-9C245B448AAD}"/>
              </a:ext>
            </a:extLst>
          </p:cNvPr>
          <p:cNvSpPr>
            <a:spLocks noGrp="1"/>
          </p:cNvSpPr>
          <p:nvPr>
            <p:ph type="title"/>
          </p:nvPr>
        </p:nvSpPr>
        <p:spPr>
          <a:xfrm>
            <a:off x="6724649" y="365125"/>
            <a:ext cx="5095875" cy="132556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8A5475EC-7552-4E10-ABB1-B447F970967B}"/>
              </a:ext>
            </a:extLst>
          </p:cNvPr>
          <p:cNvSpPr>
            <a:spLocks noGrp="1"/>
          </p:cNvSpPr>
          <p:nvPr>
            <p:ph type="ftr" sz="quarter" idx="11"/>
          </p:nvPr>
        </p:nvSpPr>
        <p:spPr/>
        <p:txBody>
          <a:bodyPr/>
          <a:lstStyle/>
          <a:p>
            <a:r>
              <a:rPr lang="en-US"/>
              <a:t>Copyright © 2020. Texas Education Agency. All Rights Reserved.</a:t>
            </a: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4">
            <a:extLst>
              <a:ext uri="{FF2B5EF4-FFF2-40B4-BE49-F238E27FC236}">
                <a16:creationId xmlns:a16="http://schemas.microsoft.com/office/drawing/2014/main" id="{83C6BC5A-7009-4370-A747-BD271E2E3E0D}"/>
              </a:ext>
            </a:extLst>
          </p:cNvPr>
          <p:cNvSpPr>
            <a:spLocks noGrp="1"/>
          </p:cNvSpPr>
          <p:nvPr>
            <p:ph type="sldNum" sz="quarter" idx="12"/>
          </p:nvPr>
        </p:nvSpPr>
        <p:spPr/>
        <p:txBody>
          <a:bodyPr/>
          <a:lstStyle/>
          <a:p>
            <a:fld id="{D258442F-D128-4B9A-8169-592B73AEC928}" type="slidenum">
              <a:rPr lang="en-US" smtClean="0"/>
              <a:pPr/>
              <a:t>‹#›</a:t>
            </a:fld>
            <a:endParaRPr lang="en-US"/>
          </a:p>
        </p:txBody>
      </p:sp>
      <p:sp>
        <p:nvSpPr>
          <p:cNvPr id="7" name="Picture Placeholder 6">
            <a:extLst>
              <a:ext uri="{FF2B5EF4-FFF2-40B4-BE49-F238E27FC236}">
                <a16:creationId xmlns:a16="http://schemas.microsoft.com/office/drawing/2014/main" id="{5C621F1E-985A-4328-A830-3119CB1EBAA8}"/>
              </a:ext>
            </a:extLst>
          </p:cNvPr>
          <p:cNvSpPr>
            <a:spLocks noGrp="1"/>
          </p:cNvSpPr>
          <p:nvPr>
            <p:ph type="pic" sz="quarter" idx="13"/>
          </p:nvPr>
        </p:nvSpPr>
        <p:spPr>
          <a:xfrm>
            <a:off x="838200" y="1019175"/>
            <a:ext cx="5029200" cy="4924425"/>
          </a:xfrm>
        </p:spPr>
        <p:txBody>
          <a:bodyPr/>
          <a:lstStyle/>
          <a:p>
            <a:r>
              <a:rPr lang="en-US"/>
              <a:t>Click icon to add picture</a:t>
            </a:r>
          </a:p>
        </p:txBody>
      </p:sp>
      <p:sp>
        <p:nvSpPr>
          <p:cNvPr id="9" name="Text Placeholder 8">
            <a:extLst>
              <a:ext uri="{FF2B5EF4-FFF2-40B4-BE49-F238E27FC236}">
                <a16:creationId xmlns:a16="http://schemas.microsoft.com/office/drawing/2014/main" id="{B4F5159A-D318-473C-AD0E-DE60C81BE935}"/>
              </a:ext>
            </a:extLst>
          </p:cNvPr>
          <p:cNvSpPr>
            <a:spLocks noGrp="1"/>
          </p:cNvSpPr>
          <p:nvPr>
            <p:ph type="body" sz="quarter" idx="14"/>
          </p:nvPr>
        </p:nvSpPr>
        <p:spPr>
          <a:xfrm>
            <a:off x="6724650" y="1952625"/>
            <a:ext cx="5095875" cy="3486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2906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16DED-7540-4787-B904-9C245B448AAD}"/>
              </a:ext>
            </a:extLst>
          </p:cNvPr>
          <p:cNvSpPr>
            <a:spLocks noGrp="1"/>
          </p:cNvSpPr>
          <p:nvPr>
            <p:ph type="title"/>
          </p:nvPr>
        </p:nvSpPr>
        <p:spPr>
          <a:xfrm>
            <a:off x="6724649" y="365125"/>
            <a:ext cx="5095875" cy="132556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8A5475EC-7552-4E10-ABB1-B447F970967B}"/>
              </a:ext>
            </a:extLst>
          </p:cNvPr>
          <p:cNvSpPr>
            <a:spLocks noGrp="1"/>
          </p:cNvSpPr>
          <p:nvPr>
            <p:ph type="ftr" sz="quarter" idx="11"/>
          </p:nvPr>
        </p:nvSpPr>
        <p:spPr/>
        <p:txBody>
          <a:bodyPr/>
          <a:lstStyle/>
          <a:p>
            <a:r>
              <a:rPr lang="en-US"/>
              <a:t>Copyright © 2020. Texas Education Agency. All Rights Reserved.</a:t>
            </a: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4">
            <a:extLst>
              <a:ext uri="{FF2B5EF4-FFF2-40B4-BE49-F238E27FC236}">
                <a16:creationId xmlns:a16="http://schemas.microsoft.com/office/drawing/2014/main" id="{83C6BC5A-7009-4370-A747-BD271E2E3E0D}"/>
              </a:ext>
            </a:extLst>
          </p:cNvPr>
          <p:cNvSpPr>
            <a:spLocks noGrp="1"/>
          </p:cNvSpPr>
          <p:nvPr>
            <p:ph type="sldNum" sz="quarter" idx="12"/>
          </p:nvPr>
        </p:nvSpPr>
        <p:spPr/>
        <p:txBody>
          <a:bodyPr/>
          <a:lstStyle/>
          <a:p>
            <a:fld id="{D258442F-D128-4B9A-8169-592B73AEC928}" type="slidenum">
              <a:rPr lang="en-US" smtClean="0"/>
              <a:pPr/>
              <a:t>‹#›</a:t>
            </a:fld>
            <a:endParaRPr lang="en-US"/>
          </a:p>
        </p:txBody>
      </p:sp>
      <p:sp>
        <p:nvSpPr>
          <p:cNvPr id="7" name="Picture Placeholder 6">
            <a:extLst>
              <a:ext uri="{FF2B5EF4-FFF2-40B4-BE49-F238E27FC236}">
                <a16:creationId xmlns:a16="http://schemas.microsoft.com/office/drawing/2014/main" id="{5C621F1E-985A-4328-A830-3119CB1EBAA8}"/>
              </a:ext>
            </a:extLst>
          </p:cNvPr>
          <p:cNvSpPr>
            <a:spLocks noGrp="1"/>
          </p:cNvSpPr>
          <p:nvPr>
            <p:ph type="pic" sz="quarter" idx="13"/>
          </p:nvPr>
        </p:nvSpPr>
        <p:spPr>
          <a:xfrm>
            <a:off x="838200" y="1019175"/>
            <a:ext cx="5029200" cy="4924425"/>
          </a:xfrm>
        </p:spPr>
        <p:txBody>
          <a:bodyPr/>
          <a:lstStyle/>
          <a:p>
            <a:r>
              <a:rPr lang="en-US"/>
              <a:t>Click icon to add picture</a:t>
            </a:r>
          </a:p>
        </p:txBody>
      </p:sp>
      <p:sp>
        <p:nvSpPr>
          <p:cNvPr id="9" name="Text Placeholder 8">
            <a:extLst>
              <a:ext uri="{FF2B5EF4-FFF2-40B4-BE49-F238E27FC236}">
                <a16:creationId xmlns:a16="http://schemas.microsoft.com/office/drawing/2014/main" id="{B4F5159A-D318-473C-AD0E-DE60C81BE935}"/>
              </a:ext>
            </a:extLst>
          </p:cNvPr>
          <p:cNvSpPr>
            <a:spLocks noGrp="1"/>
          </p:cNvSpPr>
          <p:nvPr>
            <p:ph type="body" sz="quarter" idx="14"/>
          </p:nvPr>
        </p:nvSpPr>
        <p:spPr>
          <a:xfrm>
            <a:off x="6724650" y="1952625"/>
            <a:ext cx="5095875" cy="3486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8266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16DED-7540-4787-B904-9C245B448AAD}"/>
              </a:ext>
            </a:extLst>
          </p:cNvPr>
          <p:cNvSpPr>
            <a:spLocks noGrp="1"/>
          </p:cNvSpPr>
          <p:nvPr>
            <p:ph type="title"/>
          </p:nvPr>
        </p:nvSpPr>
        <p:spPr>
          <a:xfrm>
            <a:off x="6724649" y="365125"/>
            <a:ext cx="5095875" cy="132556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8A5475EC-7552-4E10-ABB1-B447F970967B}"/>
              </a:ext>
            </a:extLst>
          </p:cNvPr>
          <p:cNvSpPr>
            <a:spLocks noGrp="1"/>
          </p:cNvSpPr>
          <p:nvPr>
            <p:ph type="ftr" sz="quarter" idx="11"/>
          </p:nvPr>
        </p:nvSpPr>
        <p:spPr/>
        <p:txBody>
          <a:bodyPr/>
          <a:lstStyle/>
          <a:p>
            <a:r>
              <a:rPr lang="en-US"/>
              <a:t>Copyright © 2020. Texas Education Agency. All Rights Reserved.</a:t>
            </a: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4">
            <a:extLst>
              <a:ext uri="{FF2B5EF4-FFF2-40B4-BE49-F238E27FC236}">
                <a16:creationId xmlns:a16="http://schemas.microsoft.com/office/drawing/2014/main" id="{83C6BC5A-7009-4370-A747-BD271E2E3E0D}"/>
              </a:ext>
            </a:extLst>
          </p:cNvPr>
          <p:cNvSpPr>
            <a:spLocks noGrp="1"/>
          </p:cNvSpPr>
          <p:nvPr>
            <p:ph type="sldNum" sz="quarter" idx="12"/>
          </p:nvPr>
        </p:nvSpPr>
        <p:spPr/>
        <p:txBody>
          <a:bodyPr/>
          <a:lstStyle/>
          <a:p>
            <a:fld id="{D258442F-D128-4B9A-8169-592B73AEC928}" type="slidenum">
              <a:rPr lang="en-US" smtClean="0"/>
              <a:pPr/>
              <a:t>‹#›</a:t>
            </a:fld>
            <a:endParaRPr lang="en-US"/>
          </a:p>
        </p:txBody>
      </p:sp>
      <p:sp>
        <p:nvSpPr>
          <p:cNvPr id="7" name="Picture Placeholder 6">
            <a:extLst>
              <a:ext uri="{FF2B5EF4-FFF2-40B4-BE49-F238E27FC236}">
                <a16:creationId xmlns:a16="http://schemas.microsoft.com/office/drawing/2014/main" id="{5C621F1E-985A-4328-A830-3119CB1EBAA8}"/>
              </a:ext>
            </a:extLst>
          </p:cNvPr>
          <p:cNvSpPr>
            <a:spLocks noGrp="1"/>
          </p:cNvSpPr>
          <p:nvPr>
            <p:ph type="pic" sz="quarter" idx="13"/>
          </p:nvPr>
        </p:nvSpPr>
        <p:spPr>
          <a:xfrm>
            <a:off x="838200" y="1019175"/>
            <a:ext cx="5029200" cy="4924425"/>
          </a:xfrm>
        </p:spPr>
        <p:txBody>
          <a:bodyPr/>
          <a:lstStyle/>
          <a:p>
            <a:r>
              <a:rPr lang="en-US"/>
              <a:t>Click icon to add picture</a:t>
            </a:r>
          </a:p>
        </p:txBody>
      </p:sp>
      <p:sp>
        <p:nvSpPr>
          <p:cNvPr id="9" name="Text Placeholder 8">
            <a:extLst>
              <a:ext uri="{FF2B5EF4-FFF2-40B4-BE49-F238E27FC236}">
                <a16:creationId xmlns:a16="http://schemas.microsoft.com/office/drawing/2014/main" id="{B4F5159A-D318-473C-AD0E-DE60C81BE935}"/>
              </a:ext>
            </a:extLst>
          </p:cNvPr>
          <p:cNvSpPr>
            <a:spLocks noGrp="1"/>
          </p:cNvSpPr>
          <p:nvPr>
            <p:ph type="body" sz="quarter" idx="14"/>
          </p:nvPr>
        </p:nvSpPr>
        <p:spPr>
          <a:xfrm>
            <a:off x="6724650" y="1952625"/>
            <a:ext cx="5095875" cy="3486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65621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16DED-7540-4787-B904-9C245B448AAD}"/>
              </a:ext>
            </a:extLst>
          </p:cNvPr>
          <p:cNvSpPr>
            <a:spLocks noGrp="1"/>
          </p:cNvSpPr>
          <p:nvPr>
            <p:ph type="title"/>
          </p:nvPr>
        </p:nvSpPr>
        <p:spPr>
          <a:xfrm>
            <a:off x="6724649" y="365125"/>
            <a:ext cx="5095875" cy="132556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8A5475EC-7552-4E10-ABB1-B447F970967B}"/>
              </a:ext>
            </a:extLst>
          </p:cNvPr>
          <p:cNvSpPr>
            <a:spLocks noGrp="1"/>
          </p:cNvSpPr>
          <p:nvPr>
            <p:ph type="ftr" sz="quarter" idx="11"/>
          </p:nvPr>
        </p:nvSpPr>
        <p:spPr/>
        <p:txBody>
          <a:bodyPr/>
          <a:lstStyle/>
          <a:p>
            <a:r>
              <a:rPr lang="en-US"/>
              <a:t>Copyright © 2020. Texas Education Agency. All Rights Reserved.</a:t>
            </a: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4">
            <a:extLst>
              <a:ext uri="{FF2B5EF4-FFF2-40B4-BE49-F238E27FC236}">
                <a16:creationId xmlns:a16="http://schemas.microsoft.com/office/drawing/2014/main" id="{83C6BC5A-7009-4370-A747-BD271E2E3E0D}"/>
              </a:ext>
            </a:extLst>
          </p:cNvPr>
          <p:cNvSpPr>
            <a:spLocks noGrp="1"/>
          </p:cNvSpPr>
          <p:nvPr>
            <p:ph type="sldNum" sz="quarter" idx="12"/>
          </p:nvPr>
        </p:nvSpPr>
        <p:spPr/>
        <p:txBody>
          <a:bodyPr/>
          <a:lstStyle/>
          <a:p>
            <a:fld id="{D258442F-D128-4B9A-8169-592B73AEC928}" type="slidenum">
              <a:rPr lang="en-US" smtClean="0"/>
              <a:pPr/>
              <a:t>‹#›</a:t>
            </a:fld>
            <a:endParaRPr lang="en-US"/>
          </a:p>
        </p:txBody>
      </p:sp>
      <p:sp>
        <p:nvSpPr>
          <p:cNvPr id="7" name="Picture Placeholder 6">
            <a:extLst>
              <a:ext uri="{FF2B5EF4-FFF2-40B4-BE49-F238E27FC236}">
                <a16:creationId xmlns:a16="http://schemas.microsoft.com/office/drawing/2014/main" id="{5C621F1E-985A-4328-A830-3119CB1EBAA8}"/>
              </a:ext>
            </a:extLst>
          </p:cNvPr>
          <p:cNvSpPr>
            <a:spLocks noGrp="1"/>
          </p:cNvSpPr>
          <p:nvPr>
            <p:ph type="pic" sz="quarter" idx="13"/>
          </p:nvPr>
        </p:nvSpPr>
        <p:spPr>
          <a:xfrm>
            <a:off x="838200" y="1019175"/>
            <a:ext cx="5029200" cy="4924425"/>
          </a:xfrm>
        </p:spPr>
        <p:txBody>
          <a:bodyPr/>
          <a:lstStyle/>
          <a:p>
            <a:r>
              <a:rPr lang="en-US"/>
              <a:t>Click icon to add picture</a:t>
            </a:r>
          </a:p>
        </p:txBody>
      </p:sp>
      <p:sp>
        <p:nvSpPr>
          <p:cNvPr id="9" name="Text Placeholder 8">
            <a:extLst>
              <a:ext uri="{FF2B5EF4-FFF2-40B4-BE49-F238E27FC236}">
                <a16:creationId xmlns:a16="http://schemas.microsoft.com/office/drawing/2014/main" id="{B4F5159A-D318-473C-AD0E-DE60C81BE935}"/>
              </a:ext>
            </a:extLst>
          </p:cNvPr>
          <p:cNvSpPr>
            <a:spLocks noGrp="1"/>
          </p:cNvSpPr>
          <p:nvPr>
            <p:ph type="body" sz="quarter" idx="14"/>
          </p:nvPr>
        </p:nvSpPr>
        <p:spPr>
          <a:xfrm>
            <a:off x="6724650" y="1952625"/>
            <a:ext cx="5095875" cy="3486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51995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1D426E-F333-4D6B-AF92-4E6FD7DBE771}"/>
              </a:ext>
            </a:extLst>
          </p:cNvPr>
          <p:cNvSpPr/>
          <p:nvPr userDrawn="1"/>
        </p:nvSpPr>
        <p:spPr>
          <a:xfrm>
            <a:off x="295274" y="2419350"/>
            <a:ext cx="2743200" cy="4113212"/>
          </a:xfrm>
          <a:prstGeom prst="rect">
            <a:avLst/>
          </a:prstGeom>
          <a:solidFill>
            <a:srgbClr val="8B8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310BB89-CE01-415B-9E3D-D82E62EA6524}"/>
              </a:ext>
            </a:extLst>
          </p:cNvPr>
          <p:cNvSpPr/>
          <p:nvPr userDrawn="1"/>
        </p:nvSpPr>
        <p:spPr>
          <a:xfrm>
            <a:off x="323851" y="0"/>
            <a:ext cx="2743200" cy="2152650"/>
          </a:xfrm>
          <a:prstGeom prst="rect">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89B56E-FB5B-4F11-B9D3-067A677CAB1B}"/>
              </a:ext>
            </a:extLst>
          </p:cNvPr>
          <p:cNvSpPr>
            <a:spLocks noGrp="1"/>
          </p:cNvSpPr>
          <p:nvPr>
            <p:ph type="title"/>
          </p:nvPr>
        </p:nvSpPr>
        <p:spPr>
          <a:xfrm>
            <a:off x="3562350" y="266700"/>
            <a:ext cx="8372475" cy="9810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789B2C-6840-489A-A2F3-758400D66FAC}"/>
              </a:ext>
            </a:extLst>
          </p:cNvPr>
          <p:cNvSpPr>
            <a:spLocks noGrp="1"/>
          </p:cNvSpPr>
          <p:nvPr>
            <p:ph idx="1"/>
          </p:nvPr>
        </p:nvSpPr>
        <p:spPr>
          <a:xfrm>
            <a:off x="3562350" y="1581150"/>
            <a:ext cx="7793038" cy="4279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7" name="Slide Number Placeholder 6">
            <a:extLst>
              <a:ext uri="{FF2B5EF4-FFF2-40B4-BE49-F238E27FC236}">
                <a16:creationId xmlns:a16="http://schemas.microsoft.com/office/drawing/2014/main" id="{533F6180-B519-495B-8F15-561513BF7E05}"/>
              </a:ext>
            </a:extLst>
          </p:cNvPr>
          <p:cNvSpPr>
            <a:spLocks noGrp="1"/>
          </p:cNvSpPr>
          <p:nvPr>
            <p:ph type="sldNum" sz="quarter" idx="12"/>
          </p:nvPr>
        </p:nvSpPr>
        <p:spPr/>
        <p:txBody>
          <a:bodyPr/>
          <a:lstStyle/>
          <a:p>
            <a:fld id="{D258442F-D128-4B9A-8169-592B73AEC928}" type="slidenum">
              <a:rPr lang="en-US" smtClean="0"/>
              <a:t>‹#›</a:t>
            </a:fld>
            <a:endParaRPr lang="en-US"/>
          </a:p>
        </p:txBody>
      </p:sp>
      <p:sp>
        <p:nvSpPr>
          <p:cNvPr id="9" name="Picture Placeholder 8">
            <a:extLst>
              <a:ext uri="{FF2B5EF4-FFF2-40B4-BE49-F238E27FC236}">
                <a16:creationId xmlns:a16="http://schemas.microsoft.com/office/drawing/2014/main" id="{EDCBA5F4-35B2-4967-804E-4E28D3640280}"/>
              </a:ext>
            </a:extLst>
          </p:cNvPr>
          <p:cNvSpPr>
            <a:spLocks noGrp="1"/>
          </p:cNvSpPr>
          <p:nvPr>
            <p:ph type="pic" sz="quarter" idx="13"/>
          </p:nvPr>
        </p:nvSpPr>
        <p:spPr>
          <a:xfrm>
            <a:off x="295274" y="2439988"/>
            <a:ext cx="2743200" cy="4086225"/>
          </a:xfrm>
        </p:spPr>
        <p:txBody>
          <a:bodyPr/>
          <a:lstStyle/>
          <a:p>
            <a:r>
              <a:rPr lang="en-US"/>
              <a:t>Click icon to add picture</a:t>
            </a:r>
          </a:p>
        </p:txBody>
      </p:sp>
      <p:sp>
        <p:nvSpPr>
          <p:cNvPr id="11" name="Picture Placeholder 10">
            <a:extLst>
              <a:ext uri="{FF2B5EF4-FFF2-40B4-BE49-F238E27FC236}">
                <a16:creationId xmlns:a16="http://schemas.microsoft.com/office/drawing/2014/main" id="{1E9B11ED-235B-49DF-A96B-3EDB249C97ED}"/>
              </a:ext>
            </a:extLst>
          </p:cNvPr>
          <p:cNvSpPr>
            <a:spLocks noGrp="1"/>
          </p:cNvSpPr>
          <p:nvPr>
            <p:ph type="pic" sz="quarter" idx="14"/>
          </p:nvPr>
        </p:nvSpPr>
        <p:spPr>
          <a:xfrm>
            <a:off x="323851" y="-11113"/>
            <a:ext cx="2743200" cy="2152650"/>
          </a:xfrm>
        </p:spPr>
        <p:txBody>
          <a:bodyPr/>
          <a:lstStyle/>
          <a:p>
            <a:r>
              <a:rPr lang="en-US"/>
              <a:t>Click icon to add picture</a:t>
            </a:r>
          </a:p>
        </p:txBody>
      </p:sp>
    </p:spTree>
    <p:extLst>
      <p:ext uri="{BB962C8B-B14F-4D97-AF65-F5344CB8AC3E}">
        <p14:creationId xmlns:p14="http://schemas.microsoft.com/office/powerpoint/2010/main" val="1772678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C680DE-7BAA-46A5-9F3E-DB6C41125AD0}"/>
              </a:ext>
            </a:extLst>
          </p:cNvPr>
          <p:cNvSpPr/>
          <p:nvPr userDrawn="1"/>
        </p:nvSpPr>
        <p:spPr>
          <a:xfrm>
            <a:off x="3281363" y="552450"/>
            <a:ext cx="2743200" cy="2924175"/>
          </a:xfrm>
          <a:prstGeom prst="rect">
            <a:avLst/>
          </a:prstGeom>
          <a:solidFill>
            <a:srgbClr val="8B8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3D0CE78-6439-43FB-80DE-D611B968BA0E}"/>
              </a:ext>
            </a:extLst>
          </p:cNvPr>
          <p:cNvSpPr/>
          <p:nvPr userDrawn="1"/>
        </p:nvSpPr>
        <p:spPr>
          <a:xfrm>
            <a:off x="3209925" y="3676650"/>
            <a:ext cx="2743200" cy="2851149"/>
          </a:xfrm>
          <a:prstGeom prst="rect">
            <a:avLst/>
          </a:prstGeom>
          <a:solidFill>
            <a:srgbClr val="8B8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A1D426E-F333-4D6B-AF92-4E6FD7DBE771}"/>
              </a:ext>
            </a:extLst>
          </p:cNvPr>
          <p:cNvSpPr/>
          <p:nvPr userDrawn="1"/>
        </p:nvSpPr>
        <p:spPr>
          <a:xfrm>
            <a:off x="295274" y="2419350"/>
            <a:ext cx="2743200" cy="4113212"/>
          </a:xfrm>
          <a:prstGeom prst="rect">
            <a:avLst/>
          </a:prstGeom>
          <a:solidFill>
            <a:srgbClr val="8B8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310BB89-CE01-415B-9E3D-D82E62EA6524}"/>
              </a:ext>
            </a:extLst>
          </p:cNvPr>
          <p:cNvSpPr/>
          <p:nvPr userDrawn="1"/>
        </p:nvSpPr>
        <p:spPr>
          <a:xfrm>
            <a:off x="323851" y="0"/>
            <a:ext cx="2743200" cy="2152650"/>
          </a:xfrm>
          <a:prstGeom prst="rect">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89B56E-FB5B-4F11-B9D3-067A677CAB1B}"/>
              </a:ext>
            </a:extLst>
          </p:cNvPr>
          <p:cNvSpPr>
            <a:spLocks noGrp="1"/>
          </p:cNvSpPr>
          <p:nvPr>
            <p:ph type="title"/>
          </p:nvPr>
        </p:nvSpPr>
        <p:spPr>
          <a:xfrm>
            <a:off x="6238875" y="266700"/>
            <a:ext cx="5695950" cy="9810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789B2C-6840-489A-A2F3-758400D66FAC}"/>
              </a:ext>
            </a:extLst>
          </p:cNvPr>
          <p:cNvSpPr>
            <a:spLocks noGrp="1"/>
          </p:cNvSpPr>
          <p:nvPr>
            <p:ph idx="1"/>
          </p:nvPr>
        </p:nvSpPr>
        <p:spPr>
          <a:xfrm>
            <a:off x="6238876" y="1581150"/>
            <a:ext cx="5116512" cy="4279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7" name="Slide Number Placeholder 6">
            <a:extLst>
              <a:ext uri="{FF2B5EF4-FFF2-40B4-BE49-F238E27FC236}">
                <a16:creationId xmlns:a16="http://schemas.microsoft.com/office/drawing/2014/main" id="{533F6180-B519-495B-8F15-561513BF7E05}"/>
              </a:ext>
            </a:extLst>
          </p:cNvPr>
          <p:cNvSpPr>
            <a:spLocks noGrp="1"/>
          </p:cNvSpPr>
          <p:nvPr>
            <p:ph type="sldNum" sz="quarter" idx="12"/>
          </p:nvPr>
        </p:nvSpPr>
        <p:spPr/>
        <p:txBody>
          <a:bodyPr/>
          <a:lstStyle/>
          <a:p>
            <a:fld id="{D258442F-D128-4B9A-8169-592B73AEC928}" type="slidenum">
              <a:rPr lang="en-US" smtClean="0"/>
              <a:t>‹#›</a:t>
            </a:fld>
            <a:endParaRPr lang="en-US"/>
          </a:p>
        </p:txBody>
      </p:sp>
      <p:sp>
        <p:nvSpPr>
          <p:cNvPr id="9" name="Picture Placeholder 8">
            <a:extLst>
              <a:ext uri="{FF2B5EF4-FFF2-40B4-BE49-F238E27FC236}">
                <a16:creationId xmlns:a16="http://schemas.microsoft.com/office/drawing/2014/main" id="{EDCBA5F4-35B2-4967-804E-4E28D3640280}"/>
              </a:ext>
            </a:extLst>
          </p:cNvPr>
          <p:cNvSpPr>
            <a:spLocks noGrp="1"/>
          </p:cNvSpPr>
          <p:nvPr>
            <p:ph type="pic" sz="quarter" idx="13"/>
          </p:nvPr>
        </p:nvSpPr>
        <p:spPr>
          <a:xfrm>
            <a:off x="295275" y="2457450"/>
            <a:ext cx="2743200" cy="4086225"/>
          </a:xfrm>
        </p:spPr>
        <p:txBody>
          <a:bodyPr/>
          <a:lstStyle/>
          <a:p>
            <a:r>
              <a:rPr lang="en-US"/>
              <a:t>Click icon to add picture</a:t>
            </a:r>
          </a:p>
        </p:txBody>
      </p:sp>
      <p:sp>
        <p:nvSpPr>
          <p:cNvPr id="11" name="Picture Placeholder 10">
            <a:extLst>
              <a:ext uri="{FF2B5EF4-FFF2-40B4-BE49-F238E27FC236}">
                <a16:creationId xmlns:a16="http://schemas.microsoft.com/office/drawing/2014/main" id="{1E9B11ED-235B-49DF-A96B-3EDB249C97ED}"/>
              </a:ext>
            </a:extLst>
          </p:cNvPr>
          <p:cNvSpPr>
            <a:spLocks noGrp="1"/>
          </p:cNvSpPr>
          <p:nvPr>
            <p:ph type="pic" sz="quarter" idx="14"/>
          </p:nvPr>
        </p:nvSpPr>
        <p:spPr>
          <a:xfrm>
            <a:off x="323851" y="-11113"/>
            <a:ext cx="2743200" cy="2152650"/>
          </a:xfrm>
        </p:spPr>
        <p:txBody>
          <a:bodyPr/>
          <a:lstStyle/>
          <a:p>
            <a:r>
              <a:rPr lang="en-US"/>
              <a:t>Click icon to add picture</a:t>
            </a:r>
          </a:p>
        </p:txBody>
      </p:sp>
      <p:sp>
        <p:nvSpPr>
          <p:cNvPr id="13" name="Text Placeholder 12">
            <a:extLst>
              <a:ext uri="{FF2B5EF4-FFF2-40B4-BE49-F238E27FC236}">
                <a16:creationId xmlns:a16="http://schemas.microsoft.com/office/drawing/2014/main" id="{7BCF066E-8E12-4448-A72B-83A6E9776EC1}"/>
              </a:ext>
            </a:extLst>
          </p:cNvPr>
          <p:cNvSpPr>
            <a:spLocks noGrp="1"/>
          </p:cNvSpPr>
          <p:nvPr>
            <p:ph type="body" sz="quarter" idx="15" hasCustomPrompt="1"/>
          </p:nvPr>
        </p:nvSpPr>
        <p:spPr>
          <a:xfrm>
            <a:off x="3267075" y="1581150"/>
            <a:ext cx="2743200" cy="1895475"/>
          </a:xfrm>
        </p:spPr>
        <p:txBody>
          <a:bodyPr>
            <a:normAutofit/>
          </a:bodyPr>
          <a:lstStyle>
            <a:lvl1pPr>
              <a:buNone/>
              <a:defRPr sz="3600">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 Statistic</a:t>
            </a:r>
          </a:p>
        </p:txBody>
      </p:sp>
      <p:sp>
        <p:nvSpPr>
          <p:cNvPr id="17" name="Text Placeholder 12">
            <a:extLst>
              <a:ext uri="{FF2B5EF4-FFF2-40B4-BE49-F238E27FC236}">
                <a16:creationId xmlns:a16="http://schemas.microsoft.com/office/drawing/2014/main" id="{49AAC444-BC59-405B-82C1-651ABBD1DB8A}"/>
              </a:ext>
            </a:extLst>
          </p:cNvPr>
          <p:cNvSpPr>
            <a:spLocks noGrp="1"/>
          </p:cNvSpPr>
          <p:nvPr>
            <p:ph type="body" sz="quarter" idx="16" hasCustomPrompt="1"/>
          </p:nvPr>
        </p:nvSpPr>
        <p:spPr>
          <a:xfrm>
            <a:off x="3209925" y="4743450"/>
            <a:ext cx="2743200" cy="1543050"/>
          </a:xfrm>
        </p:spPr>
        <p:txBody>
          <a:bodyPr>
            <a:normAutofit/>
          </a:bodyPr>
          <a:lstStyle>
            <a:lvl1pPr>
              <a:buNone/>
              <a:defRPr sz="3600">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t>% Statistic</a:t>
            </a:r>
          </a:p>
        </p:txBody>
      </p:sp>
    </p:spTree>
    <p:extLst>
      <p:ext uri="{BB962C8B-B14F-4D97-AF65-F5344CB8AC3E}">
        <p14:creationId xmlns:p14="http://schemas.microsoft.com/office/powerpoint/2010/main" val="6773177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DB291B4-E066-4658-97C3-9CD251135650}"/>
              </a:ext>
            </a:extLst>
          </p:cNvPr>
          <p:cNvSpPr>
            <a:spLocks noGrp="1"/>
          </p:cNvSpPr>
          <p:nvPr>
            <p:ph type="dt" sz="half" idx="10"/>
          </p:nvPr>
        </p:nvSpPr>
        <p:spPr/>
        <p:txBody>
          <a:bodyPr/>
          <a:lstStyle/>
          <a:p>
            <a:fld id="{5321DE4B-D91A-4998-89F5-981C58616758}" type="datetimeFigureOut">
              <a:rPr lang="en-US" smtClean="0"/>
              <a:t>2/2/2022</a:t>
            </a:fld>
            <a:endParaRPr lang="en-US"/>
          </a:p>
        </p:txBody>
      </p:sp>
      <p:sp>
        <p:nvSpPr>
          <p:cNvPr id="5" name="Footer Placeholder 4">
            <a:extLst>
              <a:ext uri="{FF2B5EF4-FFF2-40B4-BE49-F238E27FC236}">
                <a16:creationId xmlns:a16="http://schemas.microsoft.com/office/drawing/2014/main" id="{7EBB5B20-8074-40AF-95C2-8B7273AFB6FF}"/>
              </a:ext>
            </a:extLst>
          </p:cNvPr>
          <p:cNvSpPr>
            <a:spLocks noGrp="1"/>
          </p:cNvSpPr>
          <p:nvPr>
            <p:ph type="ftr" sz="quarter" idx="11"/>
          </p:nvPr>
        </p:nvSpPr>
        <p:spPr/>
        <p:txBody>
          <a:bodyPr/>
          <a:lstStyle/>
          <a:p>
            <a:endParaRPr lang="en-US"/>
          </a:p>
          <a:p>
            <a:r>
              <a:rPr lang="en-US"/>
              <a:t>Copyright © 2020. Texas Education Agency. All Rights Reserved.</a:t>
            </a:r>
          </a:p>
          <a:p>
            <a:endParaRPr lang="en-US"/>
          </a:p>
        </p:txBody>
      </p:sp>
      <p:sp>
        <p:nvSpPr>
          <p:cNvPr id="6" name="Slide Number Placeholder 5">
            <a:extLst>
              <a:ext uri="{FF2B5EF4-FFF2-40B4-BE49-F238E27FC236}">
                <a16:creationId xmlns:a16="http://schemas.microsoft.com/office/drawing/2014/main" id="{64D00FF3-F2E2-4A36-9E68-E4E24DF7593B}"/>
              </a:ext>
            </a:extLst>
          </p:cNvPr>
          <p:cNvSpPr>
            <a:spLocks noGrp="1"/>
          </p:cNvSpPr>
          <p:nvPr>
            <p:ph type="sldNum" sz="quarter" idx="12"/>
          </p:nvPr>
        </p:nvSpPr>
        <p:spPr/>
        <p:txBody>
          <a:bodyPr/>
          <a:lstStyle/>
          <a:p>
            <a:fld id="{D258442F-D128-4B9A-8169-592B73AEC928}" type="slidenum">
              <a:rPr lang="en-US" smtClean="0"/>
              <a:t>‹#›</a:t>
            </a:fld>
            <a:endParaRPr lang="en-US"/>
          </a:p>
        </p:txBody>
      </p:sp>
      <p:sp>
        <p:nvSpPr>
          <p:cNvPr id="7" name="Title 1">
            <a:extLst>
              <a:ext uri="{FF2B5EF4-FFF2-40B4-BE49-F238E27FC236}">
                <a16:creationId xmlns:a16="http://schemas.microsoft.com/office/drawing/2014/main" id="{21E5F99B-3B11-42A5-83FA-BC880ACEDB87}"/>
              </a:ext>
            </a:extLst>
          </p:cNvPr>
          <p:cNvSpPr>
            <a:spLocks noGrp="1"/>
          </p:cNvSpPr>
          <p:nvPr>
            <p:ph type="title"/>
          </p:nvPr>
        </p:nvSpPr>
        <p:spPr>
          <a:xfrm>
            <a:off x="540983" y="454364"/>
            <a:ext cx="10515600" cy="758825"/>
          </a:xfrm>
        </p:spPr>
        <p:txBody>
          <a:bodyPr/>
          <a:lstStyle/>
          <a:p>
            <a:r>
              <a:rPr lang="en-US"/>
              <a:t>Click to edit Master title style</a:t>
            </a:r>
          </a:p>
        </p:txBody>
      </p:sp>
    </p:spTree>
    <p:extLst>
      <p:ext uri="{BB962C8B-B14F-4D97-AF65-F5344CB8AC3E}">
        <p14:creationId xmlns:p14="http://schemas.microsoft.com/office/powerpoint/2010/main" val="29897891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6596F-2D36-4BC9-8FC6-9A4B0533FC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F9879D-5A23-4882-BC68-197B930F91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C773E4-76D2-4B36-958A-D6768BD49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8E2899-7E4C-403E-BA19-154F6D53ACC4}"/>
              </a:ext>
            </a:extLst>
          </p:cNvPr>
          <p:cNvSpPr>
            <a:spLocks noGrp="1"/>
          </p:cNvSpPr>
          <p:nvPr>
            <p:ph type="dt" sz="half" idx="10"/>
          </p:nvPr>
        </p:nvSpPr>
        <p:spPr/>
        <p:txBody>
          <a:bodyPr/>
          <a:lstStyle/>
          <a:p>
            <a:fld id="{5321DE4B-D91A-4998-89F5-981C58616758}" type="datetimeFigureOut">
              <a:rPr lang="en-US" smtClean="0"/>
              <a:t>2/2/2022</a:t>
            </a:fld>
            <a:endParaRPr lang="en-US"/>
          </a:p>
        </p:txBody>
      </p:sp>
      <p:sp>
        <p:nvSpPr>
          <p:cNvPr id="6" name="Footer Placeholder 5">
            <a:extLst>
              <a:ext uri="{FF2B5EF4-FFF2-40B4-BE49-F238E27FC236}">
                <a16:creationId xmlns:a16="http://schemas.microsoft.com/office/drawing/2014/main" id="{55E64044-F3CC-438A-90F9-B5D2D0763F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F5266A-4D9A-4EF8-9A42-CF485DA22549}"/>
              </a:ext>
            </a:extLst>
          </p:cNvPr>
          <p:cNvSpPr>
            <a:spLocks noGrp="1"/>
          </p:cNvSpPr>
          <p:nvPr>
            <p:ph type="sldNum" sz="quarter" idx="12"/>
          </p:nvPr>
        </p:nvSpPr>
        <p:spPr/>
        <p:txBody>
          <a:bodyPr/>
          <a:lstStyle/>
          <a:p>
            <a:fld id="{D258442F-D128-4B9A-8169-592B73AEC928}" type="slidenum">
              <a:rPr lang="en-US" smtClean="0"/>
              <a:t>‹#›</a:t>
            </a:fld>
            <a:endParaRPr lang="en-US"/>
          </a:p>
        </p:txBody>
      </p:sp>
    </p:spTree>
    <p:extLst>
      <p:ext uri="{BB962C8B-B14F-4D97-AF65-F5344CB8AC3E}">
        <p14:creationId xmlns:p14="http://schemas.microsoft.com/office/powerpoint/2010/main" val="1759082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ADA68-E82C-4450-9E5C-15CA412DAA23}"/>
              </a:ext>
            </a:extLst>
          </p:cNvPr>
          <p:cNvSpPr>
            <a:spLocks noGrp="1"/>
          </p:cNvSpPr>
          <p:nvPr>
            <p:ph type="ctrTitle"/>
          </p:nvPr>
        </p:nvSpPr>
        <p:spPr>
          <a:xfrm>
            <a:off x="2047874" y="1951038"/>
            <a:ext cx="8620125" cy="2387600"/>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F88B302-3884-451D-9771-0A8D857BA4F8}"/>
              </a:ext>
            </a:extLst>
          </p:cNvPr>
          <p:cNvSpPr>
            <a:spLocks noGrp="1"/>
          </p:cNvSpPr>
          <p:nvPr>
            <p:ph type="subTitle" idx="1"/>
          </p:nvPr>
        </p:nvSpPr>
        <p:spPr>
          <a:xfrm>
            <a:off x="2047874" y="4505324"/>
            <a:ext cx="8620125" cy="75247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DE897C-C247-4835-8DC2-D3EAD6DA739A}"/>
              </a:ext>
            </a:extLst>
          </p:cNvPr>
          <p:cNvSpPr>
            <a:spLocks noGrp="1"/>
          </p:cNvSpPr>
          <p:nvPr>
            <p:ph type="dt" sz="half" idx="10"/>
          </p:nvPr>
        </p:nvSpPr>
        <p:spPr>
          <a:xfrm>
            <a:off x="66675" y="6356348"/>
            <a:ext cx="2743200" cy="365125"/>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5321DE4B-D91A-4998-89F5-981C58616758}" type="datetimeFigureOut">
              <a:rPr lang="en-US" smtClean="0"/>
              <a:pPr/>
              <a:t>2/2/2022</a:t>
            </a:fld>
            <a:endParaRPr lang="en-US"/>
          </a:p>
        </p:txBody>
      </p:sp>
      <p:sp>
        <p:nvSpPr>
          <p:cNvPr id="5" name="Footer Placeholder 4">
            <a:extLst>
              <a:ext uri="{FF2B5EF4-FFF2-40B4-BE49-F238E27FC236}">
                <a16:creationId xmlns:a16="http://schemas.microsoft.com/office/drawing/2014/main" id="{C6832BD8-578A-435B-BA94-999BBB1515F6}"/>
              </a:ext>
            </a:extLst>
          </p:cNvPr>
          <p:cNvSpPr>
            <a:spLocks noGrp="1"/>
          </p:cNvSpPr>
          <p:nvPr>
            <p:ph type="ftr" sz="quarter" idx="11"/>
          </p:nvPr>
        </p:nvSpPr>
        <p:spPr/>
        <p:txBody>
          <a:bodyPr/>
          <a:lstStyle/>
          <a:p>
            <a:r>
              <a:rPr lang="en-US"/>
              <a:t>Copyright © 2020. Texas Education Agency. All Rights Reserved.</a:t>
            </a: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A16F0DAE-005B-4DB8-B07C-EC5972BEBEF1}"/>
              </a:ext>
            </a:extLst>
          </p:cNvPr>
          <p:cNvSpPr>
            <a:spLocks noGrp="1"/>
          </p:cNvSpPr>
          <p:nvPr>
            <p:ph type="sldNum" sz="quarter" idx="12"/>
          </p:nvPr>
        </p:nvSpPr>
        <p:spPr>
          <a:xfrm>
            <a:off x="9382125" y="6356349"/>
            <a:ext cx="2743200" cy="365125"/>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D258442F-D128-4B9A-8169-592B73AEC928}" type="slidenum">
              <a:rPr lang="en-US" smtClean="0"/>
              <a:pPr/>
              <a:t>‹#›</a:t>
            </a:fld>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18992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2897770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2/2/2022</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2804049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2/2/2022</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6465049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41925957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80628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EBB5B20-8074-40AF-95C2-8B7273AFB6FF}"/>
              </a:ext>
            </a:extLst>
          </p:cNvPr>
          <p:cNvSpPr>
            <a:spLocks noGrp="1"/>
          </p:cNvSpPr>
          <p:nvPr>
            <p:ph type="ftr" sz="quarter" idx="11"/>
          </p:nvPr>
        </p:nvSpPr>
        <p:spPr/>
        <p:txBody>
          <a:bodyPr/>
          <a:lstStyle/>
          <a:p>
            <a:endParaRPr lang="en-US"/>
          </a:p>
          <a:p>
            <a:r>
              <a:rPr lang="en-US"/>
              <a:t>Copyright © 2020. Texas Education Agency. All Rights Reserved.</a:t>
            </a:r>
          </a:p>
          <a:p>
            <a:endParaRPr lang="en-US"/>
          </a:p>
        </p:txBody>
      </p:sp>
      <p:sp>
        <p:nvSpPr>
          <p:cNvPr id="6" name="Slide Number Placeholder 5">
            <a:extLst>
              <a:ext uri="{FF2B5EF4-FFF2-40B4-BE49-F238E27FC236}">
                <a16:creationId xmlns:a16="http://schemas.microsoft.com/office/drawing/2014/main" id="{64D00FF3-F2E2-4A36-9E68-E4E24DF7593B}"/>
              </a:ext>
            </a:extLst>
          </p:cNvPr>
          <p:cNvSpPr>
            <a:spLocks noGrp="1"/>
          </p:cNvSpPr>
          <p:nvPr>
            <p:ph type="sldNum" sz="quarter" idx="12"/>
          </p:nvPr>
        </p:nvSpPr>
        <p:spPr/>
        <p:txBody>
          <a:bodyPr/>
          <a:lstStyle/>
          <a:p>
            <a:fld id="{D258442F-D128-4B9A-8169-592B73AEC928}" type="slidenum">
              <a:rPr lang="en-US" smtClean="0"/>
              <a:t>‹#›</a:t>
            </a:fld>
            <a:endParaRPr lang="en-US"/>
          </a:p>
        </p:txBody>
      </p:sp>
    </p:spTree>
    <p:extLst>
      <p:ext uri="{BB962C8B-B14F-4D97-AF65-F5344CB8AC3E}">
        <p14:creationId xmlns:p14="http://schemas.microsoft.com/office/powerpoint/2010/main" val="793933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178E86-C4BB-4694-AA02-43E181ABD3BB}"/>
              </a:ext>
            </a:extLst>
          </p:cNvPr>
          <p:cNvSpPr>
            <a:spLocks noGrp="1"/>
          </p:cNvSpPr>
          <p:nvPr>
            <p:ph type="dt" sz="half" idx="10"/>
          </p:nvPr>
        </p:nvSpPr>
        <p:spPr/>
        <p:txBody>
          <a:bodyPr/>
          <a:lstStyle/>
          <a:p>
            <a:fld id="{CB1ED8A8-F414-4BBD-AD23-EF7806905A34}" type="datetimeFigureOut">
              <a:rPr lang="en-US" smtClean="0"/>
              <a:t>2/2/2022</a:t>
            </a:fld>
            <a:endParaRPr lang="en-US"/>
          </a:p>
        </p:txBody>
      </p:sp>
      <p:sp>
        <p:nvSpPr>
          <p:cNvPr id="3" name="Footer Placeholder 2">
            <a:extLst>
              <a:ext uri="{FF2B5EF4-FFF2-40B4-BE49-F238E27FC236}">
                <a16:creationId xmlns:a16="http://schemas.microsoft.com/office/drawing/2014/main" id="{7B4B70F3-08A4-4E00-AEA2-ADCDE3684A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579E12-5103-49D5-8795-88324872BF09}"/>
              </a:ext>
            </a:extLst>
          </p:cNvPr>
          <p:cNvSpPr>
            <a:spLocks noGrp="1"/>
          </p:cNvSpPr>
          <p:nvPr>
            <p:ph type="sldNum" sz="quarter" idx="12"/>
          </p:nvPr>
        </p:nvSpPr>
        <p:spPr/>
        <p:txBody>
          <a:bodyPr/>
          <a:lstStyle/>
          <a:p>
            <a:fld id="{0B0DB715-065D-4AAD-9888-90734ED569EB}" type="slidenum">
              <a:rPr lang="en-US" smtClean="0"/>
              <a:t>‹#›</a:t>
            </a:fld>
            <a:endParaRPr lang="en-US"/>
          </a:p>
        </p:txBody>
      </p:sp>
    </p:spTree>
    <p:extLst>
      <p:ext uri="{BB962C8B-B14F-4D97-AF65-F5344CB8AC3E}">
        <p14:creationId xmlns:p14="http://schemas.microsoft.com/office/powerpoint/2010/main" val="17767919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1C1D9-32F4-4405-ACAD-CCE9C35CA9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7DB3D6-B87B-46C8-87AD-EA9F2263D8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EAFB04-B2CF-4810-A565-7CF561B7B661}"/>
              </a:ext>
            </a:extLst>
          </p:cNvPr>
          <p:cNvSpPr>
            <a:spLocks noGrp="1"/>
          </p:cNvSpPr>
          <p:nvPr>
            <p:ph type="dt" sz="half" idx="10"/>
          </p:nvPr>
        </p:nvSpPr>
        <p:spPr/>
        <p:txBody>
          <a:bodyPr/>
          <a:lstStyle/>
          <a:p>
            <a:fld id="{CB1ED8A8-F414-4BBD-AD23-EF7806905A34}" type="datetimeFigureOut">
              <a:rPr lang="en-US" smtClean="0"/>
              <a:t>2/2/2022</a:t>
            </a:fld>
            <a:endParaRPr lang="en-US"/>
          </a:p>
        </p:txBody>
      </p:sp>
      <p:sp>
        <p:nvSpPr>
          <p:cNvPr id="5" name="Footer Placeholder 4">
            <a:extLst>
              <a:ext uri="{FF2B5EF4-FFF2-40B4-BE49-F238E27FC236}">
                <a16:creationId xmlns:a16="http://schemas.microsoft.com/office/drawing/2014/main" id="{1CFD7E0A-7FC7-47A1-B08E-908CABED41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BC4344-B554-4462-8449-381CE42AD50C}"/>
              </a:ext>
            </a:extLst>
          </p:cNvPr>
          <p:cNvSpPr>
            <a:spLocks noGrp="1"/>
          </p:cNvSpPr>
          <p:nvPr>
            <p:ph type="sldNum" sz="quarter" idx="12"/>
          </p:nvPr>
        </p:nvSpPr>
        <p:spPr/>
        <p:txBody>
          <a:bodyPr/>
          <a:lstStyle/>
          <a:p>
            <a:fld id="{0B0DB715-065D-4AAD-9888-90734ED569EB}" type="slidenum">
              <a:rPr lang="en-US" smtClean="0"/>
              <a:t>‹#›</a:t>
            </a:fld>
            <a:endParaRPr lang="en-US"/>
          </a:p>
        </p:txBody>
      </p:sp>
    </p:spTree>
    <p:extLst>
      <p:ext uri="{BB962C8B-B14F-4D97-AF65-F5344CB8AC3E}">
        <p14:creationId xmlns:p14="http://schemas.microsoft.com/office/powerpoint/2010/main" val="30158569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DBCD4-2FB4-4E86-A8D6-32893F47FB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1131B4-247A-4F7B-AB46-2455AD7F4E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EB2648-A707-48B3-B4B3-32DB19DBD89B}"/>
              </a:ext>
            </a:extLst>
          </p:cNvPr>
          <p:cNvSpPr>
            <a:spLocks noGrp="1"/>
          </p:cNvSpPr>
          <p:nvPr>
            <p:ph type="dt" sz="half" idx="10"/>
          </p:nvPr>
        </p:nvSpPr>
        <p:spPr/>
        <p:txBody>
          <a:bodyPr/>
          <a:lstStyle/>
          <a:p>
            <a:fld id="{CB1ED8A8-F414-4BBD-AD23-EF7806905A34}" type="datetimeFigureOut">
              <a:rPr lang="en-US" smtClean="0"/>
              <a:t>2/2/2022</a:t>
            </a:fld>
            <a:endParaRPr lang="en-US"/>
          </a:p>
        </p:txBody>
      </p:sp>
      <p:sp>
        <p:nvSpPr>
          <p:cNvPr id="5" name="Footer Placeholder 4">
            <a:extLst>
              <a:ext uri="{FF2B5EF4-FFF2-40B4-BE49-F238E27FC236}">
                <a16:creationId xmlns:a16="http://schemas.microsoft.com/office/drawing/2014/main" id="{E99CF913-ABDD-422E-B280-7CAAB1BC4B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0112C4-AB3B-4A9D-8711-C0972481AB9A}"/>
              </a:ext>
            </a:extLst>
          </p:cNvPr>
          <p:cNvSpPr>
            <a:spLocks noGrp="1"/>
          </p:cNvSpPr>
          <p:nvPr>
            <p:ph type="sldNum" sz="quarter" idx="12"/>
          </p:nvPr>
        </p:nvSpPr>
        <p:spPr/>
        <p:txBody>
          <a:bodyPr/>
          <a:lstStyle/>
          <a:p>
            <a:fld id="{0B0DB715-065D-4AAD-9888-90734ED569EB}" type="slidenum">
              <a:rPr lang="en-US" smtClean="0"/>
              <a:t>‹#›</a:t>
            </a:fld>
            <a:endParaRPr lang="en-US"/>
          </a:p>
        </p:txBody>
      </p:sp>
    </p:spTree>
    <p:extLst>
      <p:ext uri="{BB962C8B-B14F-4D97-AF65-F5344CB8AC3E}">
        <p14:creationId xmlns:p14="http://schemas.microsoft.com/office/powerpoint/2010/main" val="9311409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A72F5-7B9D-4D4A-A91E-FB1ED9AFA4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4F6C24-AD1E-4DE7-AC36-D08D88D012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CCCC29-E87D-4780-8DE3-6801E721AB8B}"/>
              </a:ext>
            </a:extLst>
          </p:cNvPr>
          <p:cNvSpPr>
            <a:spLocks noGrp="1"/>
          </p:cNvSpPr>
          <p:nvPr>
            <p:ph type="dt" sz="half" idx="10"/>
          </p:nvPr>
        </p:nvSpPr>
        <p:spPr/>
        <p:txBody>
          <a:bodyPr/>
          <a:lstStyle/>
          <a:p>
            <a:fld id="{CB1ED8A8-F414-4BBD-AD23-EF7806905A34}" type="datetimeFigureOut">
              <a:rPr lang="en-US" smtClean="0"/>
              <a:t>2/2/2022</a:t>
            </a:fld>
            <a:endParaRPr lang="en-US"/>
          </a:p>
        </p:txBody>
      </p:sp>
      <p:sp>
        <p:nvSpPr>
          <p:cNvPr id="5" name="Footer Placeholder 4">
            <a:extLst>
              <a:ext uri="{FF2B5EF4-FFF2-40B4-BE49-F238E27FC236}">
                <a16:creationId xmlns:a16="http://schemas.microsoft.com/office/drawing/2014/main" id="{290EE5F2-7780-44DF-B64B-74B995589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9B42DD-00CE-46A4-8800-96D2D2AD87F6}"/>
              </a:ext>
            </a:extLst>
          </p:cNvPr>
          <p:cNvSpPr>
            <a:spLocks noGrp="1"/>
          </p:cNvSpPr>
          <p:nvPr>
            <p:ph type="sldNum" sz="quarter" idx="12"/>
          </p:nvPr>
        </p:nvSpPr>
        <p:spPr/>
        <p:txBody>
          <a:bodyPr/>
          <a:lstStyle/>
          <a:p>
            <a:fld id="{0B0DB715-065D-4AAD-9888-90734ED569EB}" type="slidenum">
              <a:rPr lang="en-US" smtClean="0"/>
              <a:t>‹#›</a:t>
            </a:fld>
            <a:endParaRPr lang="en-US"/>
          </a:p>
        </p:txBody>
      </p:sp>
    </p:spTree>
    <p:extLst>
      <p:ext uri="{BB962C8B-B14F-4D97-AF65-F5344CB8AC3E}">
        <p14:creationId xmlns:p14="http://schemas.microsoft.com/office/powerpoint/2010/main" val="1153458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ADA68-E82C-4450-9E5C-15CA412DAA23}"/>
              </a:ext>
            </a:extLst>
          </p:cNvPr>
          <p:cNvSpPr>
            <a:spLocks noGrp="1"/>
          </p:cNvSpPr>
          <p:nvPr>
            <p:ph type="ctrTitle"/>
          </p:nvPr>
        </p:nvSpPr>
        <p:spPr>
          <a:xfrm>
            <a:off x="2047874" y="1951038"/>
            <a:ext cx="8620125" cy="2387600"/>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F88B302-3884-451D-9771-0A8D857BA4F8}"/>
              </a:ext>
            </a:extLst>
          </p:cNvPr>
          <p:cNvSpPr>
            <a:spLocks noGrp="1"/>
          </p:cNvSpPr>
          <p:nvPr>
            <p:ph type="subTitle" idx="1"/>
          </p:nvPr>
        </p:nvSpPr>
        <p:spPr>
          <a:xfrm>
            <a:off x="2047874" y="4505324"/>
            <a:ext cx="8620125" cy="75247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DE897C-C247-4835-8DC2-D3EAD6DA739A}"/>
              </a:ext>
            </a:extLst>
          </p:cNvPr>
          <p:cNvSpPr>
            <a:spLocks noGrp="1"/>
          </p:cNvSpPr>
          <p:nvPr>
            <p:ph type="dt" sz="half" idx="10"/>
          </p:nvPr>
        </p:nvSpPr>
        <p:spPr>
          <a:xfrm>
            <a:off x="66675" y="6356348"/>
            <a:ext cx="2743200" cy="365125"/>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5321DE4B-D91A-4998-89F5-981C58616758}" type="datetimeFigureOut">
              <a:rPr lang="en-US" smtClean="0"/>
              <a:pPr/>
              <a:t>2/2/2022</a:t>
            </a:fld>
            <a:endParaRPr lang="en-US"/>
          </a:p>
        </p:txBody>
      </p:sp>
      <p:sp>
        <p:nvSpPr>
          <p:cNvPr id="5" name="Footer Placeholder 4">
            <a:extLst>
              <a:ext uri="{FF2B5EF4-FFF2-40B4-BE49-F238E27FC236}">
                <a16:creationId xmlns:a16="http://schemas.microsoft.com/office/drawing/2014/main" id="{C6832BD8-578A-435B-BA94-999BBB1515F6}"/>
              </a:ext>
            </a:extLst>
          </p:cNvPr>
          <p:cNvSpPr>
            <a:spLocks noGrp="1"/>
          </p:cNvSpPr>
          <p:nvPr>
            <p:ph type="ftr" sz="quarter" idx="11"/>
          </p:nvPr>
        </p:nvSpPr>
        <p:spPr/>
        <p:txBody>
          <a:bodyPr/>
          <a:lstStyle/>
          <a:p>
            <a:r>
              <a:rPr lang="en-US"/>
              <a:t>Copyright © 2020. Texas Education Agency. All Rights Reserved.</a:t>
            </a: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A16F0DAE-005B-4DB8-B07C-EC5972BEBEF1}"/>
              </a:ext>
            </a:extLst>
          </p:cNvPr>
          <p:cNvSpPr>
            <a:spLocks noGrp="1"/>
          </p:cNvSpPr>
          <p:nvPr>
            <p:ph type="sldNum" sz="quarter" idx="12"/>
          </p:nvPr>
        </p:nvSpPr>
        <p:spPr>
          <a:xfrm>
            <a:off x="9382125" y="6356349"/>
            <a:ext cx="2743200" cy="365125"/>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D258442F-D128-4B9A-8169-592B73AEC928}" type="slidenum">
              <a:rPr lang="en-US" smtClean="0"/>
              <a:pPr/>
              <a:t>‹#›</a:t>
            </a:fld>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870604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9A0B9-ED3D-4B87-AED0-464A620775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2B3726-F0BD-4859-B05E-A6EAF6FA7B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54AE86-836E-4EBE-9086-3D08E5EF69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6C21DC-6E69-4509-A1A0-6E5172FF30EA}"/>
              </a:ext>
            </a:extLst>
          </p:cNvPr>
          <p:cNvSpPr>
            <a:spLocks noGrp="1"/>
          </p:cNvSpPr>
          <p:nvPr>
            <p:ph type="dt" sz="half" idx="10"/>
          </p:nvPr>
        </p:nvSpPr>
        <p:spPr/>
        <p:txBody>
          <a:bodyPr/>
          <a:lstStyle/>
          <a:p>
            <a:fld id="{CB1ED8A8-F414-4BBD-AD23-EF7806905A34}" type="datetimeFigureOut">
              <a:rPr lang="en-US" smtClean="0"/>
              <a:t>2/2/2022</a:t>
            </a:fld>
            <a:endParaRPr lang="en-US"/>
          </a:p>
        </p:txBody>
      </p:sp>
      <p:sp>
        <p:nvSpPr>
          <p:cNvPr id="6" name="Footer Placeholder 5">
            <a:extLst>
              <a:ext uri="{FF2B5EF4-FFF2-40B4-BE49-F238E27FC236}">
                <a16:creationId xmlns:a16="http://schemas.microsoft.com/office/drawing/2014/main" id="{693B2B4C-0EA7-48FA-9B2B-116D0C2511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CAD164-556B-41B4-8E05-CCCF661A2E84}"/>
              </a:ext>
            </a:extLst>
          </p:cNvPr>
          <p:cNvSpPr>
            <a:spLocks noGrp="1"/>
          </p:cNvSpPr>
          <p:nvPr>
            <p:ph type="sldNum" sz="quarter" idx="12"/>
          </p:nvPr>
        </p:nvSpPr>
        <p:spPr/>
        <p:txBody>
          <a:bodyPr/>
          <a:lstStyle/>
          <a:p>
            <a:fld id="{0B0DB715-065D-4AAD-9888-90734ED569EB}" type="slidenum">
              <a:rPr lang="en-US" smtClean="0"/>
              <a:t>‹#›</a:t>
            </a:fld>
            <a:endParaRPr lang="en-US"/>
          </a:p>
        </p:txBody>
      </p:sp>
    </p:spTree>
    <p:extLst>
      <p:ext uri="{BB962C8B-B14F-4D97-AF65-F5344CB8AC3E}">
        <p14:creationId xmlns:p14="http://schemas.microsoft.com/office/powerpoint/2010/main" val="386303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131E-0B68-4335-8573-05ADE4062F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FDE92D-3942-4F63-8482-2EDD485F26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B3FDF0-DCFE-4A47-A738-4904F8C949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EA9CCE-2AC2-4E23-A8B4-1372DD4302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197819-02E2-4597-86A1-A5D3F2CBBE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0E3989-8F7B-45FB-A310-A3387C89C79E}"/>
              </a:ext>
            </a:extLst>
          </p:cNvPr>
          <p:cNvSpPr>
            <a:spLocks noGrp="1"/>
          </p:cNvSpPr>
          <p:nvPr>
            <p:ph type="dt" sz="half" idx="10"/>
          </p:nvPr>
        </p:nvSpPr>
        <p:spPr/>
        <p:txBody>
          <a:bodyPr/>
          <a:lstStyle/>
          <a:p>
            <a:fld id="{CB1ED8A8-F414-4BBD-AD23-EF7806905A34}" type="datetimeFigureOut">
              <a:rPr lang="en-US" smtClean="0"/>
              <a:t>2/2/2022</a:t>
            </a:fld>
            <a:endParaRPr lang="en-US"/>
          </a:p>
        </p:txBody>
      </p:sp>
      <p:sp>
        <p:nvSpPr>
          <p:cNvPr id="8" name="Footer Placeholder 7">
            <a:extLst>
              <a:ext uri="{FF2B5EF4-FFF2-40B4-BE49-F238E27FC236}">
                <a16:creationId xmlns:a16="http://schemas.microsoft.com/office/drawing/2014/main" id="{1CF5D004-9936-45D1-A1FA-F7E83561C9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53C49C-7687-476F-B8C8-6F26160A72DB}"/>
              </a:ext>
            </a:extLst>
          </p:cNvPr>
          <p:cNvSpPr>
            <a:spLocks noGrp="1"/>
          </p:cNvSpPr>
          <p:nvPr>
            <p:ph type="sldNum" sz="quarter" idx="12"/>
          </p:nvPr>
        </p:nvSpPr>
        <p:spPr/>
        <p:txBody>
          <a:bodyPr/>
          <a:lstStyle/>
          <a:p>
            <a:fld id="{0B0DB715-065D-4AAD-9888-90734ED569EB}" type="slidenum">
              <a:rPr lang="en-US" smtClean="0"/>
              <a:t>‹#›</a:t>
            </a:fld>
            <a:endParaRPr lang="en-US"/>
          </a:p>
        </p:txBody>
      </p:sp>
    </p:spTree>
    <p:extLst>
      <p:ext uri="{BB962C8B-B14F-4D97-AF65-F5344CB8AC3E}">
        <p14:creationId xmlns:p14="http://schemas.microsoft.com/office/powerpoint/2010/main" val="13423025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D4E0-0C91-4662-9389-29BFF3724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88A776-3A1D-43A6-89E0-37E67DC1FB7B}"/>
              </a:ext>
            </a:extLst>
          </p:cNvPr>
          <p:cNvSpPr>
            <a:spLocks noGrp="1"/>
          </p:cNvSpPr>
          <p:nvPr>
            <p:ph type="dt" sz="half" idx="10"/>
          </p:nvPr>
        </p:nvSpPr>
        <p:spPr/>
        <p:txBody>
          <a:bodyPr/>
          <a:lstStyle/>
          <a:p>
            <a:fld id="{CB1ED8A8-F414-4BBD-AD23-EF7806905A34}" type="datetimeFigureOut">
              <a:rPr lang="en-US" smtClean="0"/>
              <a:t>2/2/2022</a:t>
            </a:fld>
            <a:endParaRPr lang="en-US"/>
          </a:p>
        </p:txBody>
      </p:sp>
      <p:sp>
        <p:nvSpPr>
          <p:cNvPr id="4" name="Footer Placeholder 3">
            <a:extLst>
              <a:ext uri="{FF2B5EF4-FFF2-40B4-BE49-F238E27FC236}">
                <a16:creationId xmlns:a16="http://schemas.microsoft.com/office/drawing/2014/main" id="{57537A56-C0EC-4F18-A0AF-9C18C7017E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9A9DB6-216C-4969-9E66-09F8DA714B5D}"/>
              </a:ext>
            </a:extLst>
          </p:cNvPr>
          <p:cNvSpPr>
            <a:spLocks noGrp="1"/>
          </p:cNvSpPr>
          <p:nvPr>
            <p:ph type="sldNum" sz="quarter" idx="12"/>
          </p:nvPr>
        </p:nvSpPr>
        <p:spPr/>
        <p:txBody>
          <a:bodyPr/>
          <a:lstStyle/>
          <a:p>
            <a:fld id="{0B0DB715-065D-4AAD-9888-90734ED569EB}" type="slidenum">
              <a:rPr lang="en-US" smtClean="0"/>
              <a:t>‹#›</a:t>
            </a:fld>
            <a:endParaRPr lang="en-US"/>
          </a:p>
        </p:txBody>
      </p:sp>
    </p:spTree>
    <p:extLst>
      <p:ext uri="{BB962C8B-B14F-4D97-AF65-F5344CB8AC3E}">
        <p14:creationId xmlns:p14="http://schemas.microsoft.com/office/powerpoint/2010/main" val="28348243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178E86-C4BB-4694-AA02-43E181ABD3BB}"/>
              </a:ext>
            </a:extLst>
          </p:cNvPr>
          <p:cNvSpPr>
            <a:spLocks noGrp="1"/>
          </p:cNvSpPr>
          <p:nvPr>
            <p:ph type="dt" sz="half" idx="10"/>
          </p:nvPr>
        </p:nvSpPr>
        <p:spPr/>
        <p:txBody>
          <a:bodyPr/>
          <a:lstStyle/>
          <a:p>
            <a:fld id="{CB1ED8A8-F414-4BBD-AD23-EF7806905A34}" type="datetimeFigureOut">
              <a:rPr lang="en-US" smtClean="0"/>
              <a:t>2/2/2022</a:t>
            </a:fld>
            <a:endParaRPr lang="en-US"/>
          </a:p>
        </p:txBody>
      </p:sp>
      <p:sp>
        <p:nvSpPr>
          <p:cNvPr id="3" name="Footer Placeholder 2">
            <a:extLst>
              <a:ext uri="{FF2B5EF4-FFF2-40B4-BE49-F238E27FC236}">
                <a16:creationId xmlns:a16="http://schemas.microsoft.com/office/drawing/2014/main" id="{7B4B70F3-08A4-4E00-AEA2-ADCDE3684A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579E12-5103-49D5-8795-88324872BF09}"/>
              </a:ext>
            </a:extLst>
          </p:cNvPr>
          <p:cNvSpPr>
            <a:spLocks noGrp="1"/>
          </p:cNvSpPr>
          <p:nvPr>
            <p:ph type="sldNum" sz="quarter" idx="12"/>
          </p:nvPr>
        </p:nvSpPr>
        <p:spPr/>
        <p:txBody>
          <a:bodyPr/>
          <a:lstStyle/>
          <a:p>
            <a:fld id="{0B0DB715-065D-4AAD-9888-90734ED569EB}" type="slidenum">
              <a:rPr lang="en-US" smtClean="0"/>
              <a:t>‹#›</a:t>
            </a:fld>
            <a:endParaRPr lang="en-US"/>
          </a:p>
        </p:txBody>
      </p:sp>
    </p:spTree>
    <p:extLst>
      <p:ext uri="{BB962C8B-B14F-4D97-AF65-F5344CB8AC3E}">
        <p14:creationId xmlns:p14="http://schemas.microsoft.com/office/powerpoint/2010/main" val="25677383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13B3D-3185-412A-8C0C-49EB37D13E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F62355-42B5-47C8-B13E-3CD45B4BD0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CF4767-AB05-40B8-88EC-D8A69CD688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3A79E1-600A-455D-A0A1-924417197A84}"/>
              </a:ext>
            </a:extLst>
          </p:cNvPr>
          <p:cNvSpPr>
            <a:spLocks noGrp="1"/>
          </p:cNvSpPr>
          <p:nvPr>
            <p:ph type="dt" sz="half" idx="10"/>
          </p:nvPr>
        </p:nvSpPr>
        <p:spPr/>
        <p:txBody>
          <a:bodyPr/>
          <a:lstStyle/>
          <a:p>
            <a:fld id="{CB1ED8A8-F414-4BBD-AD23-EF7806905A34}" type="datetimeFigureOut">
              <a:rPr lang="en-US" smtClean="0"/>
              <a:t>2/2/2022</a:t>
            </a:fld>
            <a:endParaRPr lang="en-US"/>
          </a:p>
        </p:txBody>
      </p:sp>
      <p:sp>
        <p:nvSpPr>
          <p:cNvPr id="6" name="Footer Placeholder 5">
            <a:extLst>
              <a:ext uri="{FF2B5EF4-FFF2-40B4-BE49-F238E27FC236}">
                <a16:creationId xmlns:a16="http://schemas.microsoft.com/office/drawing/2014/main" id="{E382CBA2-B414-46A9-A2E7-E823FBF1CF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41963E-BF63-4169-BBD0-00507C4312F1}"/>
              </a:ext>
            </a:extLst>
          </p:cNvPr>
          <p:cNvSpPr>
            <a:spLocks noGrp="1"/>
          </p:cNvSpPr>
          <p:nvPr>
            <p:ph type="sldNum" sz="quarter" idx="12"/>
          </p:nvPr>
        </p:nvSpPr>
        <p:spPr/>
        <p:txBody>
          <a:bodyPr/>
          <a:lstStyle/>
          <a:p>
            <a:fld id="{0B0DB715-065D-4AAD-9888-90734ED569EB}" type="slidenum">
              <a:rPr lang="en-US" smtClean="0"/>
              <a:t>‹#›</a:t>
            </a:fld>
            <a:endParaRPr lang="en-US"/>
          </a:p>
        </p:txBody>
      </p:sp>
    </p:spTree>
    <p:extLst>
      <p:ext uri="{BB962C8B-B14F-4D97-AF65-F5344CB8AC3E}">
        <p14:creationId xmlns:p14="http://schemas.microsoft.com/office/powerpoint/2010/main" val="10870906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4766-1199-4850-B4F0-1AD75293CA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9AAC40-EF0A-400F-8FC4-BAB423BBDD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8DADAB-5F93-4852-88E6-B1A552A43A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C490EB-69E3-4B1C-A46A-3D8B087B8B5C}"/>
              </a:ext>
            </a:extLst>
          </p:cNvPr>
          <p:cNvSpPr>
            <a:spLocks noGrp="1"/>
          </p:cNvSpPr>
          <p:nvPr>
            <p:ph type="dt" sz="half" idx="10"/>
          </p:nvPr>
        </p:nvSpPr>
        <p:spPr/>
        <p:txBody>
          <a:bodyPr/>
          <a:lstStyle/>
          <a:p>
            <a:fld id="{CB1ED8A8-F414-4BBD-AD23-EF7806905A34}" type="datetimeFigureOut">
              <a:rPr lang="en-US" smtClean="0"/>
              <a:t>2/2/2022</a:t>
            </a:fld>
            <a:endParaRPr lang="en-US"/>
          </a:p>
        </p:txBody>
      </p:sp>
      <p:sp>
        <p:nvSpPr>
          <p:cNvPr id="6" name="Footer Placeholder 5">
            <a:extLst>
              <a:ext uri="{FF2B5EF4-FFF2-40B4-BE49-F238E27FC236}">
                <a16:creationId xmlns:a16="http://schemas.microsoft.com/office/drawing/2014/main" id="{C5FF152A-923E-4A68-997F-F3F7D58D8D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B47451-B954-46AA-980B-A7819762D25A}"/>
              </a:ext>
            </a:extLst>
          </p:cNvPr>
          <p:cNvSpPr>
            <a:spLocks noGrp="1"/>
          </p:cNvSpPr>
          <p:nvPr>
            <p:ph type="sldNum" sz="quarter" idx="12"/>
          </p:nvPr>
        </p:nvSpPr>
        <p:spPr/>
        <p:txBody>
          <a:bodyPr/>
          <a:lstStyle/>
          <a:p>
            <a:fld id="{0B0DB715-065D-4AAD-9888-90734ED569EB}" type="slidenum">
              <a:rPr lang="en-US" smtClean="0"/>
              <a:t>‹#›</a:t>
            </a:fld>
            <a:endParaRPr lang="en-US"/>
          </a:p>
        </p:txBody>
      </p:sp>
    </p:spTree>
    <p:extLst>
      <p:ext uri="{BB962C8B-B14F-4D97-AF65-F5344CB8AC3E}">
        <p14:creationId xmlns:p14="http://schemas.microsoft.com/office/powerpoint/2010/main" val="4598214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21E19-CF86-4B7E-B110-2234B231A6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B157C5-24F3-4A7A-9992-EE818209C5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98D7F0-F7AC-4A55-9C54-29F22E0BC366}"/>
              </a:ext>
            </a:extLst>
          </p:cNvPr>
          <p:cNvSpPr>
            <a:spLocks noGrp="1"/>
          </p:cNvSpPr>
          <p:nvPr>
            <p:ph type="dt" sz="half" idx="10"/>
          </p:nvPr>
        </p:nvSpPr>
        <p:spPr/>
        <p:txBody>
          <a:bodyPr/>
          <a:lstStyle/>
          <a:p>
            <a:fld id="{CB1ED8A8-F414-4BBD-AD23-EF7806905A34}" type="datetimeFigureOut">
              <a:rPr lang="en-US" smtClean="0"/>
              <a:t>2/2/2022</a:t>
            </a:fld>
            <a:endParaRPr lang="en-US"/>
          </a:p>
        </p:txBody>
      </p:sp>
      <p:sp>
        <p:nvSpPr>
          <p:cNvPr id="5" name="Footer Placeholder 4">
            <a:extLst>
              <a:ext uri="{FF2B5EF4-FFF2-40B4-BE49-F238E27FC236}">
                <a16:creationId xmlns:a16="http://schemas.microsoft.com/office/drawing/2014/main" id="{1A5CD50D-7D3A-4A78-8C99-1464FC57A1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2ECE8C-BD3B-4869-88AA-D7375EC7C9BF}"/>
              </a:ext>
            </a:extLst>
          </p:cNvPr>
          <p:cNvSpPr>
            <a:spLocks noGrp="1"/>
          </p:cNvSpPr>
          <p:nvPr>
            <p:ph type="sldNum" sz="quarter" idx="12"/>
          </p:nvPr>
        </p:nvSpPr>
        <p:spPr/>
        <p:txBody>
          <a:bodyPr/>
          <a:lstStyle/>
          <a:p>
            <a:fld id="{0B0DB715-065D-4AAD-9888-90734ED569EB}" type="slidenum">
              <a:rPr lang="en-US" smtClean="0"/>
              <a:t>‹#›</a:t>
            </a:fld>
            <a:endParaRPr lang="en-US"/>
          </a:p>
        </p:txBody>
      </p:sp>
    </p:spTree>
    <p:extLst>
      <p:ext uri="{BB962C8B-B14F-4D97-AF65-F5344CB8AC3E}">
        <p14:creationId xmlns:p14="http://schemas.microsoft.com/office/powerpoint/2010/main" val="34491857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58E255-BB06-4A1E-8509-82E20B20F8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237833-96AD-4641-8B60-A393D79386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15853B-FAE8-483E-8EA7-216ECA438510}"/>
              </a:ext>
            </a:extLst>
          </p:cNvPr>
          <p:cNvSpPr>
            <a:spLocks noGrp="1"/>
          </p:cNvSpPr>
          <p:nvPr>
            <p:ph type="dt" sz="half" idx="10"/>
          </p:nvPr>
        </p:nvSpPr>
        <p:spPr/>
        <p:txBody>
          <a:bodyPr/>
          <a:lstStyle/>
          <a:p>
            <a:fld id="{CB1ED8A8-F414-4BBD-AD23-EF7806905A34}" type="datetimeFigureOut">
              <a:rPr lang="en-US" smtClean="0"/>
              <a:t>2/2/2022</a:t>
            </a:fld>
            <a:endParaRPr lang="en-US"/>
          </a:p>
        </p:txBody>
      </p:sp>
      <p:sp>
        <p:nvSpPr>
          <p:cNvPr id="5" name="Footer Placeholder 4">
            <a:extLst>
              <a:ext uri="{FF2B5EF4-FFF2-40B4-BE49-F238E27FC236}">
                <a16:creationId xmlns:a16="http://schemas.microsoft.com/office/drawing/2014/main" id="{96C9420B-061B-4BDC-AD7D-E0538125FF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3A7F08-7428-4357-8F4D-F9295E857DC5}"/>
              </a:ext>
            </a:extLst>
          </p:cNvPr>
          <p:cNvSpPr>
            <a:spLocks noGrp="1"/>
          </p:cNvSpPr>
          <p:nvPr>
            <p:ph type="sldNum" sz="quarter" idx="12"/>
          </p:nvPr>
        </p:nvSpPr>
        <p:spPr/>
        <p:txBody>
          <a:bodyPr/>
          <a:lstStyle/>
          <a:p>
            <a:fld id="{0B0DB715-065D-4AAD-9888-90734ED569EB}" type="slidenum">
              <a:rPr lang="en-US" smtClean="0"/>
              <a:t>‹#›</a:t>
            </a:fld>
            <a:endParaRPr lang="en-US"/>
          </a:p>
        </p:txBody>
      </p:sp>
    </p:spTree>
    <p:extLst>
      <p:ext uri="{BB962C8B-B14F-4D97-AF65-F5344CB8AC3E}">
        <p14:creationId xmlns:p14="http://schemas.microsoft.com/office/powerpoint/2010/main" val="22733045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9E1D-B65C-4273-9C1E-38CA4A7E89AE}"/>
              </a:ext>
            </a:extLst>
          </p:cNvPr>
          <p:cNvSpPr>
            <a:spLocks noGrp="1"/>
          </p:cNvSpPr>
          <p:nvPr>
            <p:ph type="title"/>
          </p:nvPr>
        </p:nvSpPr>
        <p:spPr>
          <a:xfrm>
            <a:off x="3848100" y="365125"/>
            <a:ext cx="718185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DEC11DC-3D1F-4FE9-878A-516D532A16C3}"/>
              </a:ext>
            </a:extLst>
          </p:cNvPr>
          <p:cNvSpPr>
            <a:spLocks noGrp="1"/>
          </p:cNvSpPr>
          <p:nvPr>
            <p:ph sz="half" idx="1"/>
          </p:nvPr>
        </p:nvSpPr>
        <p:spPr>
          <a:xfrm>
            <a:off x="157162" y="2711232"/>
            <a:ext cx="2743200" cy="1971675"/>
          </a:xfrm>
          <a:noFill/>
        </p:spPr>
        <p:txBody>
          <a:bodyPr/>
          <a:lstStyle>
            <a:lvl1pPr>
              <a:buNone/>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5C07BD52-7CDE-4A55-B343-083BA72CA3F7}"/>
              </a:ext>
            </a:extLst>
          </p:cNvPr>
          <p:cNvSpPr>
            <a:spLocks noGrp="1"/>
          </p:cNvSpPr>
          <p:nvPr>
            <p:ph sz="half" idx="2"/>
          </p:nvPr>
        </p:nvSpPr>
        <p:spPr>
          <a:xfrm>
            <a:off x="3848100" y="1825625"/>
            <a:ext cx="78295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47E917-0DD3-47A6-BEA1-3451C91AC2EE}"/>
              </a:ext>
            </a:extLst>
          </p:cNvPr>
          <p:cNvSpPr>
            <a:spLocks noGrp="1"/>
          </p:cNvSpPr>
          <p:nvPr>
            <p:ph type="dt" sz="half" idx="10"/>
          </p:nvPr>
        </p:nvSpPr>
        <p:spPr/>
        <p:txBody>
          <a:bodyPr/>
          <a:lstStyle/>
          <a:p>
            <a:fld id="{5321DE4B-D91A-4998-89F5-981C58616758}" type="datetimeFigureOut">
              <a:rPr lang="en-US" smtClean="0"/>
              <a:t>2/2/2022</a:t>
            </a:fld>
            <a:endParaRPr lang="en-US"/>
          </a:p>
        </p:txBody>
      </p:sp>
      <p:sp>
        <p:nvSpPr>
          <p:cNvPr id="6" name="Footer Placeholder 5">
            <a:extLst>
              <a:ext uri="{FF2B5EF4-FFF2-40B4-BE49-F238E27FC236}">
                <a16:creationId xmlns:a16="http://schemas.microsoft.com/office/drawing/2014/main" id="{9E566652-845C-418A-ACF9-483385D23D66}"/>
              </a:ext>
            </a:extLst>
          </p:cNvPr>
          <p:cNvSpPr>
            <a:spLocks noGrp="1"/>
          </p:cNvSpPr>
          <p:nvPr>
            <p:ph type="ftr" sz="quarter" idx="11"/>
          </p:nvPr>
        </p:nvSpPr>
        <p:spPr/>
        <p:txBody>
          <a:bodyPr/>
          <a:lstStyle/>
          <a:p>
            <a:endParaRPr lang="en-US"/>
          </a:p>
          <a:p>
            <a:r>
              <a:rPr lang="en-US"/>
              <a:t>Copyright © 2020. Texas Education Agency. All Rights Reserved.</a:t>
            </a:r>
          </a:p>
          <a:p>
            <a:endParaRPr lang="en-US"/>
          </a:p>
        </p:txBody>
      </p:sp>
      <p:sp>
        <p:nvSpPr>
          <p:cNvPr id="7" name="Slide Number Placeholder 6">
            <a:extLst>
              <a:ext uri="{FF2B5EF4-FFF2-40B4-BE49-F238E27FC236}">
                <a16:creationId xmlns:a16="http://schemas.microsoft.com/office/drawing/2014/main" id="{5FFF41DE-7C38-4AD4-887E-6D193B112C51}"/>
              </a:ext>
            </a:extLst>
          </p:cNvPr>
          <p:cNvSpPr>
            <a:spLocks noGrp="1"/>
          </p:cNvSpPr>
          <p:nvPr>
            <p:ph type="sldNum" sz="quarter" idx="12"/>
          </p:nvPr>
        </p:nvSpPr>
        <p:spPr/>
        <p:txBody>
          <a:bodyPr/>
          <a:lstStyle/>
          <a:p>
            <a:fld id="{D258442F-D128-4B9A-8169-592B73AEC928}" type="slidenum">
              <a:rPr lang="en-US" smtClean="0"/>
              <a:t>‹#›</a:t>
            </a:fld>
            <a:endParaRPr lang="en-US"/>
          </a:p>
        </p:txBody>
      </p:sp>
      <p:sp>
        <p:nvSpPr>
          <p:cNvPr id="15" name="Text Placeholder 10">
            <a:extLst>
              <a:ext uri="{FF2B5EF4-FFF2-40B4-BE49-F238E27FC236}">
                <a16:creationId xmlns:a16="http://schemas.microsoft.com/office/drawing/2014/main" id="{E6D13C87-38B4-4847-9056-6905527EF843}"/>
              </a:ext>
            </a:extLst>
          </p:cNvPr>
          <p:cNvSpPr>
            <a:spLocks noGrp="1"/>
          </p:cNvSpPr>
          <p:nvPr>
            <p:ph type="body" sz="quarter" idx="13" hasCustomPrompt="1"/>
          </p:nvPr>
        </p:nvSpPr>
        <p:spPr>
          <a:xfrm>
            <a:off x="157162" y="1690688"/>
            <a:ext cx="2857500" cy="528637"/>
          </a:xfrm>
        </p:spPr>
        <p:txBody>
          <a:bodyPr/>
          <a:lstStyle>
            <a:lvl1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vl2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2pPr>
            <a:lvl3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3pPr>
            <a:lvl4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4pPr>
            <a:lvl5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5pPr>
          </a:lstStyle>
          <a:p>
            <a:pPr lvl="0"/>
            <a:r>
              <a:rPr lang="en-US"/>
              <a:t>Headline</a:t>
            </a:r>
          </a:p>
        </p:txBody>
      </p:sp>
    </p:spTree>
    <p:extLst>
      <p:ext uri="{BB962C8B-B14F-4D97-AF65-F5344CB8AC3E}">
        <p14:creationId xmlns:p14="http://schemas.microsoft.com/office/powerpoint/2010/main" val="14824081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Question and Answ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1B42281-2976-4005-B8B8-D4B04CE00E7D}"/>
              </a:ext>
            </a:extLst>
          </p:cNvPr>
          <p:cNvSpPr>
            <a:spLocks noGrp="1"/>
          </p:cNvSpPr>
          <p:nvPr>
            <p:ph type="title" hasCustomPrompt="1"/>
          </p:nvPr>
        </p:nvSpPr>
        <p:spPr>
          <a:xfrm>
            <a:off x="420341" y="215520"/>
            <a:ext cx="11439871" cy="1074462"/>
          </a:xfrm>
        </p:spPr>
        <p:txBody>
          <a:bodyPr/>
          <a:lstStyle>
            <a:lvl1pPr>
              <a:defRPr>
                <a:latin typeface="Calibri" panose="020F0502020204030204" pitchFamily="34" charset="0"/>
                <a:cs typeface="Calibri" panose="020F0502020204030204" pitchFamily="34" charset="0"/>
              </a:defRPr>
            </a:lvl1pPr>
          </a:lstStyle>
          <a:p>
            <a:r>
              <a:rPr lang="en-US"/>
              <a:t>Click to edit title style</a:t>
            </a:r>
          </a:p>
        </p:txBody>
      </p:sp>
      <p:sp>
        <p:nvSpPr>
          <p:cNvPr id="9" name="Text Placeholder 9">
            <a:extLst>
              <a:ext uri="{FF2B5EF4-FFF2-40B4-BE49-F238E27FC236}">
                <a16:creationId xmlns:a16="http://schemas.microsoft.com/office/drawing/2014/main" id="{10014257-1F72-4066-A06E-76C69910E19A}"/>
              </a:ext>
            </a:extLst>
          </p:cNvPr>
          <p:cNvSpPr>
            <a:spLocks noGrp="1"/>
          </p:cNvSpPr>
          <p:nvPr>
            <p:ph type="body" sz="quarter" idx="15" hasCustomPrompt="1"/>
          </p:nvPr>
        </p:nvSpPr>
        <p:spPr>
          <a:xfrm>
            <a:off x="904876" y="2371725"/>
            <a:ext cx="4829176" cy="2454965"/>
          </a:xfrm>
        </p:spPr>
        <p:txBody>
          <a:bodyPr anchor="ctr"/>
          <a:lstStyle>
            <a:lvl1pPr marL="0" algn="ctr">
              <a:buNone/>
              <a:defRPr>
                <a:latin typeface="Calibri" panose="020F0502020204030204" pitchFamily="34" charset="0"/>
                <a:cs typeface="Calibri" panose="020F0502020204030204" pitchFamily="34" charset="0"/>
              </a:defRPr>
            </a:lvl1pPr>
            <a:lvl2pPr>
              <a:buNone/>
              <a:defRPr>
                <a:latin typeface="Calibri" panose="020F0502020204030204" pitchFamily="34" charset="0"/>
                <a:cs typeface="Calibri" panose="020F0502020204030204" pitchFamily="34" charset="0"/>
              </a:defRPr>
            </a:lvl2pPr>
            <a:lvl3pPr>
              <a:buNone/>
              <a:defRPr>
                <a:latin typeface="Calibri" panose="020F0502020204030204" pitchFamily="34" charset="0"/>
                <a:cs typeface="Calibri" panose="020F0502020204030204" pitchFamily="34" charset="0"/>
              </a:defRPr>
            </a:lvl3pPr>
            <a:lvl4pPr>
              <a:buNone/>
              <a:defRPr>
                <a:latin typeface="Calibri" panose="020F0502020204030204" pitchFamily="34" charset="0"/>
                <a:cs typeface="Calibri" panose="020F0502020204030204" pitchFamily="34" charset="0"/>
              </a:defRPr>
            </a:lvl4pPr>
            <a:lvl5pPr>
              <a:buNone/>
              <a:defRPr>
                <a:latin typeface="Calibri" panose="020F0502020204030204" pitchFamily="34" charset="0"/>
                <a:cs typeface="Calibri" panose="020F0502020204030204" pitchFamily="34" charset="0"/>
              </a:defRPr>
            </a:lvl5pPr>
          </a:lstStyle>
          <a:p>
            <a:pPr lvl="0"/>
            <a:r>
              <a:rPr lang="en-US"/>
              <a:t>This is a Quote or Question.</a:t>
            </a:r>
          </a:p>
        </p:txBody>
      </p:sp>
      <p:sp>
        <p:nvSpPr>
          <p:cNvPr id="3" name="Text Placeholder 2">
            <a:extLst>
              <a:ext uri="{FF2B5EF4-FFF2-40B4-BE49-F238E27FC236}">
                <a16:creationId xmlns:a16="http://schemas.microsoft.com/office/drawing/2014/main" id="{2423F3F3-521B-476A-A7D7-684DB00B7D06}"/>
              </a:ext>
            </a:extLst>
          </p:cNvPr>
          <p:cNvSpPr>
            <a:spLocks noGrp="1"/>
          </p:cNvSpPr>
          <p:nvPr>
            <p:ph type="body" sz="quarter" idx="14" hasCustomPrompt="1"/>
          </p:nvPr>
        </p:nvSpPr>
        <p:spPr>
          <a:xfrm>
            <a:off x="6457950" y="1876425"/>
            <a:ext cx="5402263" cy="628650"/>
          </a:xfrm>
        </p:spPr>
        <p:txBody>
          <a:bodyPr lIns="91440"/>
          <a:lstStyle>
            <a:lvl1pPr marL="91440">
              <a:buNone/>
              <a:defRPr b="1">
                <a:solidFill>
                  <a:schemeClr val="accent1"/>
                </a:solidFill>
                <a:latin typeface="Calibri" panose="020F0502020204030204" pitchFamily="34" charset="0"/>
                <a:cs typeface="Calibri" panose="020F0502020204030204" pitchFamily="34" charset="0"/>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en-US"/>
              <a:t>ANSWER</a:t>
            </a:r>
          </a:p>
        </p:txBody>
      </p:sp>
      <p:sp>
        <p:nvSpPr>
          <p:cNvPr id="10" name="Text Placeholder 9">
            <a:extLst>
              <a:ext uri="{FF2B5EF4-FFF2-40B4-BE49-F238E27FC236}">
                <a16:creationId xmlns:a16="http://schemas.microsoft.com/office/drawing/2014/main" id="{467E48D0-F9FF-44E5-8150-4339C36F6296}"/>
              </a:ext>
            </a:extLst>
          </p:cNvPr>
          <p:cNvSpPr>
            <a:spLocks noGrp="1"/>
          </p:cNvSpPr>
          <p:nvPr>
            <p:ph type="body" sz="quarter" idx="13"/>
          </p:nvPr>
        </p:nvSpPr>
        <p:spPr>
          <a:xfrm>
            <a:off x="6457950" y="2600325"/>
            <a:ext cx="5402745" cy="2454965"/>
          </a:xfrm>
        </p:spPr>
        <p:txBody>
          <a:bodyPr lIns="91440"/>
          <a:lstStyle>
            <a:lvl1pPr marL="0" indent="0">
              <a:spcBef>
                <a:spcPts val="1800"/>
              </a:spcBef>
              <a:buNone/>
              <a:defRPr>
                <a:latin typeface="Calibri" panose="020F0502020204030204" pitchFamily="34" charset="0"/>
                <a:cs typeface="Calibri" panose="020F0502020204030204" pitchFamily="34" charset="0"/>
              </a:defRPr>
            </a:lvl1pPr>
            <a:lvl2pPr marL="91440">
              <a:buNone/>
              <a:defRPr>
                <a:latin typeface="Calibri" panose="020F0502020204030204" pitchFamily="34" charset="0"/>
                <a:cs typeface="Calibri" panose="020F0502020204030204" pitchFamily="34" charset="0"/>
              </a:defRPr>
            </a:lvl2pPr>
            <a:lvl3pPr marL="91440">
              <a:buNone/>
              <a:defRPr>
                <a:latin typeface="Calibri" panose="020F0502020204030204" pitchFamily="34" charset="0"/>
                <a:cs typeface="Calibri" panose="020F0502020204030204" pitchFamily="34" charset="0"/>
              </a:defRPr>
            </a:lvl3pPr>
            <a:lvl4pPr marL="91440">
              <a:buNone/>
              <a:defRPr>
                <a:latin typeface="Calibri" panose="020F0502020204030204" pitchFamily="34" charset="0"/>
                <a:cs typeface="Calibri" panose="020F0502020204030204" pitchFamily="34" charset="0"/>
              </a:defRPr>
            </a:lvl4pPr>
            <a:lvl5pPr marL="91440">
              <a:buNone/>
              <a:defRPr>
                <a:latin typeface="Calibri" panose="020F0502020204030204" pitchFamily="34" charset="0"/>
                <a:cs typeface="Calibri" panose="020F0502020204030204" pitchFamily="34" charset="0"/>
              </a:defRPr>
            </a:lvl5pPr>
          </a:lstStyle>
          <a:p>
            <a:pPr lvl="0"/>
            <a:r>
              <a:rPr lang="en-US"/>
              <a:t>Click to edit Master text styles</a:t>
            </a:r>
          </a:p>
        </p:txBody>
      </p:sp>
    </p:spTree>
    <p:extLst>
      <p:ext uri="{BB962C8B-B14F-4D97-AF65-F5344CB8AC3E}">
        <p14:creationId xmlns:p14="http://schemas.microsoft.com/office/powerpoint/2010/main" val="90497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42"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ADA68-E82C-4450-9E5C-15CA412DAA23}"/>
              </a:ext>
            </a:extLst>
          </p:cNvPr>
          <p:cNvSpPr>
            <a:spLocks noGrp="1"/>
          </p:cNvSpPr>
          <p:nvPr>
            <p:ph type="ctrTitle"/>
          </p:nvPr>
        </p:nvSpPr>
        <p:spPr>
          <a:xfrm>
            <a:off x="2047874" y="1951038"/>
            <a:ext cx="8620125" cy="2387600"/>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F88B302-3884-451D-9771-0A8D857BA4F8}"/>
              </a:ext>
            </a:extLst>
          </p:cNvPr>
          <p:cNvSpPr>
            <a:spLocks noGrp="1"/>
          </p:cNvSpPr>
          <p:nvPr>
            <p:ph type="subTitle" idx="1"/>
          </p:nvPr>
        </p:nvSpPr>
        <p:spPr>
          <a:xfrm>
            <a:off x="2047874" y="4505324"/>
            <a:ext cx="8620125" cy="75247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DE897C-C247-4835-8DC2-D3EAD6DA739A}"/>
              </a:ext>
            </a:extLst>
          </p:cNvPr>
          <p:cNvSpPr>
            <a:spLocks noGrp="1"/>
          </p:cNvSpPr>
          <p:nvPr>
            <p:ph type="dt" sz="half" idx="10"/>
          </p:nvPr>
        </p:nvSpPr>
        <p:spPr>
          <a:xfrm>
            <a:off x="66675" y="6356348"/>
            <a:ext cx="2743200" cy="365125"/>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5321DE4B-D91A-4998-89F5-981C58616758}" type="datetimeFigureOut">
              <a:rPr lang="en-US" smtClean="0"/>
              <a:pPr/>
              <a:t>2/2/2022</a:t>
            </a:fld>
            <a:endParaRPr lang="en-US"/>
          </a:p>
        </p:txBody>
      </p:sp>
      <p:sp>
        <p:nvSpPr>
          <p:cNvPr id="5" name="Footer Placeholder 4">
            <a:extLst>
              <a:ext uri="{FF2B5EF4-FFF2-40B4-BE49-F238E27FC236}">
                <a16:creationId xmlns:a16="http://schemas.microsoft.com/office/drawing/2014/main" id="{C6832BD8-578A-435B-BA94-999BBB1515F6}"/>
              </a:ext>
            </a:extLst>
          </p:cNvPr>
          <p:cNvSpPr>
            <a:spLocks noGrp="1"/>
          </p:cNvSpPr>
          <p:nvPr>
            <p:ph type="ftr" sz="quarter" idx="11"/>
          </p:nvPr>
        </p:nvSpPr>
        <p:spPr/>
        <p:txBody>
          <a:bodyPr/>
          <a:lstStyle/>
          <a:p>
            <a:r>
              <a:rPr lang="en-US"/>
              <a:t>Copyright © 2020. Texas Education Agency. All Rights Reserved.</a:t>
            </a: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A16F0DAE-005B-4DB8-B07C-EC5972BEBEF1}"/>
              </a:ext>
            </a:extLst>
          </p:cNvPr>
          <p:cNvSpPr>
            <a:spLocks noGrp="1"/>
          </p:cNvSpPr>
          <p:nvPr>
            <p:ph type="sldNum" sz="quarter" idx="12"/>
          </p:nvPr>
        </p:nvSpPr>
        <p:spPr>
          <a:xfrm>
            <a:off x="9382125" y="6356349"/>
            <a:ext cx="2743200" cy="365125"/>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D258442F-D128-4B9A-8169-592B73AEC928}" type="slidenum">
              <a:rPr lang="en-US" smtClean="0"/>
              <a:pPr/>
              <a:t>‹#›</a:t>
            </a:fld>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476054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r>
              <a:rPr lang="en-US"/>
              <a:t>11/18/2019     ‹#›</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6819787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Open Sans Semibold" panose="020B0606030504020204"/>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Open Sans (Heading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11/18/2019     ‹#›</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34207609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r>
              <a:rPr lang="en-US"/>
              <a:t>11/18/2019     ‹#›</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baseline="0">
                <a:latin typeface="Open Sans (Headings)"/>
              </a:defRPr>
            </a:lvl4pPr>
            <a:lvl5pPr>
              <a:defRPr>
                <a:latin typeface="Open Sans (Heading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Firth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a:latin typeface="Open Sans (Headings)"/>
              </a:defRPr>
            </a:lvl4pPr>
            <a:lvl5pPr>
              <a:defRPr>
                <a:latin typeface="Open Sans (Heading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Firth Level</a:t>
            </a:r>
          </a:p>
        </p:txBody>
      </p:sp>
    </p:spTree>
    <p:extLst>
      <p:ext uri="{BB962C8B-B14F-4D97-AF65-F5344CB8AC3E}">
        <p14:creationId xmlns:p14="http://schemas.microsoft.com/office/powerpoint/2010/main" val="447518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r>
              <a:rPr lang="en-US"/>
              <a:t>11/18/2019     ‹#›</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57594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r>
              <a:rPr lang="en-US"/>
              <a:t>11/18/2019     ‹#›</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75070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11/18/2019     ‹#›</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
        <p:nvSpPr>
          <p:cNvPr id="7" name="Content Placeholder 6"/>
          <p:cNvSpPr>
            <a:spLocks noGrp="1"/>
          </p:cNvSpPr>
          <p:nvPr>
            <p:ph sz="quarter" idx="13"/>
          </p:nvPr>
        </p:nvSpPr>
        <p:spPr>
          <a:xfrm>
            <a:off x="423863" y="1687515"/>
            <a:ext cx="11344274" cy="4181578"/>
          </a:xfrm>
        </p:spPr>
        <p:txBody>
          <a:bodyPr/>
          <a:lstStyle>
            <a:lvl1pPr marL="0" indent="0">
              <a:buNone/>
              <a:defRPr>
                <a:latin typeface="Open Sans" panose="020B0606030504020204"/>
              </a:defRPr>
            </a:lvl1pPr>
          </a:lstStyle>
          <a:p>
            <a:pPr lvl="0"/>
            <a:endParaRPr lang="en-US"/>
          </a:p>
        </p:txBody>
      </p:sp>
    </p:spTree>
    <p:extLst>
      <p:ext uri="{BB962C8B-B14F-4D97-AF65-F5344CB8AC3E}">
        <p14:creationId xmlns:p14="http://schemas.microsoft.com/office/powerpoint/2010/main" val="30871356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11/18/2019     ‹#›</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30369471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11/18/2019     ‹#›</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37249279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11/18/2019     ‹#›</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Open Sans" panose="020B0606030504020204"/>
              </a:defRPr>
            </a:lvl1pPr>
          </a:lstStyle>
          <a:p>
            <a:pPr lvl="0"/>
            <a:endParaRPr lang="en-US"/>
          </a:p>
        </p:txBody>
      </p:sp>
      <p:sp>
        <p:nvSpPr>
          <p:cNvPr id="12" name="Text Placeholder 10"/>
          <p:cNvSpPr>
            <a:spLocks noGrp="1"/>
          </p:cNvSpPr>
          <p:nvPr>
            <p:ph type="body" sz="quarter" idx="15"/>
          </p:nvPr>
        </p:nvSpPr>
        <p:spPr>
          <a:xfrm>
            <a:off x="6566064" y="1876926"/>
            <a:ext cx="5101055" cy="4074694"/>
          </a:xfrm>
        </p:spPr>
        <p:txBody>
          <a:bodyPr/>
          <a:lstStyle>
            <a:lvl1pPr marL="0" indent="0">
              <a:buNone/>
              <a:defRPr>
                <a:solidFill>
                  <a:schemeClr val="bg1"/>
                </a:solidFill>
                <a:latin typeface="Open Sans" panose="020B0606030504020204"/>
              </a:defRPr>
            </a:lvl1pPr>
          </a:lstStyle>
          <a:p>
            <a:pPr lvl="0"/>
            <a:endParaRPr lang="en-US"/>
          </a:p>
        </p:txBody>
      </p:sp>
    </p:spTree>
    <p:extLst>
      <p:ext uri="{BB962C8B-B14F-4D97-AF65-F5344CB8AC3E}">
        <p14:creationId xmlns:p14="http://schemas.microsoft.com/office/powerpoint/2010/main" val="32928598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11/18/2019     ‹#›</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Open Sans" panose="020B0606030504020204"/>
              </a:defRPr>
            </a:lvl1pPr>
          </a:lstStyle>
          <a:p>
            <a:pPr lvl="0"/>
            <a:endParaRPr lang="en-US"/>
          </a:p>
        </p:txBody>
      </p:sp>
      <p:sp>
        <p:nvSpPr>
          <p:cNvPr id="11" name="Text Placeholder 10"/>
          <p:cNvSpPr>
            <a:spLocks noGrp="1"/>
          </p:cNvSpPr>
          <p:nvPr>
            <p:ph type="body" sz="quarter" idx="14"/>
          </p:nvPr>
        </p:nvSpPr>
        <p:spPr>
          <a:xfrm>
            <a:off x="518193" y="1876926"/>
            <a:ext cx="5101055" cy="4074694"/>
          </a:xfrm>
        </p:spPr>
        <p:txBody>
          <a:bodyPr anchor="ctr"/>
          <a:lstStyle>
            <a:lvl1pPr marL="0" indent="0">
              <a:buNone/>
              <a:defRPr>
                <a:solidFill>
                  <a:schemeClr val="bg1"/>
                </a:solidFill>
                <a:latin typeface="Open Sans" panose="020B0606030504020204"/>
              </a:defRPr>
            </a:lvl1pPr>
          </a:lstStyle>
          <a:p>
            <a:pPr lvl="0"/>
            <a:endParaRPr lang="en-US"/>
          </a:p>
        </p:txBody>
      </p:sp>
    </p:spTree>
    <p:extLst>
      <p:ext uri="{BB962C8B-B14F-4D97-AF65-F5344CB8AC3E}">
        <p14:creationId xmlns:p14="http://schemas.microsoft.com/office/powerpoint/2010/main" val="1068781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1082-5DA1-4434-9992-FCED5995BA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1A6FAE-9A46-4AEF-BCCF-00B167DCA2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B291B4-E066-4658-97C3-9CD251135650}"/>
              </a:ext>
            </a:extLst>
          </p:cNvPr>
          <p:cNvSpPr>
            <a:spLocks noGrp="1"/>
          </p:cNvSpPr>
          <p:nvPr>
            <p:ph type="dt" sz="half" idx="10"/>
          </p:nvPr>
        </p:nvSpPr>
        <p:spPr/>
        <p:txBody>
          <a:bodyPr/>
          <a:lstStyle/>
          <a:p>
            <a:fld id="{5321DE4B-D91A-4998-89F5-981C58616758}" type="datetimeFigureOut">
              <a:rPr lang="en-US" smtClean="0"/>
              <a:t>2/2/2022</a:t>
            </a:fld>
            <a:endParaRPr lang="en-US"/>
          </a:p>
        </p:txBody>
      </p:sp>
      <p:sp>
        <p:nvSpPr>
          <p:cNvPr id="5" name="Footer Placeholder 4">
            <a:extLst>
              <a:ext uri="{FF2B5EF4-FFF2-40B4-BE49-F238E27FC236}">
                <a16:creationId xmlns:a16="http://schemas.microsoft.com/office/drawing/2014/main" id="{7EBB5B20-8074-40AF-95C2-8B7273AFB6FF}"/>
              </a:ext>
            </a:extLst>
          </p:cNvPr>
          <p:cNvSpPr>
            <a:spLocks noGrp="1"/>
          </p:cNvSpPr>
          <p:nvPr>
            <p:ph type="ftr" sz="quarter" idx="11"/>
          </p:nvPr>
        </p:nvSpPr>
        <p:spPr/>
        <p:txBody>
          <a:bodyPr/>
          <a:lstStyle/>
          <a:p>
            <a:endParaRPr lang="en-US"/>
          </a:p>
          <a:p>
            <a:r>
              <a:rPr lang="en-US"/>
              <a:t>Copyright © 2020. Texas Education Agency. All Rights Reserved.</a:t>
            </a:r>
          </a:p>
          <a:p>
            <a:endParaRPr lang="en-US"/>
          </a:p>
        </p:txBody>
      </p:sp>
      <p:sp>
        <p:nvSpPr>
          <p:cNvPr id="6" name="Slide Number Placeholder 5">
            <a:extLst>
              <a:ext uri="{FF2B5EF4-FFF2-40B4-BE49-F238E27FC236}">
                <a16:creationId xmlns:a16="http://schemas.microsoft.com/office/drawing/2014/main" id="{64D00FF3-F2E2-4A36-9E68-E4E24DF7593B}"/>
              </a:ext>
            </a:extLst>
          </p:cNvPr>
          <p:cNvSpPr>
            <a:spLocks noGrp="1"/>
          </p:cNvSpPr>
          <p:nvPr>
            <p:ph type="sldNum" sz="quarter" idx="12"/>
          </p:nvPr>
        </p:nvSpPr>
        <p:spPr/>
        <p:txBody>
          <a:bodyPr/>
          <a:lstStyle/>
          <a:p>
            <a:fld id="{D258442F-D128-4B9A-8169-592B73AEC928}" type="slidenum">
              <a:rPr lang="en-US" smtClean="0"/>
              <a:t>‹#›</a:t>
            </a:fld>
            <a:endParaRPr lang="en-US"/>
          </a:p>
        </p:txBody>
      </p:sp>
    </p:spTree>
    <p:extLst>
      <p:ext uri="{BB962C8B-B14F-4D97-AF65-F5344CB8AC3E}">
        <p14:creationId xmlns:p14="http://schemas.microsoft.com/office/powerpoint/2010/main" val="9059368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r>
              <a:rPr lang="en-US"/>
              <a:t>11/18/2019     ‹#›</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Open Sans (Headings)"/>
              </a:defRPr>
            </a:lvl1pPr>
          </a:lstStyle>
          <a:p>
            <a:endParaRPr lang="en-US"/>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Open Sans (Headings)"/>
              </a:defRPr>
            </a:lvl1pPr>
          </a:lstStyle>
          <a:p>
            <a:pPr lvl="0"/>
            <a:endParaRPr lang="en-US"/>
          </a:p>
        </p:txBody>
      </p:sp>
    </p:spTree>
    <p:extLst>
      <p:ext uri="{BB962C8B-B14F-4D97-AF65-F5344CB8AC3E}">
        <p14:creationId xmlns:p14="http://schemas.microsoft.com/office/powerpoint/2010/main" val="18129076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r>
              <a:rPr lang="en-US"/>
              <a:t>11/18/2019     ‹#›</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Open Sans (Body)"/>
              </a:defRPr>
            </a:lvl1pPr>
          </a:lstStyle>
          <a:p>
            <a:pPr lvl="0"/>
            <a:r>
              <a:rPr lang="en-US"/>
              <a:t>Contact Communications for custom timelines</a:t>
            </a:r>
          </a:p>
        </p:txBody>
      </p:sp>
    </p:spTree>
    <p:extLst>
      <p:ext uri="{BB962C8B-B14F-4D97-AF65-F5344CB8AC3E}">
        <p14:creationId xmlns:p14="http://schemas.microsoft.com/office/powerpoint/2010/main" val="26361804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r>
              <a:rPr lang="en-US"/>
              <a:t>11/18/2019     ‹#›</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Open Sans (Body)"/>
              </a:defRPr>
            </a:lvl1pPr>
          </a:lstStyle>
          <a:p>
            <a:pPr lvl="0"/>
            <a:r>
              <a:rPr lang="en-US"/>
              <a:t>Contact Communications for custom timelines</a:t>
            </a:r>
          </a:p>
        </p:txBody>
      </p:sp>
    </p:spTree>
    <p:extLst>
      <p:ext uri="{BB962C8B-B14F-4D97-AF65-F5344CB8AC3E}">
        <p14:creationId xmlns:p14="http://schemas.microsoft.com/office/powerpoint/2010/main" val="26537538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11/18/2019     ‹#›</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10853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9E1D-B65C-4273-9C1E-38CA4A7E89AE}"/>
              </a:ext>
            </a:extLst>
          </p:cNvPr>
          <p:cNvSpPr>
            <a:spLocks noGrp="1"/>
          </p:cNvSpPr>
          <p:nvPr>
            <p:ph type="title"/>
          </p:nvPr>
        </p:nvSpPr>
        <p:spPr>
          <a:xfrm>
            <a:off x="514350" y="214667"/>
            <a:ext cx="10515600" cy="75882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DEC11DC-3D1F-4FE9-878A-516D532A16C3}"/>
              </a:ext>
            </a:extLst>
          </p:cNvPr>
          <p:cNvSpPr>
            <a:spLocks noGrp="1"/>
          </p:cNvSpPr>
          <p:nvPr>
            <p:ph sz="half" idx="1"/>
          </p:nvPr>
        </p:nvSpPr>
        <p:spPr>
          <a:xfrm>
            <a:off x="514350" y="1870075"/>
            <a:ext cx="5181600" cy="4351338"/>
          </a:xfrm>
        </p:spPr>
        <p:txBody>
          <a:bodyPr/>
          <a:lstStyle>
            <a:lvl1pPr>
              <a:buNone/>
              <a:defRPr/>
            </a:lvl1pPr>
            <a:lvl2pPr>
              <a:buNone/>
              <a:defRPr/>
            </a:lvl2pPr>
            <a:lvl3pPr>
              <a:buNone/>
              <a:defRPr/>
            </a:lvl3pPr>
            <a:lvl4pPr>
              <a:buNone/>
              <a:defRPr/>
            </a:lvl4pPr>
            <a:lvl5pP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07BD52-7CDE-4A55-B343-083BA72CA3F7}"/>
              </a:ext>
            </a:extLst>
          </p:cNvPr>
          <p:cNvSpPr>
            <a:spLocks noGrp="1"/>
          </p:cNvSpPr>
          <p:nvPr>
            <p:ph sz="half" idx="2"/>
          </p:nvPr>
        </p:nvSpPr>
        <p:spPr>
          <a:xfrm>
            <a:off x="6496050" y="1825625"/>
            <a:ext cx="5181600" cy="4351338"/>
          </a:xfrm>
        </p:spPr>
        <p:txBody>
          <a:bodyPr/>
          <a:lstStyle>
            <a:lvl1pPr>
              <a:buNone/>
              <a:defRPr/>
            </a:lvl1pPr>
            <a:lvl2pPr>
              <a:buNone/>
              <a:defRPr/>
            </a:lvl2pPr>
            <a:lvl3pPr>
              <a:buNone/>
              <a:defRPr/>
            </a:lvl3pPr>
            <a:lvl4pPr>
              <a:buNone/>
              <a:defRPr/>
            </a:lvl4pPr>
            <a:lvl5pP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47E917-0DD3-47A6-BEA1-3451C91AC2EE}"/>
              </a:ext>
            </a:extLst>
          </p:cNvPr>
          <p:cNvSpPr>
            <a:spLocks noGrp="1"/>
          </p:cNvSpPr>
          <p:nvPr>
            <p:ph type="dt" sz="half" idx="10"/>
          </p:nvPr>
        </p:nvSpPr>
        <p:spPr/>
        <p:txBody>
          <a:bodyPr/>
          <a:lstStyle/>
          <a:p>
            <a:fld id="{5321DE4B-D91A-4998-89F5-981C58616758}" type="datetimeFigureOut">
              <a:rPr lang="en-US" smtClean="0"/>
              <a:t>2/2/2022</a:t>
            </a:fld>
            <a:endParaRPr lang="en-US"/>
          </a:p>
        </p:txBody>
      </p:sp>
      <p:sp>
        <p:nvSpPr>
          <p:cNvPr id="6" name="Footer Placeholder 5">
            <a:extLst>
              <a:ext uri="{FF2B5EF4-FFF2-40B4-BE49-F238E27FC236}">
                <a16:creationId xmlns:a16="http://schemas.microsoft.com/office/drawing/2014/main" id="{9E566652-845C-418A-ACF9-483385D23D66}"/>
              </a:ext>
            </a:extLst>
          </p:cNvPr>
          <p:cNvSpPr>
            <a:spLocks noGrp="1"/>
          </p:cNvSpPr>
          <p:nvPr>
            <p:ph type="ftr" sz="quarter" idx="11"/>
          </p:nvPr>
        </p:nvSpPr>
        <p:spPr/>
        <p:txBody>
          <a:bodyPr/>
          <a:lstStyle/>
          <a:p>
            <a:endParaRPr lang="en-US"/>
          </a:p>
          <a:p>
            <a:r>
              <a:rPr lang="en-US"/>
              <a:t>Copyright © 2020. Texas Education Agency. All Rights Reserved.</a:t>
            </a:r>
          </a:p>
          <a:p>
            <a:endParaRPr lang="en-US"/>
          </a:p>
        </p:txBody>
      </p:sp>
      <p:sp>
        <p:nvSpPr>
          <p:cNvPr id="7" name="Slide Number Placeholder 6">
            <a:extLst>
              <a:ext uri="{FF2B5EF4-FFF2-40B4-BE49-F238E27FC236}">
                <a16:creationId xmlns:a16="http://schemas.microsoft.com/office/drawing/2014/main" id="{5FFF41DE-7C38-4AD4-887E-6D193B112C51}"/>
              </a:ext>
            </a:extLst>
          </p:cNvPr>
          <p:cNvSpPr>
            <a:spLocks noGrp="1"/>
          </p:cNvSpPr>
          <p:nvPr>
            <p:ph type="sldNum" sz="quarter" idx="12"/>
          </p:nvPr>
        </p:nvSpPr>
        <p:spPr/>
        <p:txBody>
          <a:bodyPr/>
          <a:lstStyle/>
          <a:p>
            <a:fld id="{D258442F-D128-4B9A-8169-592B73AEC928}" type="slidenum">
              <a:rPr lang="en-US" smtClean="0"/>
              <a:t>‹#›</a:t>
            </a:fld>
            <a:endParaRPr lang="en-US"/>
          </a:p>
        </p:txBody>
      </p:sp>
      <p:sp>
        <p:nvSpPr>
          <p:cNvPr id="9" name="Text Placeholder 8">
            <a:extLst>
              <a:ext uri="{FF2B5EF4-FFF2-40B4-BE49-F238E27FC236}">
                <a16:creationId xmlns:a16="http://schemas.microsoft.com/office/drawing/2014/main" id="{0B508ADF-3BC6-46BE-A02B-AC34BFE6B724}"/>
              </a:ext>
            </a:extLst>
          </p:cNvPr>
          <p:cNvSpPr>
            <a:spLocks noGrp="1"/>
          </p:cNvSpPr>
          <p:nvPr>
            <p:ph type="body" sz="quarter" idx="13" hasCustomPrompt="1"/>
          </p:nvPr>
        </p:nvSpPr>
        <p:spPr>
          <a:xfrm>
            <a:off x="514350" y="1342232"/>
            <a:ext cx="5181600" cy="438150"/>
          </a:xfrm>
        </p:spPr>
        <p:txBody>
          <a:bodyPr/>
          <a:lstStyle>
            <a:lvl1pPr>
              <a:buNone/>
              <a:defRPr>
                <a:latin typeface="Open Sans bold" panose="020B0806030504020204" pitchFamily="34" charset="0"/>
                <a:ea typeface="Open Sans bold" panose="020B0806030504020204" pitchFamily="34" charset="0"/>
                <a:cs typeface="Open Sans bold" panose="020B0806030504020204" pitchFamily="34" charset="0"/>
              </a:defRPr>
            </a:lvl1pPr>
            <a:lvl2pPr>
              <a:buNone/>
              <a:defRPr>
                <a:latin typeface="Open Sans bold" panose="020B0806030504020204" pitchFamily="34" charset="0"/>
                <a:ea typeface="Open Sans bold" panose="020B0806030504020204" pitchFamily="34" charset="0"/>
                <a:cs typeface="Open Sans bold" panose="020B0806030504020204" pitchFamily="34" charset="0"/>
              </a:defRPr>
            </a:lvl2pPr>
            <a:lvl3pPr>
              <a:buNone/>
              <a:defRPr>
                <a:latin typeface="Open Sans bold" panose="020B0806030504020204" pitchFamily="34" charset="0"/>
                <a:ea typeface="Open Sans bold" panose="020B0806030504020204" pitchFamily="34" charset="0"/>
                <a:cs typeface="Open Sans bold" panose="020B0806030504020204" pitchFamily="34" charset="0"/>
              </a:defRPr>
            </a:lvl3pPr>
            <a:lvl4pPr>
              <a:buNone/>
              <a:defRPr>
                <a:latin typeface="Open Sans bold" panose="020B0806030504020204" pitchFamily="34" charset="0"/>
                <a:ea typeface="Open Sans bold" panose="020B0806030504020204" pitchFamily="34" charset="0"/>
                <a:cs typeface="Open Sans bold" panose="020B0806030504020204" pitchFamily="34" charset="0"/>
              </a:defRPr>
            </a:lvl4pPr>
            <a:lvl5pPr>
              <a:buNone/>
              <a:defRPr>
                <a:latin typeface="Open Sans bold" panose="020B0806030504020204" pitchFamily="34" charset="0"/>
                <a:ea typeface="Open Sans bold" panose="020B0806030504020204" pitchFamily="34" charset="0"/>
                <a:cs typeface="Open Sans bold" panose="020B0806030504020204" pitchFamily="34" charset="0"/>
              </a:defRPr>
            </a:lvl5pPr>
          </a:lstStyle>
          <a:p>
            <a:pPr lvl="0"/>
            <a:r>
              <a:rPr lang="en-US"/>
              <a:t>Sub-headline</a:t>
            </a:r>
          </a:p>
        </p:txBody>
      </p:sp>
      <p:sp>
        <p:nvSpPr>
          <p:cNvPr id="10" name="Text Placeholder 8">
            <a:extLst>
              <a:ext uri="{FF2B5EF4-FFF2-40B4-BE49-F238E27FC236}">
                <a16:creationId xmlns:a16="http://schemas.microsoft.com/office/drawing/2014/main" id="{73557F6E-1252-4C96-81A4-43499FA027C4}"/>
              </a:ext>
            </a:extLst>
          </p:cNvPr>
          <p:cNvSpPr>
            <a:spLocks noGrp="1"/>
          </p:cNvSpPr>
          <p:nvPr>
            <p:ph type="body" sz="quarter" idx="14" hasCustomPrompt="1"/>
          </p:nvPr>
        </p:nvSpPr>
        <p:spPr>
          <a:xfrm>
            <a:off x="6496050" y="1297782"/>
            <a:ext cx="5181600" cy="438150"/>
          </a:xfrm>
        </p:spPr>
        <p:txBody>
          <a:bodyPr/>
          <a:lstStyle>
            <a:lvl1pPr>
              <a:buNone/>
              <a:defRPr>
                <a:latin typeface="Open Sans bold" panose="020B0806030504020204" pitchFamily="34" charset="0"/>
                <a:ea typeface="Open Sans bold" panose="020B0806030504020204" pitchFamily="34" charset="0"/>
                <a:cs typeface="Open Sans bold" panose="020B0806030504020204" pitchFamily="34" charset="0"/>
              </a:defRPr>
            </a:lvl1pPr>
            <a:lvl2pPr>
              <a:buNone/>
              <a:defRPr>
                <a:latin typeface="Open Sans bold" panose="020B0806030504020204" pitchFamily="34" charset="0"/>
                <a:ea typeface="Open Sans bold" panose="020B0806030504020204" pitchFamily="34" charset="0"/>
                <a:cs typeface="Open Sans bold" panose="020B0806030504020204" pitchFamily="34" charset="0"/>
              </a:defRPr>
            </a:lvl2pPr>
            <a:lvl3pPr>
              <a:buNone/>
              <a:defRPr>
                <a:latin typeface="Open Sans bold" panose="020B0806030504020204" pitchFamily="34" charset="0"/>
                <a:ea typeface="Open Sans bold" panose="020B0806030504020204" pitchFamily="34" charset="0"/>
                <a:cs typeface="Open Sans bold" panose="020B0806030504020204" pitchFamily="34" charset="0"/>
              </a:defRPr>
            </a:lvl3pPr>
            <a:lvl4pPr>
              <a:buNone/>
              <a:defRPr>
                <a:latin typeface="Open Sans bold" panose="020B0806030504020204" pitchFamily="34" charset="0"/>
                <a:ea typeface="Open Sans bold" panose="020B0806030504020204" pitchFamily="34" charset="0"/>
                <a:cs typeface="Open Sans bold" panose="020B0806030504020204" pitchFamily="34" charset="0"/>
              </a:defRPr>
            </a:lvl4pPr>
            <a:lvl5pPr>
              <a:buNone/>
              <a:defRPr>
                <a:latin typeface="Open Sans bold" panose="020B0806030504020204" pitchFamily="34" charset="0"/>
                <a:ea typeface="Open Sans bold" panose="020B0806030504020204" pitchFamily="34" charset="0"/>
                <a:cs typeface="Open Sans bold" panose="020B0806030504020204" pitchFamily="34" charset="0"/>
              </a:defRPr>
            </a:lvl5pPr>
          </a:lstStyle>
          <a:p>
            <a:pPr lvl="0"/>
            <a:r>
              <a:rPr lang="en-US"/>
              <a:t>Sub-headline</a:t>
            </a:r>
          </a:p>
        </p:txBody>
      </p:sp>
    </p:spTree>
    <p:extLst>
      <p:ext uri="{BB962C8B-B14F-4D97-AF65-F5344CB8AC3E}">
        <p14:creationId xmlns:p14="http://schemas.microsoft.com/office/powerpoint/2010/main" val="3728557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EC11DC-3D1F-4FE9-878A-516D532A16C3}"/>
              </a:ext>
            </a:extLst>
          </p:cNvPr>
          <p:cNvSpPr>
            <a:spLocks noGrp="1"/>
          </p:cNvSpPr>
          <p:nvPr>
            <p:ph sz="half" idx="1"/>
          </p:nvPr>
        </p:nvSpPr>
        <p:spPr>
          <a:xfrm>
            <a:off x="514350" y="187007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07BD52-7CDE-4A55-B343-083BA72CA3F7}"/>
              </a:ext>
            </a:extLst>
          </p:cNvPr>
          <p:cNvSpPr>
            <a:spLocks noGrp="1"/>
          </p:cNvSpPr>
          <p:nvPr>
            <p:ph sz="half" idx="2"/>
          </p:nvPr>
        </p:nvSpPr>
        <p:spPr>
          <a:xfrm>
            <a:off x="649605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47E917-0DD3-47A6-BEA1-3451C91AC2EE}"/>
              </a:ext>
            </a:extLst>
          </p:cNvPr>
          <p:cNvSpPr>
            <a:spLocks noGrp="1"/>
          </p:cNvSpPr>
          <p:nvPr>
            <p:ph type="dt" sz="half" idx="10"/>
          </p:nvPr>
        </p:nvSpPr>
        <p:spPr/>
        <p:txBody>
          <a:bodyPr/>
          <a:lstStyle/>
          <a:p>
            <a:fld id="{5321DE4B-D91A-4998-89F5-981C58616758}" type="datetimeFigureOut">
              <a:rPr lang="en-US" smtClean="0"/>
              <a:t>2/2/2022</a:t>
            </a:fld>
            <a:endParaRPr lang="en-US"/>
          </a:p>
        </p:txBody>
      </p:sp>
      <p:sp>
        <p:nvSpPr>
          <p:cNvPr id="6" name="Footer Placeholder 5">
            <a:extLst>
              <a:ext uri="{FF2B5EF4-FFF2-40B4-BE49-F238E27FC236}">
                <a16:creationId xmlns:a16="http://schemas.microsoft.com/office/drawing/2014/main" id="{9E566652-845C-418A-ACF9-483385D23D66}"/>
              </a:ext>
            </a:extLst>
          </p:cNvPr>
          <p:cNvSpPr>
            <a:spLocks noGrp="1"/>
          </p:cNvSpPr>
          <p:nvPr>
            <p:ph type="ftr" sz="quarter" idx="11"/>
          </p:nvPr>
        </p:nvSpPr>
        <p:spPr/>
        <p:txBody>
          <a:bodyPr/>
          <a:lstStyle/>
          <a:p>
            <a:endParaRPr lang="en-US"/>
          </a:p>
          <a:p>
            <a:r>
              <a:rPr lang="en-US"/>
              <a:t>Copyright © 2020. Texas Education Agency. All Rights Reserved.</a:t>
            </a:r>
          </a:p>
          <a:p>
            <a:endParaRPr lang="en-US"/>
          </a:p>
        </p:txBody>
      </p:sp>
      <p:sp>
        <p:nvSpPr>
          <p:cNvPr id="7" name="Slide Number Placeholder 6">
            <a:extLst>
              <a:ext uri="{FF2B5EF4-FFF2-40B4-BE49-F238E27FC236}">
                <a16:creationId xmlns:a16="http://schemas.microsoft.com/office/drawing/2014/main" id="{5FFF41DE-7C38-4AD4-887E-6D193B112C51}"/>
              </a:ext>
            </a:extLst>
          </p:cNvPr>
          <p:cNvSpPr>
            <a:spLocks noGrp="1"/>
          </p:cNvSpPr>
          <p:nvPr>
            <p:ph type="sldNum" sz="quarter" idx="12"/>
          </p:nvPr>
        </p:nvSpPr>
        <p:spPr/>
        <p:txBody>
          <a:bodyPr/>
          <a:lstStyle/>
          <a:p>
            <a:fld id="{D258442F-D128-4B9A-8169-592B73AEC928}" type="slidenum">
              <a:rPr lang="en-US" smtClean="0"/>
              <a:t>‹#›</a:t>
            </a:fld>
            <a:endParaRPr lang="en-US"/>
          </a:p>
        </p:txBody>
      </p:sp>
      <p:sp>
        <p:nvSpPr>
          <p:cNvPr id="10" name="Title 1">
            <a:extLst>
              <a:ext uri="{FF2B5EF4-FFF2-40B4-BE49-F238E27FC236}">
                <a16:creationId xmlns:a16="http://schemas.microsoft.com/office/drawing/2014/main" id="{80B24D34-8DB4-42DF-8177-4904A2F69500}"/>
              </a:ext>
            </a:extLst>
          </p:cNvPr>
          <p:cNvSpPr>
            <a:spLocks noGrp="1"/>
          </p:cNvSpPr>
          <p:nvPr>
            <p:ph type="title"/>
          </p:nvPr>
        </p:nvSpPr>
        <p:spPr>
          <a:xfrm>
            <a:off x="514350" y="241300"/>
            <a:ext cx="10515600" cy="758825"/>
          </a:xfrm>
        </p:spPr>
        <p:txBody>
          <a:bodyPr/>
          <a:lstStyle/>
          <a:p>
            <a:r>
              <a:rPr lang="en-US"/>
              <a:t>Click to edit Master title style</a:t>
            </a:r>
          </a:p>
        </p:txBody>
      </p:sp>
      <p:sp>
        <p:nvSpPr>
          <p:cNvPr id="11" name="Text Placeholder 8">
            <a:extLst>
              <a:ext uri="{FF2B5EF4-FFF2-40B4-BE49-F238E27FC236}">
                <a16:creationId xmlns:a16="http://schemas.microsoft.com/office/drawing/2014/main" id="{0D608C53-1C0F-411A-A4C8-05FA848196D0}"/>
              </a:ext>
            </a:extLst>
          </p:cNvPr>
          <p:cNvSpPr>
            <a:spLocks noGrp="1"/>
          </p:cNvSpPr>
          <p:nvPr>
            <p:ph type="body" sz="quarter" idx="13" hasCustomPrompt="1"/>
          </p:nvPr>
        </p:nvSpPr>
        <p:spPr>
          <a:xfrm>
            <a:off x="514350" y="1342232"/>
            <a:ext cx="5181600" cy="438150"/>
          </a:xfrm>
        </p:spPr>
        <p:txBody>
          <a:bodyPr/>
          <a:lstStyle>
            <a:lvl1pPr>
              <a:buNone/>
              <a:defRPr>
                <a:latin typeface="Open Sans bold" panose="020B0806030504020204" pitchFamily="34" charset="0"/>
                <a:ea typeface="Open Sans bold" panose="020B0806030504020204" pitchFamily="34" charset="0"/>
                <a:cs typeface="Open Sans bold" panose="020B0806030504020204" pitchFamily="34" charset="0"/>
              </a:defRPr>
            </a:lvl1pPr>
            <a:lvl2pPr>
              <a:buNone/>
              <a:defRPr>
                <a:latin typeface="Open Sans bold" panose="020B0806030504020204" pitchFamily="34" charset="0"/>
                <a:ea typeface="Open Sans bold" panose="020B0806030504020204" pitchFamily="34" charset="0"/>
                <a:cs typeface="Open Sans bold" panose="020B0806030504020204" pitchFamily="34" charset="0"/>
              </a:defRPr>
            </a:lvl2pPr>
            <a:lvl3pPr>
              <a:buNone/>
              <a:defRPr>
                <a:latin typeface="Open Sans bold" panose="020B0806030504020204" pitchFamily="34" charset="0"/>
                <a:ea typeface="Open Sans bold" panose="020B0806030504020204" pitchFamily="34" charset="0"/>
                <a:cs typeface="Open Sans bold" panose="020B0806030504020204" pitchFamily="34" charset="0"/>
              </a:defRPr>
            </a:lvl3pPr>
            <a:lvl4pPr>
              <a:buNone/>
              <a:defRPr>
                <a:latin typeface="Open Sans bold" panose="020B0806030504020204" pitchFamily="34" charset="0"/>
                <a:ea typeface="Open Sans bold" panose="020B0806030504020204" pitchFamily="34" charset="0"/>
                <a:cs typeface="Open Sans bold" panose="020B0806030504020204" pitchFamily="34" charset="0"/>
              </a:defRPr>
            </a:lvl4pPr>
            <a:lvl5pPr>
              <a:buNone/>
              <a:defRPr>
                <a:latin typeface="Open Sans bold" panose="020B0806030504020204" pitchFamily="34" charset="0"/>
                <a:ea typeface="Open Sans bold" panose="020B0806030504020204" pitchFamily="34" charset="0"/>
                <a:cs typeface="Open Sans bold" panose="020B0806030504020204" pitchFamily="34" charset="0"/>
              </a:defRPr>
            </a:lvl5pPr>
          </a:lstStyle>
          <a:p>
            <a:pPr lvl="0"/>
            <a:r>
              <a:rPr lang="en-US"/>
              <a:t>Sub-headline</a:t>
            </a:r>
          </a:p>
        </p:txBody>
      </p:sp>
      <p:sp>
        <p:nvSpPr>
          <p:cNvPr id="12" name="Text Placeholder 8">
            <a:extLst>
              <a:ext uri="{FF2B5EF4-FFF2-40B4-BE49-F238E27FC236}">
                <a16:creationId xmlns:a16="http://schemas.microsoft.com/office/drawing/2014/main" id="{D4D78431-9D22-4309-B836-97EDFE055968}"/>
              </a:ext>
            </a:extLst>
          </p:cNvPr>
          <p:cNvSpPr>
            <a:spLocks noGrp="1"/>
          </p:cNvSpPr>
          <p:nvPr>
            <p:ph type="body" sz="quarter" idx="14" hasCustomPrompt="1"/>
          </p:nvPr>
        </p:nvSpPr>
        <p:spPr>
          <a:xfrm>
            <a:off x="6496050" y="1297782"/>
            <a:ext cx="5181600" cy="438150"/>
          </a:xfrm>
        </p:spPr>
        <p:txBody>
          <a:bodyPr/>
          <a:lstStyle>
            <a:lvl1pPr>
              <a:buNone/>
              <a:defRPr>
                <a:latin typeface="Open Sans bold" panose="020B0806030504020204" pitchFamily="34" charset="0"/>
                <a:ea typeface="Open Sans bold" panose="020B0806030504020204" pitchFamily="34" charset="0"/>
                <a:cs typeface="Open Sans bold" panose="020B0806030504020204" pitchFamily="34" charset="0"/>
              </a:defRPr>
            </a:lvl1pPr>
            <a:lvl2pPr>
              <a:buNone/>
              <a:defRPr>
                <a:latin typeface="Open Sans bold" panose="020B0806030504020204" pitchFamily="34" charset="0"/>
                <a:ea typeface="Open Sans bold" panose="020B0806030504020204" pitchFamily="34" charset="0"/>
                <a:cs typeface="Open Sans bold" panose="020B0806030504020204" pitchFamily="34" charset="0"/>
              </a:defRPr>
            </a:lvl2pPr>
            <a:lvl3pPr>
              <a:buNone/>
              <a:defRPr>
                <a:latin typeface="Open Sans bold" panose="020B0806030504020204" pitchFamily="34" charset="0"/>
                <a:ea typeface="Open Sans bold" panose="020B0806030504020204" pitchFamily="34" charset="0"/>
                <a:cs typeface="Open Sans bold" panose="020B0806030504020204" pitchFamily="34" charset="0"/>
              </a:defRPr>
            </a:lvl3pPr>
            <a:lvl4pPr>
              <a:buNone/>
              <a:defRPr>
                <a:latin typeface="Open Sans bold" panose="020B0806030504020204" pitchFamily="34" charset="0"/>
                <a:ea typeface="Open Sans bold" panose="020B0806030504020204" pitchFamily="34" charset="0"/>
                <a:cs typeface="Open Sans bold" panose="020B0806030504020204" pitchFamily="34" charset="0"/>
              </a:defRPr>
            </a:lvl4pPr>
            <a:lvl5pPr>
              <a:buNone/>
              <a:defRPr>
                <a:latin typeface="Open Sans bold" panose="020B0806030504020204" pitchFamily="34" charset="0"/>
                <a:ea typeface="Open Sans bold" panose="020B0806030504020204" pitchFamily="34" charset="0"/>
                <a:cs typeface="Open Sans bold" panose="020B0806030504020204" pitchFamily="34" charset="0"/>
              </a:defRPr>
            </a:lvl5pPr>
          </a:lstStyle>
          <a:p>
            <a:pPr lvl="0"/>
            <a:r>
              <a:rPr lang="en-US"/>
              <a:t>Sub-headline</a:t>
            </a:r>
          </a:p>
        </p:txBody>
      </p:sp>
    </p:spTree>
    <p:extLst>
      <p:ext uri="{BB962C8B-B14F-4D97-AF65-F5344CB8AC3E}">
        <p14:creationId xmlns:p14="http://schemas.microsoft.com/office/powerpoint/2010/main" val="1446604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EC11DC-3D1F-4FE9-878A-516D532A16C3}"/>
              </a:ext>
            </a:extLst>
          </p:cNvPr>
          <p:cNvSpPr>
            <a:spLocks noGrp="1"/>
          </p:cNvSpPr>
          <p:nvPr>
            <p:ph sz="half" idx="1"/>
          </p:nvPr>
        </p:nvSpPr>
        <p:spPr>
          <a:xfrm>
            <a:off x="514350" y="187007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07BD52-7CDE-4A55-B343-083BA72CA3F7}"/>
              </a:ext>
            </a:extLst>
          </p:cNvPr>
          <p:cNvSpPr>
            <a:spLocks noGrp="1"/>
          </p:cNvSpPr>
          <p:nvPr>
            <p:ph sz="half" idx="2"/>
          </p:nvPr>
        </p:nvSpPr>
        <p:spPr>
          <a:xfrm>
            <a:off x="649605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47E917-0DD3-47A6-BEA1-3451C91AC2EE}"/>
              </a:ext>
            </a:extLst>
          </p:cNvPr>
          <p:cNvSpPr>
            <a:spLocks noGrp="1"/>
          </p:cNvSpPr>
          <p:nvPr>
            <p:ph type="dt" sz="half" idx="10"/>
          </p:nvPr>
        </p:nvSpPr>
        <p:spPr/>
        <p:txBody>
          <a:bodyPr/>
          <a:lstStyle/>
          <a:p>
            <a:fld id="{5321DE4B-D91A-4998-89F5-981C58616758}" type="datetimeFigureOut">
              <a:rPr lang="en-US" smtClean="0"/>
              <a:t>2/2/2022</a:t>
            </a:fld>
            <a:endParaRPr lang="en-US"/>
          </a:p>
        </p:txBody>
      </p:sp>
      <p:sp>
        <p:nvSpPr>
          <p:cNvPr id="6" name="Footer Placeholder 5">
            <a:extLst>
              <a:ext uri="{FF2B5EF4-FFF2-40B4-BE49-F238E27FC236}">
                <a16:creationId xmlns:a16="http://schemas.microsoft.com/office/drawing/2014/main" id="{9E566652-845C-418A-ACF9-483385D23D66}"/>
              </a:ext>
            </a:extLst>
          </p:cNvPr>
          <p:cNvSpPr>
            <a:spLocks noGrp="1"/>
          </p:cNvSpPr>
          <p:nvPr>
            <p:ph type="ftr" sz="quarter" idx="11"/>
          </p:nvPr>
        </p:nvSpPr>
        <p:spPr/>
        <p:txBody>
          <a:bodyPr/>
          <a:lstStyle/>
          <a:p>
            <a:endParaRPr lang="en-US"/>
          </a:p>
          <a:p>
            <a:r>
              <a:rPr lang="en-US"/>
              <a:t>Copyright © 2020. Texas Education Agency. All Rights Reserved.</a:t>
            </a:r>
          </a:p>
          <a:p>
            <a:endParaRPr lang="en-US"/>
          </a:p>
        </p:txBody>
      </p:sp>
      <p:sp>
        <p:nvSpPr>
          <p:cNvPr id="7" name="Slide Number Placeholder 6">
            <a:extLst>
              <a:ext uri="{FF2B5EF4-FFF2-40B4-BE49-F238E27FC236}">
                <a16:creationId xmlns:a16="http://schemas.microsoft.com/office/drawing/2014/main" id="{5FFF41DE-7C38-4AD4-887E-6D193B112C51}"/>
              </a:ext>
            </a:extLst>
          </p:cNvPr>
          <p:cNvSpPr>
            <a:spLocks noGrp="1"/>
          </p:cNvSpPr>
          <p:nvPr>
            <p:ph type="sldNum" sz="quarter" idx="12"/>
          </p:nvPr>
        </p:nvSpPr>
        <p:spPr/>
        <p:txBody>
          <a:bodyPr/>
          <a:lstStyle/>
          <a:p>
            <a:fld id="{D258442F-D128-4B9A-8169-592B73AEC928}" type="slidenum">
              <a:rPr lang="en-US" smtClean="0"/>
              <a:t>‹#›</a:t>
            </a:fld>
            <a:endParaRPr lang="en-US"/>
          </a:p>
        </p:txBody>
      </p:sp>
      <p:sp>
        <p:nvSpPr>
          <p:cNvPr id="8" name="Title 1">
            <a:extLst>
              <a:ext uri="{FF2B5EF4-FFF2-40B4-BE49-F238E27FC236}">
                <a16:creationId xmlns:a16="http://schemas.microsoft.com/office/drawing/2014/main" id="{B127CCC8-F36D-4A7F-929A-DA1958DA417E}"/>
              </a:ext>
            </a:extLst>
          </p:cNvPr>
          <p:cNvSpPr>
            <a:spLocks noGrp="1"/>
          </p:cNvSpPr>
          <p:nvPr>
            <p:ph type="title"/>
          </p:nvPr>
        </p:nvSpPr>
        <p:spPr>
          <a:xfrm>
            <a:off x="514350" y="241300"/>
            <a:ext cx="10515600" cy="758825"/>
          </a:xfrm>
        </p:spPr>
        <p:txBody>
          <a:bodyPr/>
          <a:lstStyle/>
          <a:p>
            <a:r>
              <a:rPr lang="en-US"/>
              <a:t>Click to edit Master title style</a:t>
            </a:r>
          </a:p>
        </p:txBody>
      </p:sp>
      <p:sp>
        <p:nvSpPr>
          <p:cNvPr id="9" name="Text Placeholder 8">
            <a:extLst>
              <a:ext uri="{FF2B5EF4-FFF2-40B4-BE49-F238E27FC236}">
                <a16:creationId xmlns:a16="http://schemas.microsoft.com/office/drawing/2014/main" id="{889B0D78-24EF-4EBA-9D5B-022E6B870A94}"/>
              </a:ext>
            </a:extLst>
          </p:cNvPr>
          <p:cNvSpPr>
            <a:spLocks noGrp="1"/>
          </p:cNvSpPr>
          <p:nvPr>
            <p:ph type="body" sz="quarter" idx="13" hasCustomPrompt="1"/>
          </p:nvPr>
        </p:nvSpPr>
        <p:spPr>
          <a:xfrm>
            <a:off x="514350" y="1342232"/>
            <a:ext cx="5181600" cy="438150"/>
          </a:xfrm>
        </p:spPr>
        <p:txBody>
          <a:bodyPr/>
          <a:lstStyle>
            <a:lvl1pPr>
              <a:buNone/>
              <a:defRPr>
                <a:latin typeface="Open Sans bold" panose="020B0806030504020204" pitchFamily="34" charset="0"/>
                <a:ea typeface="Open Sans bold" panose="020B0806030504020204" pitchFamily="34" charset="0"/>
                <a:cs typeface="Open Sans bold" panose="020B0806030504020204" pitchFamily="34" charset="0"/>
              </a:defRPr>
            </a:lvl1pPr>
            <a:lvl2pPr>
              <a:buNone/>
              <a:defRPr>
                <a:latin typeface="Open Sans bold" panose="020B0806030504020204" pitchFamily="34" charset="0"/>
                <a:ea typeface="Open Sans bold" panose="020B0806030504020204" pitchFamily="34" charset="0"/>
                <a:cs typeface="Open Sans bold" panose="020B0806030504020204" pitchFamily="34" charset="0"/>
              </a:defRPr>
            </a:lvl2pPr>
            <a:lvl3pPr>
              <a:buNone/>
              <a:defRPr>
                <a:latin typeface="Open Sans bold" panose="020B0806030504020204" pitchFamily="34" charset="0"/>
                <a:ea typeface="Open Sans bold" panose="020B0806030504020204" pitchFamily="34" charset="0"/>
                <a:cs typeface="Open Sans bold" panose="020B0806030504020204" pitchFamily="34" charset="0"/>
              </a:defRPr>
            </a:lvl3pPr>
            <a:lvl4pPr>
              <a:buNone/>
              <a:defRPr>
                <a:latin typeface="Open Sans bold" panose="020B0806030504020204" pitchFamily="34" charset="0"/>
                <a:ea typeface="Open Sans bold" panose="020B0806030504020204" pitchFamily="34" charset="0"/>
                <a:cs typeface="Open Sans bold" panose="020B0806030504020204" pitchFamily="34" charset="0"/>
              </a:defRPr>
            </a:lvl4pPr>
            <a:lvl5pPr>
              <a:buNone/>
              <a:defRPr>
                <a:latin typeface="Open Sans bold" panose="020B0806030504020204" pitchFamily="34" charset="0"/>
                <a:ea typeface="Open Sans bold" panose="020B0806030504020204" pitchFamily="34" charset="0"/>
                <a:cs typeface="Open Sans bold" panose="020B0806030504020204" pitchFamily="34" charset="0"/>
              </a:defRPr>
            </a:lvl5pPr>
          </a:lstStyle>
          <a:p>
            <a:pPr lvl="0"/>
            <a:r>
              <a:rPr lang="en-US"/>
              <a:t>Sub-headline</a:t>
            </a:r>
          </a:p>
        </p:txBody>
      </p:sp>
      <p:sp>
        <p:nvSpPr>
          <p:cNvPr id="10" name="Text Placeholder 8">
            <a:extLst>
              <a:ext uri="{FF2B5EF4-FFF2-40B4-BE49-F238E27FC236}">
                <a16:creationId xmlns:a16="http://schemas.microsoft.com/office/drawing/2014/main" id="{0D068A1F-2307-482D-BCBD-527FDA2CE8A1}"/>
              </a:ext>
            </a:extLst>
          </p:cNvPr>
          <p:cNvSpPr>
            <a:spLocks noGrp="1"/>
          </p:cNvSpPr>
          <p:nvPr>
            <p:ph type="body" sz="quarter" idx="14" hasCustomPrompt="1"/>
          </p:nvPr>
        </p:nvSpPr>
        <p:spPr>
          <a:xfrm>
            <a:off x="6496050" y="1297782"/>
            <a:ext cx="5181600" cy="438150"/>
          </a:xfrm>
        </p:spPr>
        <p:txBody>
          <a:bodyPr/>
          <a:lstStyle>
            <a:lvl1pPr>
              <a:buNone/>
              <a:defRPr>
                <a:latin typeface="Open Sans bold" panose="020B0806030504020204" pitchFamily="34" charset="0"/>
                <a:ea typeface="Open Sans bold" panose="020B0806030504020204" pitchFamily="34" charset="0"/>
                <a:cs typeface="Open Sans bold" panose="020B0806030504020204" pitchFamily="34" charset="0"/>
              </a:defRPr>
            </a:lvl1pPr>
            <a:lvl2pPr>
              <a:buNone/>
              <a:defRPr>
                <a:latin typeface="Open Sans bold" panose="020B0806030504020204" pitchFamily="34" charset="0"/>
                <a:ea typeface="Open Sans bold" panose="020B0806030504020204" pitchFamily="34" charset="0"/>
                <a:cs typeface="Open Sans bold" panose="020B0806030504020204" pitchFamily="34" charset="0"/>
              </a:defRPr>
            </a:lvl2pPr>
            <a:lvl3pPr>
              <a:buNone/>
              <a:defRPr>
                <a:latin typeface="Open Sans bold" panose="020B0806030504020204" pitchFamily="34" charset="0"/>
                <a:ea typeface="Open Sans bold" panose="020B0806030504020204" pitchFamily="34" charset="0"/>
                <a:cs typeface="Open Sans bold" panose="020B0806030504020204" pitchFamily="34" charset="0"/>
              </a:defRPr>
            </a:lvl3pPr>
            <a:lvl4pPr>
              <a:buNone/>
              <a:defRPr>
                <a:latin typeface="Open Sans bold" panose="020B0806030504020204" pitchFamily="34" charset="0"/>
                <a:ea typeface="Open Sans bold" panose="020B0806030504020204" pitchFamily="34" charset="0"/>
                <a:cs typeface="Open Sans bold" panose="020B0806030504020204" pitchFamily="34" charset="0"/>
              </a:defRPr>
            </a:lvl4pPr>
            <a:lvl5pPr>
              <a:buNone/>
              <a:defRPr>
                <a:latin typeface="Open Sans bold" panose="020B0806030504020204" pitchFamily="34" charset="0"/>
                <a:ea typeface="Open Sans bold" panose="020B0806030504020204" pitchFamily="34" charset="0"/>
                <a:cs typeface="Open Sans bold" panose="020B0806030504020204" pitchFamily="34" charset="0"/>
              </a:defRPr>
            </a:lvl5pPr>
          </a:lstStyle>
          <a:p>
            <a:pPr lvl="0"/>
            <a:r>
              <a:rPr lang="en-US"/>
              <a:t>Sub-headline</a:t>
            </a:r>
          </a:p>
        </p:txBody>
      </p:sp>
    </p:spTree>
    <p:extLst>
      <p:ext uri="{BB962C8B-B14F-4D97-AF65-F5344CB8AC3E}">
        <p14:creationId xmlns:p14="http://schemas.microsoft.com/office/powerpoint/2010/main" val="82119887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30.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3.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B5C799-0E89-4138-B4CD-80FC02DD54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F138CB-E030-46C2-A316-AF0EABE7E1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6133DC-7FA8-41FF-8673-C27E15B7FDFA}"/>
              </a:ext>
            </a:extLst>
          </p:cNvPr>
          <p:cNvSpPr>
            <a:spLocks noGrp="1"/>
          </p:cNvSpPr>
          <p:nvPr>
            <p:ph type="dt" sz="half" idx="2"/>
          </p:nvPr>
        </p:nvSpPr>
        <p:spPr>
          <a:xfrm>
            <a:off x="133350" y="635000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5321DE4B-D91A-4998-89F5-981C58616758}" type="datetimeFigureOut">
              <a:rPr lang="en-US" smtClean="0"/>
              <a:pPr/>
              <a:t>2/2/2022</a:t>
            </a:fld>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5" name="Footer Placeholder 4">
            <a:extLst>
              <a:ext uri="{FF2B5EF4-FFF2-40B4-BE49-F238E27FC236}">
                <a16:creationId xmlns:a16="http://schemas.microsoft.com/office/drawing/2014/main" id="{5A04FABC-0E5D-4C50-8EB8-A8A6447ADB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Copyright © 2020. Texas Education Agency. All Rights Reserved.</a:t>
            </a: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0CAEEFF9-3B26-4EE6-BAFD-3EEFE4135ABC}"/>
              </a:ext>
            </a:extLst>
          </p:cNvPr>
          <p:cNvSpPr>
            <a:spLocks noGrp="1"/>
          </p:cNvSpPr>
          <p:nvPr>
            <p:ph type="sldNum" sz="quarter" idx="4"/>
          </p:nvPr>
        </p:nvSpPr>
        <p:spPr>
          <a:xfrm>
            <a:off x="931545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D258442F-D128-4B9A-8169-592B73AEC928}" type="slidenum">
              <a:rPr lang="en-US" smtClean="0"/>
              <a:pPr/>
              <a:t>‹#›</a:t>
            </a:fld>
            <a:endParaRPr lang="en-US"/>
          </a:p>
        </p:txBody>
      </p:sp>
    </p:spTree>
    <p:extLst>
      <p:ext uri="{BB962C8B-B14F-4D97-AF65-F5344CB8AC3E}">
        <p14:creationId xmlns:p14="http://schemas.microsoft.com/office/powerpoint/2010/main" val="4046175921"/>
      </p:ext>
    </p:extLst>
  </p:cSld>
  <p:clrMap bg1="lt1" tx1="dk1" bg2="lt2" tx2="dk2" accent1="accent1" accent2="accent2" accent3="accent3" accent4="accent4" accent5="accent5" accent6="accent6" hlink="hlink" folHlink="folHlink"/>
  <p:sldLayoutIdLst>
    <p:sldLayoutId id="2147483691" r:id="rId1"/>
    <p:sldLayoutId id="2147483649" r:id="rId2"/>
    <p:sldLayoutId id="2147483660" r:id="rId3"/>
    <p:sldLayoutId id="2147483661" r:id="rId4"/>
    <p:sldLayoutId id="2147483662" r:id="rId5"/>
    <p:sldLayoutId id="2147483651" r:id="rId6"/>
    <p:sldLayoutId id="2147483652" r:id="rId7"/>
    <p:sldLayoutId id="2147483676" r:id="rId8"/>
    <p:sldLayoutId id="2147483677" r:id="rId9"/>
    <p:sldLayoutId id="2147483678" r:id="rId10"/>
    <p:sldLayoutId id="2147483679" r:id="rId11"/>
    <p:sldLayoutId id="2147483680" r:id="rId12"/>
    <p:sldLayoutId id="2147483681" r:id="rId13"/>
    <p:sldLayoutId id="2147483682" r:id="rId14"/>
    <p:sldLayoutId id="2147483692" r:id="rId15"/>
    <p:sldLayoutId id="2147483683" r:id="rId16"/>
    <p:sldLayoutId id="2147483684" r:id="rId17"/>
    <p:sldLayoutId id="2147483694" r:id="rId18"/>
    <p:sldLayoutId id="2147483693" r:id="rId19"/>
    <p:sldLayoutId id="2147483695" r:id="rId20"/>
    <p:sldLayoutId id="2147483653" r:id="rId21"/>
    <p:sldLayoutId id="2147483685" r:id="rId22"/>
    <p:sldLayoutId id="2147483686" r:id="rId23"/>
    <p:sldLayoutId id="2147483687" r:id="rId24"/>
    <p:sldLayoutId id="2147483688" r:id="rId25"/>
    <p:sldLayoutId id="2147483690" r:id="rId26"/>
    <p:sldLayoutId id="2147483689" r:id="rId27"/>
    <p:sldLayoutId id="2147483696" r:id="rId28"/>
    <p:sldLayoutId id="2147483657" r:id="rId29"/>
    <p:sldLayoutId id="2147483701" r:id="rId30"/>
    <p:sldLayoutId id="2147483702" r:id="rId31"/>
    <p:sldLayoutId id="2147483704" r:id="rId32"/>
    <p:sldLayoutId id="2147483707" r:id="rId33"/>
    <p:sldLayoutId id="2147483724" r:id="rId34"/>
    <p:sldLayoutId id="2147483741" r:id="rId35"/>
    <p:sldLayoutId id="2147483742" r:id="rId36"/>
  </p:sldLayoutIdLst>
  <p:txStyles>
    <p:titleStyle>
      <a:lvl1pPr algn="l" defTabSz="914400" rtl="0" eaLnBrk="1" latinLnBrk="0" hangingPunct="1">
        <a:lnSpc>
          <a:spcPct val="90000"/>
        </a:lnSpc>
        <a:spcBef>
          <a:spcPct val="0"/>
        </a:spcBef>
        <a:buNone/>
        <a:defRPr sz="4400" b="0" kern="12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8AFF23-85DC-4E3B-A553-7C880C2CF3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04F945-2E44-4F25-BC61-F0CC4B718D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9F56D2-2CAE-4D7B-8E55-7A95D27695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1ED8A8-F414-4BBD-AD23-EF7806905A34}" type="datetimeFigureOut">
              <a:rPr lang="en-US" smtClean="0"/>
              <a:t>2/2/2022</a:t>
            </a:fld>
            <a:endParaRPr lang="en-US"/>
          </a:p>
        </p:txBody>
      </p:sp>
      <p:sp>
        <p:nvSpPr>
          <p:cNvPr id="5" name="Footer Placeholder 4">
            <a:extLst>
              <a:ext uri="{FF2B5EF4-FFF2-40B4-BE49-F238E27FC236}">
                <a16:creationId xmlns:a16="http://schemas.microsoft.com/office/drawing/2014/main" id="{EF9FC093-9663-4543-ABD0-F3FC09F360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FDFE65-52F0-42B1-AB84-0D19CF63C2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0DB715-065D-4AAD-9888-90734ED569EB}" type="slidenum">
              <a:rPr lang="en-US" smtClean="0"/>
              <a:t>‹#›</a:t>
            </a:fld>
            <a:endParaRPr lang="en-US"/>
          </a:p>
        </p:txBody>
      </p:sp>
    </p:spTree>
    <p:extLst>
      <p:ext uri="{BB962C8B-B14F-4D97-AF65-F5344CB8AC3E}">
        <p14:creationId xmlns:p14="http://schemas.microsoft.com/office/powerpoint/2010/main" val="414766634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2" r:id="rId12"/>
    <p:sldLayoutId id="214748374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r>
              <a:rPr lang="en-US"/>
              <a:t>11/18/2019     ‹#›</a:t>
            </a:r>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228212355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Lst>
  <p:hf hdr="0" ftr="0" dt="0"/>
  <p:txStyles>
    <p:titleStyle>
      <a:lvl1pPr algn="l" defTabSz="914400" rtl="0" eaLnBrk="1" latinLnBrk="0" hangingPunct="1">
        <a:lnSpc>
          <a:spcPct val="90000"/>
        </a:lnSpc>
        <a:spcBef>
          <a:spcPct val="0"/>
        </a:spcBef>
        <a:buNone/>
        <a:defRPr sz="3600" b="1" kern="1200">
          <a:solidFill>
            <a:srgbClr val="3C6EBE"/>
          </a:solidFill>
          <a:latin typeface="Open Sans Semibold"/>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3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C8606-3928-4DED-B33B-62C78F861811}"/>
              </a:ext>
            </a:extLst>
          </p:cNvPr>
          <p:cNvSpPr>
            <a:spLocks noGrp="1"/>
          </p:cNvSpPr>
          <p:nvPr>
            <p:ph type="ctrTitle"/>
          </p:nvPr>
        </p:nvSpPr>
        <p:spPr/>
        <p:txBody>
          <a:bodyPr>
            <a:normAutofit/>
          </a:bodyPr>
          <a:lstStyle/>
          <a:p>
            <a:r>
              <a:rPr lang="en-US">
                <a:latin typeface="Calibri" panose="020F0502020204030204" pitchFamily="34" charset="0"/>
                <a:cs typeface="Calibri" panose="020F0502020204030204" pitchFamily="34" charset="0"/>
              </a:rPr>
              <a:t>Setting</a:t>
            </a:r>
            <a:r>
              <a:rPr lang="en-US"/>
              <a:t> </a:t>
            </a:r>
            <a:r>
              <a:rPr lang="en-US">
                <a:latin typeface="Calibri" panose="020F0502020204030204" pitchFamily="34" charset="0"/>
                <a:cs typeface="Calibri" panose="020F0502020204030204" pitchFamily="34" charset="0"/>
              </a:rPr>
              <a:t>Expected Growth Targets</a:t>
            </a:r>
          </a:p>
        </p:txBody>
      </p:sp>
      <p:sp>
        <p:nvSpPr>
          <p:cNvPr id="3" name="Subtitle 2">
            <a:extLst>
              <a:ext uri="{FF2B5EF4-FFF2-40B4-BE49-F238E27FC236}">
                <a16:creationId xmlns:a16="http://schemas.microsoft.com/office/drawing/2014/main" id="{7CAD5840-0C30-43F2-91CE-B6CF9FCEA69D}"/>
              </a:ext>
            </a:extLst>
          </p:cNvPr>
          <p:cNvSpPr>
            <a:spLocks noGrp="1"/>
          </p:cNvSpPr>
          <p:nvPr>
            <p:ph type="subTitle" idx="1"/>
          </p:nvPr>
        </p:nvSpPr>
        <p:spPr/>
        <p:txBody>
          <a:bodyPr>
            <a:normAutofit/>
          </a:bodyPr>
          <a:lstStyle/>
          <a:p>
            <a:r>
              <a:rPr lang="en-US">
                <a:latin typeface="Calibri" panose="020F0502020204030204" pitchFamily="34" charset="0"/>
                <a:cs typeface="Calibri" panose="020F0502020204030204" pitchFamily="34" charset="0"/>
              </a:rPr>
              <a:t>February 9, 2022</a:t>
            </a:r>
          </a:p>
        </p:txBody>
      </p:sp>
    </p:spTree>
    <p:extLst>
      <p:ext uri="{BB962C8B-B14F-4D97-AF65-F5344CB8AC3E}">
        <p14:creationId xmlns:p14="http://schemas.microsoft.com/office/powerpoint/2010/main" val="253273609"/>
      </p:ext>
    </p:extLst>
  </p:cSld>
  <p:clrMapOvr>
    <a:masterClrMapping/>
  </p:clrMapOvr>
  <mc:AlternateContent xmlns:mc="http://schemas.openxmlformats.org/markup-compatibility/2006">
    <mc:Choice xmlns:p14="http://schemas.microsoft.com/office/powerpoint/2010/main" Requires="p14">
      <p:transition spd="slow" p14:dur="2000" advTm="15470"/>
    </mc:Choice>
    <mc:Fallback>
      <p:transition spd="slow" advTm="1547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5F0DB69D-DC99-4EA3-A5B3-113E79001B8C}"/>
              </a:ext>
            </a:extLst>
          </p:cNvPr>
          <p:cNvGraphicFramePr>
            <a:graphicFrameLocks noGrp="1"/>
          </p:cNvGraphicFramePr>
          <p:nvPr>
            <p:extLst>
              <p:ext uri="{D42A27DB-BD31-4B8C-83A1-F6EECF244321}">
                <p14:modId xmlns:p14="http://schemas.microsoft.com/office/powerpoint/2010/main" val="1727341391"/>
              </p:ext>
            </p:extLst>
          </p:nvPr>
        </p:nvGraphicFramePr>
        <p:xfrm>
          <a:off x="283029" y="1056973"/>
          <a:ext cx="11625942" cy="4385903"/>
        </p:xfrm>
        <a:graphic>
          <a:graphicData uri="http://schemas.openxmlformats.org/drawingml/2006/table">
            <a:tbl>
              <a:tblPr firstRow="1" bandRow="1"/>
              <a:tblGrid>
                <a:gridCol w="3875314">
                  <a:extLst>
                    <a:ext uri="{9D8B030D-6E8A-4147-A177-3AD203B41FA5}">
                      <a16:colId xmlns:a16="http://schemas.microsoft.com/office/drawing/2014/main" val="2940018154"/>
                    </a:ext>
                  </a:extLst>
                </a:gridCol>
                <a:gridCol w="4071257">
                  <a:extLst>
                    <a:ext uri="{9D8B030D-6E8A-4147-A177-3AD203B41FA5}">
                      <a16:colId xmlns:a16="http://schemas.microsoft.com/office/drawing/2014/main" val="2278784816"/>
                    </a:ext>
                  </a:extLst>
                </a:gridCol>
                <a:gridCol w="3679371">
                  <a:extLst>
                    <a:ext uri="{9D8B030D-6E8A-4147-A177-3AD203B41FA5}">
                      <a16:colId xmlns:a16="http://schemas.microsoft.com/office/drawing/2014/main" val="1867773303"/>
                    </a:ext>
                  </a:extLst>
                </a:gridCol>
              </a:tblGrid>
              <a:tr h="974415">
                <a:tc>
                  <a:txBody>
                    <a:bodyPr/>
                    <a:lstStyle/>
                    <a:p>
                      <a:r>
                        <a:rPr lang="en-US" sz="2000">
                          <a:latin typeface="Calibri" panose="020F0502020204030204" pitchFamily="34" charset="0"/>
                          <a:cs typeface="Calibri" panose="020F0502020204030204" pitchFamily="34" charset="0"/>
                        </a:rPr>
                        <a:t>Content Being Taught</a:t>
                      </a:r>
                    </a:p>
                  </a:txBody>
                  <a:tcPr>
                    <a:solidFill>
                      <a:schemeClr val="accent4"/>
                    </a:solidFill>
                  </a:tcPr>
                </a:tc>
                <a:tc>
                  <a:txBody>
                    <a:bodyPr/>
                    <a:lstStyle/>
                    <a:p>
                      <a:r>
                        <a:rPr lang="en-US" sz="2000">
                          <a:latin typeface="Calibri" panose="020F0502020204030204" pitchFamily="34" charset="0"/>
                          <a:cs typeface="Calibri" panose="020F0502020204030204" pitchFamily="34" charset="0"/>
                        </a:rPr>
                        <a:t>What the test measures</a:t>
                      </a:r>
                    </a:p>
                  </a:txBody>
                  <a:tcPr>
                    <a:solidFill>
                      <a:schemeClr val="accent4"/>
                    </a:solidFill>
                  </a:tcPr>
                </a:tc>
                <a:tc>
                  <a:txBody>
                    <a:bodyPr/>
                    <a:lstStyle/>
                    <a:p>
                      <a:r>
                        <a:rPr lang="en-US" sz="2000">
                          <a:latin typeface="Calibri" panose="020F0502020204030204" pitchFamily="34" charset="0"/>
                          <a:cs typeface="Calibri" panose="020F0502020204030204" pitchFamily="34" charset="0"/>
                        </a:rPr>
                        <a:t>Will it accurately measure teacher effectiveness at teaching their content?</a:t>
                      </a:r>
                    </a:p>
                  </a:txBody>
                  <a:tcPr>
                    <a:solidFill>
                      <a:schemeClr val="accent4"/>
                    </a:solidFill>
                  </a:tcPr>
                </a:tc>
                <a:extLst>
                  <a:ext uri="{0D108BD9-81ED-4DB2-BD59-A6C34878D82A}">
                    <a16:rowId xmlns:a16="http://schemas.microsoft.com/office/drawing/2014/main" val="665694839"/>
                  </a:ext>
                </a:extLst>
              </a:tr>
              <a:tr h="679138">
                <a:tc>
                  <a:txBody>
                    <a:bodyPr/>
                    <a:lstStyle/>
                    <a:p>
                      <a:r>
                        <a:rPr lang="en-US" sz="2000">
                          <a:solidFill>
                            <a:schemeClr val="tx1"/>
                          </a:solidFill>
                          <a:latin typeface="Calibri" panose="020F0502020204030204" pitchFamily="34" charset="0"/>
                          <a:cs typeface="Calibri" panose="020F0502020204030204" pitchFamily="34" charset="0"/>
                        </a:rPr>
                        <a:t> HS Physics</a:t>
                      </a:r>
                    </a:p>
                  </a:txBody>
                  <a:tcPr>
                    <a:solidFill>
                      <a:schemeClr val="accent6">
                        <a:lumMod val="20000"/>
                        <a:lumOff val="80000"/>
                      </a:schemeClr>
                    </a:solidFill>
                  </a:tcPr>
                </a:tc>
                <a:tc>
                  <a:txBody>
                    <a:bodyPr/>
                    <a:lstStyle/>
                    <a:p>
                      <a:r>
                        <a:rPr lang="en-US" sz="2000">
                          <a:solidFill>
                            <a:schemeClr val="tx1"/>
                          </a:solidFill>
                          <a:latin typeface="Calibri" panose="020F0502020204030204" pitchFamily="34" charset="0"/>
                          <a:cs typeface="Calibri" panose="020F0502020204030204" pitchFamily="34" charset="0"/>
                        </a:rPr>
                        <a:t>General Science (Life Science, Earth Science, Physical Science)</a:t>
                      </a:r>
                    </a:p>
                  </a:txBody>
                  <a:tcPr>
                    <a:solidFill>
                      <a:schemeClr val="accent6">
                        <a:lumMod val="20000"/>
                        <a:lumOff val="80000"/>
                      </a:schemeClr>
                    </a:solidFill>
                  </a:tcPr>
                </a:tc>
                <a:tc>
                  <a:txBody>
                    <a:bodyPr/>
                    <a:lstStyle/>
                    <a:p>
                      <a:endParaRPr lang="en-US" sz="2400">
                        <a:solidFill>
                          <a:schemeClr val="tx1"/>
                        </a:solidFill>
                        <a:latin typeface="Calibri" panose="020F0502020204030204" pitchFamily="34" charset="0"/>
                        <a:cs typeface="Calibri" panose="020F0502020204030204" pitchFamily="34" charset="0"/>
                      </a:endParaRPr>
                    </a:p>
                  </a:txBody>
                  <a:tcPr>
                    <a:solidFill>
                      <a:schemeClr val="accent6">
                        <a:lumMod val="20000"/>
                        <a:lumOff val="80000"/>
                      </a:schemeClr>
                    </a:solidFill>
                  </a:tcPr>
                </a:tc>
                <a:extLst>
                  <a:ext uri="{0D108BD9-81ED-4DB2-BD59-A6C34878D82A}">
                    <a16:rowId xmlns:a16="http://schemas.microsoft.com/office/drawing/2014/main" val="2474322942"/>
                  </a:ext>
                </a:extLst>
              </a:tr>
              <a:tr h="679138">
                <a:tc>
                  <a:txBody>
                    <a:bodyPr/>
                    <a:lstStyle/>
                    <a:p>
                      <a:r>
                        <a:rPr lang="en-US" sz="2000">
                          <a:solidFill>
                            <a:schemeClr val="tx1"/>
                          </a:solidFill>
                          <a:latin typeface="Calibri" panose="020F0502020204030204" pitchFamily="34" charset="0"/>
                          <a:cs typeface="Calibri" panose="020F0502020204030204" pitchFamily="34" charset="0"/>
                        </a:rPr>
                        <a:t>English IV (Rhetoric and Composition)</a:t>
                      </a:r>
                    </a:p>
                  </a:txBody>
                  <a:tcPr>
                    <a:solidFill>
                      <a:schemeClr val="accent6">
                        <a:lumMod val="20000"/>
                        <a:lumOff val="80000"/>
                      </a:schemeClr>
                    </a:solidFill>
                  </a:tcPr>
                </a:tc>
                <a:tc>
                  <a:txBody>
                    <a:bodyPr/>
                    <a:lstStyle/>
                    <a:p>
                      <a:r>
                        <a:rPr lang="en-US" sz="2000">
                          <a:solidFill>
                            <a:schemeClr val="tx1"/>
                          </a:solidFill>
                          <a:latin typeface="Calibri" panose="020F0502020204030204" pitchFamily="34" charset="0"/>
                          <a:cs typeface="Calibri" panose="020F0502020204030204" pitchFamily="34" charset="0"/>
                        </a:rPr>
                        <a:t>Reading levels through 12</a:t>
                      </a:r>
                      <a:r>
                        <a:rPr lang="en-US" sz="2000" baseline="30000">
                          <a:solidFill>
                            <a:schemeClr val="tx1"/>
                          </a:solidFill>
                          <a:latin typeface="Calibri" panose="020F0502020204030204" pitchFamily="34" charset="0"/>
                          <a:cs typeface="Calibri" panose="020F0502020204030204" pitchFamily="34" charset="0"/>
                        </a:rPr>
                        <a:t>th</a:t>
                      </a:r>
                      <a:r>
                        <a:rPr lang="en-US" sz="2000">
                          <a:solidFill>
                            <a:schemeClr val="tx1"/>
                          </a:solidFill>
                          <a:latin typeface="Calibri" panose="020F0502020204030204" pitchFamily="34" charset="0"/>
                          <a:cs typeface="Calibri" panose="020F0502020204030204" pitchFamily="34" charset="0"/>
                        </a:rPr>
                        <a:t> grade</a:t>
                      </a:r>
                    </a:p>
                  </a:txBody>
                  <a:tcPr>
                    <a:solidFill>
                      <a:schemeClr val="accent6">
                        <a:lumMod val="20000"/>
                        <a:lumOff val="80000"/>
                      </a:schemeClr>
                    </a:solidFill>
                  </a:tcPr>
                </a:tc>
                <a:tc>
                  <a:txBody>
                    <a:bodyPr/>
                    <a:lstStyle/>
                    <a:p>
                      <a:endParaRPr lang="en-US" sz="2400">
                        <a:solidFill>
                          <a:schemeClr val="tx1"/>
                        </a:solidFill>
                        <a:latin typeface="Calibri" panose="020F0502020204030204" pitchFamily="34" charset="0"/>
                        <a:cs typeface="Calibri" panose="020F0502020204030204" pitchFamily="34" charset="0"/>
                      </a:endParaRPr>
                    </a:p>
                  </a:txBody>
                  <a:tcPr>
                    <a:solidFill>
                      <a:schemeClr val="accent6">
                        <a:lumMod val="20000"/>
                        <a:lumOff val="80000"/>
                      </a:schemeClr>
                    </a:solidFill>
                  </a:tcPr>
                </a:tc>
                <a:extLst>
                  <a:ext uri="{0D108BD9-81ED-4DB2-BD59-A6C34878D82A}">
                    <a16:rowId xmlns:a16="http://schemas.microsoft.com/office/drawing/2014/main" val="1307776133"/>
                  </a:ext>
                </a:extLst>
              </a:tr>
              <a:tr h="647019">
                <a:tc>
                  <a:txBody>
                    <a:bodyPr/>
                    <a:lstStyle/>
                    <a:p>
                      <a:r>
                        <a:rPr lang="en-US" sz="2000">
                          <a:solidFill>
                            <a:schemeClr val="tx1"/>
                          </a:solidFill>
                          <a:latin typeface="Calibri" panose="020F0502020204030204" pitchFamily="34" charset="0"/>
                          <a:cs typeface="Calibri" panose="020F0502020204030204" pitchFamily="34" charset="0"/>
                        </a:rPr>
                        <a:t>Early Childhood Literacy</a:t>
                      </a:r>
                    </a:p>
                  </a:txBody>
                  <a:tcPr>
                    <a:solidFill>
                      <a:schemeClr val="accent6">
                        <a:lumMod val="20000"/>
                        <a:lumOff val="80000"/>
                      </a:schemeClr>
                    </a:solidFill>
                  </a:tcPr>
                </a:tc>
                <a:tc>
                  <a:txBody>
                    <a:bodyPr/>
                    <a:lstStyle/>
                    <a:p>
                      <a:r>
                        <a:rPr lang="en-US" sz="2000">
                          <a:solidFill>
                            <a:schemeClr val="tx1"/>
                          </a:solidFill>
                          <a:latin typeface="Calibri" panose="020F0502020204030204" pitchFamily="34" charset="0"/>
                          <a:cs typeface="Calibri" panose="020F0502020204030204" pitchFamily="34" charset="0"/>
                        </a:rPr>
                        <a:t>Early Childhood Reading Fluency</a:t>
                      </a:r>
                    </a:p>
                  </a:txBody>
                  <a:tcPr>
                    <a:solidFill>
                      <a:schemeClr val="accent6">
                        <a:lumMod val="20000"/>
                        <a:lumOff val="80000"/>
                      </a:schemeClr>
                    </a:solidFill>
                  </a:tcPr>
                </a:tc>
                <a:tc>
                  <a:txBody>
                    <a:bodyPr/>
                    <a:lstStyle/>
                    <a:p>
                      <a:endParaRPr lang="en-US" sz="2400">
                        <a:solidFill>
                          <a:schemeClr val="tx1"/>
                        </a:solidFill>
                        <a:latin typeface="Calibri" panose="020F0502020204030204" pitchFamily="34" charset="0"/>
                        <a:cs typeface="Calibri" panose="020F0502020204030204" pitchFamily="34" charset="0"/>
                      </a:endParaRPr>
                    </a:p>
                  </a:txBody>
                  <a:tcPr>
                    <a:solidFill>
                      <a:schemeClr val="accent6">
                        <a:lumMod val="20000"/>
                        <a:lumOff val="80000"/>
                      </a:schemeClr>
                    </a:solidFill>
                  </a:tcPr>
                </a:tc>
                <a:extLst>
                  <a:ext uri="{0D108BD9-81ED-4DB2-BD59-A6C34878D82A}">
                    <a16:rowId xmlns:a16="http://schemas.microsoft.com/office/drawing/2014/main" val="2030034391"/>
                  </a:ext>
                </a:extLst>
              </a:tr>
              <a:tr h="647019">
                <a:tc>
                  <a:txBody>
                    <a:bodyPr/>
                    <a:lstStyle/>
                    <a:p>
                      <a:r>
                        <a:rPr lang="en-US" sz="2000">
                          <a:solidFill>
                            <a:schemeClr val="tx1"/>
                          </a:solidFill>
                          <a:latin typeface="Calibri" panose="020F0502020204030204" pitchFamily="34" charset="0"/>
                          <a:cs typeface="Calibri" panose="020F0502020204030204" pitchFamily="34" charset="0"/>
                        </a:rPr>
                        <a:t>7</a:t>
                      </a:r>
                      <a:r>
                        <a:rPr lang="en-US" sz="2000" baseline="30000">
                          <a:solidFill>
                            <a:schemeClr val="tx1"/>
                          </a:solidFill>
                          <a:latin typeface="Calibri" panose="020F0502020204030204" pitchFamily="34" charset="0"/>
                          <a:cs typeface="Calibri" panose="020F0502020204030204" pitchFamily="34" charset="0"/>
                        </a:rPr>
                        <a:t>th</a:t>
                      </a:r>
                      <a:r>
                        <a:rPr lang="en-US" sz="2000">
                          <a:solidFill>
                            <a:schemeClr val="tx1"/>
                          </a:solidFill>
                          <a:latin typeface="Calibri" panose="020F0502020204030204" pitchFamily="34" charset="0"/>
                          <a:cs typeface="Calibri" panose="020F0502020204030204" pitchFamily="34" charset="0"/>
                        </a:rPr>
                        <a:t> grade Texas History</a:t>
                      </a:r>
                    </a:p>
                  </a:txBody>
                  <a:tcPr>
                    <a:solidFill>
                      <a:schemeClr val="accent6">
                        <a:lumMod val="20000"/>
                        <a:lumOff val="80000"/>
                      </a:schemeClr>
                    </a:solidFill>
                  </a:tcPr>
                </a:tc>
                <a:tc>
                  <a:txBody>
                    <a:bodyPr/>
                    <a:lstStyle/>
                    <a:p>
                      <a:r>
                        <a:rPr lang="en-US" sz="2000">
                          <a:solidFill>
                            <a:schemeClr val="tx1"/>
                          </a:solidFill>
                          <a:latin typeface="Calibri" panose="020F0502020204030204" pitchFamily="34" charset="0"/>
                          <a:cs typeface="Calibri" panose="020F0502020204030204" pitchFamily="34" charset="0"/>
                        </a:rPr>
                        <a:t>General Social Studies and Civics</a:t>
                      </a:r>
                    </a:p>
                  </a:txBody>
                  <a:tcPr>
                    <a:solidFill>
                      <a:schemeClr val="accent6">
                        <a:lumMod val="20000"/>
                        <a:lumOff val="80000"/>
                      </a:schemeClr>
                    </a:solidFill>
                  </a:tcPr>
                </a:tc>
                <a:tc>
                  <a:txBody>
                    <a:bodyPr/>
                    <a:lstStyle/>
                    <a:p>
                      <a:endParaRPr lang="en-US" sz="2400">
                        <a:solidFill>
                          <a:schemeClr val="tx1"/>
                        </a:solidFill>
                        <a:latin typeface="Calibri" panose="020F0502020204030204" pitchFamily="34" charset="0"/>
                        <a:cs typeface="Calibri" panose="020F0502020204030204" pitchFamily="34" charset="0"/>
                      </a:endParaRPr>
                    </a:p>
                  </a:txBody>
                  <a:tcPr>
                    <a:solidFill>
                      <a:schemeClr val="accent6">
                        <a:lumMod val="20000"/>
                        <a:lumOff val="80000"/>
                      </a:schemeClr>
                    </a:solidFill>
                  </a:tcPr>
                </a:tc>
                <a:extLst>
                  <a:ext uri="{0D108BD9-81ED-4DB2-BD59-A6C34878D82A}">
                    <a16:rowId xmlns:a16="http://schemas.microsoft.com/office/drawing/2014/main" val="2794613858"/>
                  </a:ext>
                </a:extLst>
              </a:tr>
              <a:tr h="683945">
                <a:tc>
                  <a:txBody>
                    <a:bodyPr/>
                    <a:lstStyle/>
                    <a:p>
                      <a:r>
                        <a:rPr lang="en-US" sz="2000">
                          <a:solidFill>
                            <a:schemeClr val="tx1"/>
                          </a:solidFill>
                          <a:latin typeface="Calibri" panose="020F0502020204030204" pitchFamily="34" charset="0"/>
                          <a:cs typeface="Calibri" panose="020F0502020204030204" pitchFamily="34" charset="0"/>
                        </a:rPr>
                        <a:t>A Capella Choir</a:t>
                      </a:r>
                    </a:p>
                  </a:txBody>
                  <a:tcPr>
                    <a:solidFill>
                      <a:schemeClr val="accent6">
                        <a:lumMod val="20000"/>
                        <a:lumOff val="80000"/>
                      </a:schemeClr>
                    </a:solidFill>
                  </a:tcPr>
                </a:tc>
                <a:tc>
                  <a:txBody>
                    <a:bodyPr/>
                    <a:lstStyle/>
                    <a:p>
                      <a:r>
                        <a:rPr lang="en-US" sz="2000">
                          <a:solidFill>
                            <a:schemeClr val="tx1"/>
                          </a:solidFill>
                          <a:latin typeface="Calibri" panose="020F0502020204030204" pitchFamily="34" charset="0"/>
                          <a:cs typeface="Calibri" panose="020F0502020204030204" pitchFamily="34" charset="0"/>
                        </a:rPr>
                        <a:t>Music Theory</a:t>
                      </a:r>
                    </a:p>
                  </a:txBody>
                  <a:tcPr>
                    <a:solidFill>
                      <a:schemeClr val="accent6">
                        <a:lumMod val="20000"/>
                        <a:lumOff val="80000"/>
                      </a:schemeClr>
                    </a:solidFill>
                  </a:tcPr>
                </a:tc>
                <a:tc>
                  <a:txBody>
                    <a:bodyPr/>
                    <a:lstStyle/>
                    <a:p>
                      <a:endParaRPr lang="en-US" sz="2000">
                        <a:solidFill>
                          <a:schemeClr val="tx1"/>
                        </a:solidFill>
                        <a:latin typeface="Calibri" panose="020F0502020204030204" pitchFamily="34" charset="0"/>
                        <a:cs typeface="Calibri" panose="020F0502020204030204" pitchFamily="34" charset="0"/>
                      </a:endParaRPr>
                    </a:p>
                  </a:txBody>
                  <a:tcPr>
                    <a:solidFill>
                      <a:schemeClr val="accent6">
                        <a:lumMod val="20000"/>
                        <a:lumOff val="80000"/>
                      </a:schemeClr>
                    </a:solidFill>
                  </a:tcPr>
                </a:tc>
                <a:extLst>
                  <a:ext uri="{0D108BD9-81ED-4DB2-BD59-A6C34878D82A}">
                    <a16:rowId xmlns:a16="http://schemas.microsoft.com/office/drawing/2014/main" val="448606357"/>
                  </a:ext>
                </a:extLst>
              </a:tr>
            </a:tbl>
          </a:graphicData>
        </a:graphic>
      </p:graphicFrame>
      <p:sp>
        <p:nvSpPr>
          <p:cNvPr id="3" name="Title 2">
            <a:extLst>
              <a:ext uri="{FF2B5EF4-FFF2-40B4-BE49-F238E27FC236}">
                <a16:creationId xmlns:a16="http://schemas.microsoft.com/office/drawing/2014/main" id="{8FB52D96-B654-4E19-A965-F0F4005BD29A}"/>
              </a:ext>
            </a:extLst>
          </p:cNvPr>
          <p:cNvSpPr>
            <a:spLocks noGrp="1"/>
          </p:cNvSpPr>
          <p:nvPr>
            <p:ph type="title" idx="4294967295"/>
          </p:nvPr>
        </p:nvSpPr>
        <p:spPr>
          <a:xfrm>
            <a:off x="283029" y="225631"/>
            <a:ext cx="11625942" cy="712519"/>
          </a:xfrm>
        </p:spPr>
        <p:txBody>
          <a:bodyPr/>
          <a:lstStyle/>
          <a:p>
            <a:r>
              <a:rPr lang="en-US">
                <a:latin typeface="Calibri" panose="020F0502020204030204" pitchFamily="34" charset="0"/>
                <a:cs typeface="Calibri" panose="020F0502020204030204" pitchFamily="34" charset="0"/>
              </a:rPr>
              <a:t>Does the Test Measure What is Taught?</a:t>
            </a:r>
          </a:p>
        </p:txBody>
      </p:sp>
    </p:spTree>
    <p:extLst>
      <p:ext uri="{BB962C8B-B14F-4D97-AF65-F5344CB8AC3E}">
        <p14:creationId xmlns:p14="http://schemas.microsoft.com/office/powerpoint/2010/main" val="98280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DC832-2C7B-463B-B0C4-450CE4024577}"/>
              </a:ext>
            </a:extLst>
          </p:cNvPr>
          <p:cNvSpPr>
            <a:spLocks noGrp="1"/>
          </p:cNvSpPr>
          <p:nvPr>
            <p:ph type="title"/>
          </p:nvPr>
        </p:nvSpPr>
        <p:spPr>
          <a:xfrm>
            <a:off x="3848100" y="252227"/>
            <a:ext cx="7181850" cy="857619"/>
          </a:xfrm>
        </p:spPr>
        <p:txBody>
          <a:bodyPr/>
          <a:lstStyle/>
          <a:p>
            <a:r>
              <a:rPr lang="en-US">
                <a:latin typeface="Calibri" panose="020F0502020204030204" pitchFamily="34" charset="0"/>
                <a:cs typeface="Calibri" panose="020F0502020204030204" pitchFamily="34" charset="0"/>
              </a:rPr>
              <a:t>Caution</a:t>
            </a:r>
            <a:r>
              <a:rPr lang="en-US"/>
              <a:t>!</a:t>
            </a:r>
          </a:p>
        </p:txBody>
      </p:sp>
      <p:pic>
        <p:nvPicPr>
          <p:cNvPr id="7" name="Content Placeholder 6" descr="Warning with solid fill">
            <a:extLst>
              <a:ext uri="{FF2B5EF4-FFF2-40B4-BE49-F238E27FC236}">
                <a16:creationId xmlns:a16="http://schemas.microsoft.com/office/drawing/2014/main" id="{46C0E32F-02CB-461B-8068-52F916CA0617}"/>
              </a:ext>
            </a:extLst>
          </p:cNvPr>
          <p:cNvPicPr>
            <a:picLocks noGrp="1" noChangeAspect="1"/>
          </p:cNvPicPr>
          <p:nvPr>
            <p:ph sz="half"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0781" y="2199582"/>
            <a:ext cx="2493441" cy="2458836"/>
          </a:xfrm>
        </p:spPr>
      </p:pic>
      <p:sp>
        <p:nvSpPr>
          <p:cNvPr id="4" name="Content Placeholder 3">
            <a:extLst>
              <a:ext uri="{FF2B5EF4-FFF2-40B4-BE49-F238E27FC236}">
                <a16:creationId xmlns:a16="http://schemas.microsoft.com/office/drawing/2014/main" id="{15F00F5A-7EC5-4EEE-9F95-2CE918EE6E35}"/>
              </a:ext>
            </a:extLst>
          </p:cNvPr>
          <p:cNvSpPr>
            <a:spLocks noGrp="1"/>
          </p:cNvSpPr>
          <p:nvPr>
            <p:ph sz="half" idx="2"/>
          </p:nvPr>
        </p:nvSpPr>
        <p:spPr>
          <a:xfrm>
            <a:off x="3848100" y="1253331"/>
            <a:ext cx="7829550" cy="4351338"/>
          </a:xfrm>
        </p:spPr>
        <p:txBody>
          <a:bodyPr/>
          <a:lstStyle/>
          <a:p>
            <a:pPr marL="0" indent="0">
              <a:buNone/>
            </a:pPr>
            <a:r>
              <a:rPr lang="en-US">
                <a:latin typeface="Calibri" panose="020F0502020204030204" pitchFamily="34" charset="0"/>
                <a:cs typeface="Calibri" panose="020F0502020204030204" pitchFamily="34" charset="0"/>
              </a:rPr>
              <a:t>Be careful with assessments that list “K-12” in general!</a:t>
            </a:r>
          </a:p>
          <a:p>
            <a:pPr marL="0" indent="0">
              <a:buNone/>
            </a:pPr>
            <a:endParaRPr lang="en-US"/>
          </a:p>
          <a:p>
            <a:pPr marL="0" indent="0">
              <a:buNone/>
            </a:pPr>
            <a:r>
              <a:rPr lang="en-US">
                <a:latin typeface="Calibri" panose="020F0502020204030204" pitchFamily="34" charset="0"/>
                <a:cs typeface="Calibri" panose="020F0502020204030204" pitchFamily="34" charset="0"/>
              </a:rPr>
              <a:t>Will the assessment truly measure teacher effectiveness in teaching Pre-Cal? Physics? Rhetorical Analysis?</a:t>
            </a:r>
          </a:p>
          <a:p>
            <a:pPr marL="0" indent="0">
              <a:buNone/>
            </a:pPr>
            <a:endParaRPr lang="en-US">
              <a:latin typeface="Calibri" panose="020F0502020204030204" pitchFamily="34" charset="0"/>
              <a:cs typeface="Calibri" panose="020F0502020204030204" pitchFamily="34" charset="0"/>
            </a:endParaRPr>
          </a:p>
          <a:p>
            <a:pPr marL="0" indent="0">
              <a:buNone/>
            </a:pPr>
            <a:r>
              <a:rPr lang="en-US">
                <a:latin typeface="Calibri" panose="020F0502020204030204" pitchFamily="34" charset="0"/>
                <a:cs typeface="Calibri" panose="020F0502020204030204" pitchFamily="34" charset="0"/>
              </a:rPr>
              <a:t>Rule: Assessment must align to standards (no specific % named)</a:t>
            </a:r>
          </a:p>
        </p:txBody>
      </p:sp>
    </p:spTree>
    <p:extLst>
      <p:ext uri="{BB962C8B-B14F-4D97-AF65-F5344CB8AC3E}">
        <p14:creationId xmlns:p14="http://schemas.microsoft.com/office/powerpoint/2010/main" val="276930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A2EB0-0CCC-4B3A-9053-F589E8ACA7C9}"/>
              </a:ext>
            </a:extLst>
          </p:cNvPr>
          <p:cNvSpPr>
            <a:spLocks noGrp="1"/>
          </p:cNvSpPr>
          <p:nvPr>
            <p:ph type="title"/>
          </p:nvPr>
        </p:nvSpPr>
        <p:spPr>
          <a:xfrm>
            <a:off x="6724649" y="365125"/>
            <a:ext cx="5095875" cy="1325563"/>
          </a:xfrm>
        </p:spPr>
        <p:txBody>
          <a:bodyPr anchor="ctr">
            <a:normAutofit/>
          </a:bodyPr>
          <a:lstStyle/>
          <a:p>
            <a:r>
              <a:rPr lang="en-US"/>
              <a:t>Breakout Room</a:t>
            </a:r>
          </a:p>
        </p:txBody>
      </p:sp>
      <p:pic>
        <p:nvPicPr>
          <p:cNvPr id="5" name="Content Placeholder 6" descr="Stopwatch 75% outline">
            <a:extLst>
              <a:ext uri="{FF2B5EF4-FFF2-40B4-BE49-F238E27FC236}">
                <a16:creationId xmlns:a16="http://schemas.microsoft.com/office/drawing/2014/main" id="{46DDD976-AAC8-47F9-ADCD-F6031F0CA31A}"/>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890587" y="1019175"/>
            <a:ext cx="4924425" cy="4924425"/>
          </a:xfrm>
        </p:spPr>
      </p:pic>
      <p:sp>
        <p:nvSpPr>
          <p:cNvPr id="4" name="Content Placeholder 3">
            <a:extLst>
              <a:ext uri="{FF2B5EF4-FFF2-40B4-BE49-F238E27FC236}">
                <a16:creationId xmlns:a16="http://schemas.microsoft.com/office/drawing/2014/main" id="{09328952-C70C-429D-A69B-FECAB907CAC2}"/>
              </a:ext>
            </a:extLst>
          </p:cNvPr>
          <p:cNvSpPr>
            <a:spLocks noGrp="1"/>
          </p:cNvSpPr>
          <p:nvPr>
            <p:ph type="body" sz="quarter" idx="14"/>
          </p:nvPr>
        </p:nvSpPr>
        <p:spPr>
          <a:xfrm>
            <a:off x="6724650" y="1952625"/>
            <a:ext cx="5095875" cy="3486150"/>
          </a:xfrm>
        </p:spPr>
        <p:txBody>
          <a:bodyPr>
            <a:normAutofit/>
          </a:bodyPr>
          <a:lstStyle/>
          <a:p>
            <a:pPr lvl="1"/>
            <a:r>
              <a:rPr lang="en-US" sz="2800"/>
              <a:t>How does your district determine if an assessment actually measures what a teacher is teaching?</a:t>
            </a:r>
          </a:p>
          <a:p>
            <a:pPr lvl="1"/>
            <a:r>
              <a:rPr lang="en-US" sz="2800"/>
              <a:t>What kind of input do teachers have in this process?</a:t>
            </a:r>
          </a:p>
          <a:p>
            <a:endParaRPr lang="en-US"/>
          </a:p>
        </p:txBody>
      </p:sp>
    </p:spTree>
    <p:extLst>
      <p:ext uri="{BB962C8B-B14F-4D97-AF65-F5344CB8AC3E}">
        <p14:creationId xmlns:p14="http://schemas.microsoft.com/office/powerpoint/2010/main" val="3381231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B7B01-3D25-4AC4-9ED0-26F489BE90EA}"/>
              </a:ext>
            </a:extLst>
          </p:cNvPr>
          <p:cNvSpPr>
            <a:spLocks noGrp="1"/>
          </p:cNvSpPr>
          <p:nvPr>
            <p:ph type="title"/>
          </p:nvPr>
        </p:nvSpPr>
        <p:spPr>
          <a:xfrm>
            <a:off x="1376704" y="365125"/>
            <a:ext cx="10579944" cy="1325563"/>
          </a:xfrm>
        </p:spPr>
        <p:txBody>
          <a:bodyPr>
            <a:normAutofit/>
          </a:bodyPr>
          <a:lstStyle/>
          <a:p>
            <a:r>
              <a:rPr lang="en-US">
                <a:latin typeface="Calibri" panose="020F0502020204030204" pitchFamily="34" charset="0"/>
                <a:cs typeface="Calibri" panose="020F0502020204030204" pitchFamily="34" charset="0"/>
              </a:rPr>
              <a:t>Once you have ensured you have a valid and reliable assessment…..</a:t>
            </a:r>
          </a:p>
        </p:txBody>
      </p:sp>
      <p:sp>
        <p:nvSpPr>
          <p:cNvPr id="3" name="Content Placeholder 2">
            <a:extLst>
              <a:ext uri="{FF2B5EF4-FFF2-40B4-BE49-F238E27FC236}">
                <a16:creationId xmlns:a16="http://schemas.microsoft.com/office/drawing/2014/main" id="{E4246D99-6F52-46DD-84F3-F56DD66DFEBC}"/>
              </a:ext>
            </a:extLst>
          </p:cNvPr>
          <p:cNvSpPr>
            <a:spLocks noGrp="1"/>
          </p:cNvSpPr>
          <p:nvPr>
            <p:ph sz="half" idx="2"/>
          </p:nvPr>
        </p:nvSpPr>
        <p:spPr>
          <a:xfrm>
            <a:off x="1376704" y="2199190"/>
            <a:ext cx="10300946" cy="2129742"/>
          </a:xfrm>
        </p:spPr>
        <p:txBody>
          <a:bodyPr>
            <a:normAutofit fontScale="55000" lnSpcReduction="20000"/>
          </a:bodyPr>
          <a:lstStyle/>
          <a:p>
            <a:pPr indent="0">
              <a:lnSpc>
                <a:spcPct val="120000"/>
              </a:lnSpc>
            </a:pPr>
            <a:endParaRPr lang="en-US" sz="4800"/>
          </a:p>
          <a:p>
            <a:pPr indent="0">
              <a:lnSpc>
                <a:spcPct val="120000"/>
              </a:lnSpc>
            </a:pPr>
            <a:endParaRPr lang="en-US" sz="4800"/>
          </a:p>
          <a:p>
            <a:pPr indent="0" algn="ctr">
              <a:lnSpc>
                <a:spcPct val="120000"/>
              </a:lnSpc>
            </a:pPr>
            <a:r>
              <a:rPr lang="en-US" sz="5200">
                <a:latin typeface="Calibri" panose="020F0502020204030204" pitchFamily="34" charset="0"/>
                <a:cs typeface="Calibri" panose="020F0502020204030204" pitchFamily="34" charset="0"/>
              </a:rPr>
              <a:t>It’s time to determine how you can set valid expected growth targets</a:t>
            </a:r>
          </a:p>
        </p:txBody>
      </p:sp>
    </p:spTree>
    <p:extLst>
      <p:ext uri="{BB962C8B-B14F-4D97-AF65-F5344CB8AC3E}">
        <p14:creationId xmlns:p14="http://schemas.microsoft.com/office/powerpoint/2010/main" val="906852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5EA4899-51CD-4F53-B398-61193ABDA45A}"/>
              </a:ext>
            </a:extLst>
          </p:cNvPr>
          <p:cNvSpPr txBox="1">
            <a:spLocks noGrp="1"/>
          </p:cNvSpPr>
          <p:nvPr>
            <p:ph type="title" idx="4294967295"/>
          </p:nvPr>
        </p:nvSpPr>
        <p:spPr>
          <a:xfrm>
            <a:off x="514350" y="438186"/>
            <a:ext cx="1116330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Setting Expected Growth Targets</a:t>
            </a:r>
          </a:p>
        </p:txBody>
      </p:sp>
      <p:sp>
        <p:nvSpPr>
          <p:cNvPr id="5" name="Content Placeholder 4">
            <a:extLst>
              <a:ext uri="{FF2B5EF4-FFF2-40B4-BE49-F238E27FC236}">
                <a16:creationId xmlns:a16="http://schemas.microsoft.com/office/drawing/2014/main" id="{D616AD14-A6FC-4CF3-8E9C-FB7ABC0A75C2}"/>
              </a:ext>
            </a:extLst>
          </p:cNvPr>
          <p:cNvSpPr>
            <a:spLocks noGrp="1"/>
          </p:cNvSpPr>
          <p:nvPr>
            <p:ph sz="half" idx="1"/>
          </p:nvPr>
        </p:nvSpPr>
        <p:spPr>
          <a:xfrm>
            <a:off x="514351" y="1825625"/>
            <a:ext cx="5181600" cy="3216275"/>
          </a:xfrm>
        </p:spPr>
        <p:txBody>
          <a:bodyPr>
            <a:normAutofit fontScale="77500" lnSpcReduction="20000"/>
          </a:bodyPr>
          <a:lstStyle/>
          <a:p>
            <a:pPr marL="0" indent="0">
              <a:lnSpc>
                <a:spcPct val="110000"/>
              </a:lnSpc>
            </a:pPr>
            <a:r>
              <a:rPr lang="en-US" sz="2600">
                <a:latin typeface="+mj-lt"/>
              </a:rPr>
              <a:t>Requirements:</a:t>
            </a:r>
          </a:p>
          <a:p>
            <a:pPr marL="514350" indent="-514350">
              <a:lnSpc>
                <a:spcPct val="110000"/>
              </a:lnSpc>
              <a:buFont typeface="+mj-lt"/>
              <a:buAutoNum type="arabicPeriod"/>
            </a:pPr>
            <a:r>
              <a:rPr lang="en-US" sz="2600"/>
              <a:t>The assessment is valid and reliable</a:t>
            </a:r>
          </a:p>
          <a:p>
            <a:pPr marL="514350" indent="-514350">
              <a:lnSpc>
                <a:spcPct val="110000"/>
              </a:lnSpc>
              <a:buFont typeface="+mj-lt"/>
              <a:buAutoNum type="arabicPeriod"/>
            </a:pPr>
            <a:r>
              <a:rPr lang="en-US" sz="2600"/>
              <a:t>Targets </a:t>
            </a:r>
            <a:r>
              <a:rPr lang="en-US" sz="2600">
                <a:latin typeface="Calibri" panose="020F0502020204030204" pitchFamily="34" charset="0"/>
                <a:cs typeface="Calibri" panose="020F0502020204030204" pitchFamily="34" charset="0"/>
              </a:rPr>
              <a:t>include</a:t>
            </a:r>
            <a:r>
              <a:rPr lang="en-US" sz="2600"/>
              <a:t> beginning of the year data/or EOY data from prior year</a:t>
            </a:r>
          </a:p>
          <a:p>
            <a:pPr marL="514350" indent="-514350">
              <a:lnSpc>
                <a:spcPct val="110000"/>
              </a:lnSpc>
              <a:buFont typeface="+mj-lt"/>
              <a:buAutoNum type="arabicPeriod"/>
            </a:pPr>
            <a:r>
              <a:rPr lang="en-US" sz="2600"/>
              <a:t>Targets are individualized</a:t>
            </a:r>
          </a:p>
          <a:p>
            <a:pPr marL="514350" indent="-514350">
              <a:lnSpc>
                <a:spcPct val="110000"/>
              </a:lnSpc>
              <a:buFont typeface="+mj-lt"/>
              <a:buAutoNum type="arabicPeriod"/>
            </a:pPr>
            <a:r>
              <a:rPr lang="en-US" sz="2600"/>
              <a:t>Targets are growth (not achievement)</a:t>
            </a:r>
          </a:p>
          <a:p>
            <a:endParaRPr lang="en-US"/>
          </a:p>
        </p:txBody>
      </p:sp>
      <p:sp>
        <p:nvSpPr>
          <p:cNvPr id="6" name="Content Placeholder 5">
            <a:extLst>
              <a:ext uri="{FF2B5EF4-FFF2-40B4-BE49-F238E27FC236}">
                <a16:creationId xmlns:a16="http://schemas.microsoft.com/office/drawing/2014/main" id="{B2817BBB-46B1-46EA-829D-4A582E702C3C}"/>
              </a:ext>
            </a:extLst>
          </p:cNvPr>
          <p:cNvSpPr>
            <a:spLocks noGrp="1"/>
          </p:cNvSpPr>
          <p:nvPr>
            <p:ph sz="half" idx="2"/>
          </p:nvPr>
        </p:nvSpPr>
        <p:spPr>
          <a:xfrm>
            <a:off x="6496050" y="1825625"/>
            <a:ext cx="5181600" cy="3690143"/>
          </a:xfrm>
        </p:spPr>
        <p:txBody>
          <a:bodyPr>
            <a:normAutofit fontScale="62500" lnSpcReduction="20000"/>
          </a:bodyPr>
          <a:lstStyle/>
          <a:p>
            <a:pPr marL="0" indent="0">
              <a:lnSpc>
                <a:spcPct val="120000"/>
              </a:lnSpc>
            </a:pPr>
            <a:r>
              <a:rPr lang="en-US">
                <a:latin typeface="+mj-lt"/>
              </a:rPr>
              <a:t>Best Practices:</a:t>
            </a:r>
          </a:p>
          <a:p>
            <a:pPr marL="514350" indent="-514350" algn="l" rtl="0" fontAlgn="base">
              <a:lnSpc>
                <a:spcPct val="120000"/>
              </a:lnSpc>
              <a:buFont typeface="+mj-lt"/>
              <a:buAutoNum type="arabicPeriod"/>
            </a:pPr>
            <a:r>
              <a:rPr lang="en-US" b="0" i="0">
                <a:solidFill>
                  <a:srgbClr val="000000"/>
                </a:solidFill>
                <a:effectLst/>
                <a:latin typeface="+mn-lt"/>
              </a:rPr>
              <a:t>Use multiple data points to determine expected growth. </a:t>
            </a:r>
          </a:p>
          <a:p>
            <a:pPr marL="514350" indent="-514350" algn="l" rtl="0" fontAlgn="base">
              <a:lnSpc>
                <a:spcPct val="120000"/>
              </a:lnSpc>
              <a:buFont typeface="+mj-lt"/>
              <a:buAutoNum type="arabicPeriod"/>
            </a:pPr>
            <a:r>
              <a:rPr lang="en-US" b="0" i="0">
                <a:solidFill>
                  <a:srgbClr val="000000"/>
                </a:solidFill>
                <a:effectLst/>
                <a:latin typeface="+mn-lt"/>
              </a:rPr>
              <a:t>Set expected growth </a:t>
            </a:r>
            <a:r>
              <a:rPr lang="en-US">
                <a:solidFill>
                  <a:srgbClr val="000000"/>
                </a:solidFill>
                <a:latin typeface="+mn-lt"/>
              </a:rPr>
              <a:t>target</a:t>
            </a:r>
            <a:r>
              <a:rPr lang="en-US" b="0" i="0">
                <a:solidFill>
                  <a:srgbClr val="000000"/>
                </a:solidFill>
                <a:effectLst/>
                <a:latin typeface="+mn-lt"/>
              </a:rPr>
              <a:t>s within the first </a:t>
            </a:r>
            <a:r>
              <a:rPr lang="en-US">
                <a:solidFill>
                  <a:srgbClr val="000000"/>
                </a:solidFill>
                <a:latin typeface="+mn-lt"/>
              </a:rPr>
              <a:t>nine</a:t>
            </a:r>
            <a:r>
              <a:rPr lang="en-US" b="0" i="0">
                <a:solidFill>
                  <a:srgbClr val="000000"/>
                </a:solidFill>
                <a:effectLst/>
                <a:latin typeface="+mn-lt"/>
              </a:rPr>
              <a:t> weeks of the school year</a:t>
            </a:r>
            <a:r>
              <a:rPr lang="en-US">
                <a:solidFill>
                  <a:srgbClr val="000000"/>
                </a:solidFill>
                <a:latin typeface="+mn-lt"/>
              </a:rPr>
              <a:t>.</a:t>
            </a:r>
          </a:p>
          <a:p>
            <a:pPr marL="514350" indent="-514350" fontAlgn="base">
              <a:lnSpc>
                <a:spcPct val="120000"/>
              </a:lnSpc>
              <a:buFont typeface="+mj-lt"/>
              <a:buAutoNum type="arabicPeriod"/>
            </a:pPr>
            <a:r>
              <a:rPr lang="en-US" b="0" i="0">
                <a:solidFill>
                  <a:srgbClr val="000000"/>
                </a:solidFill>
                <a:effectLst/>
                <a:latin typeface="+mn-lt"/>
              </a:rPr>
              <a:t>Determine </a:t>
            </a:r>
            <a:r>
              <a:rPr lang="en-US">
                <a:solidFill>
                  <a:srgbClr val="000000"/>
                </a:solidFill>
                <a:latin typeface="+mn-lt"/>
              </a:rPr>
              <a:t>end of </a:t>
            </a:r>
            <a:r>
              <a:rPr lang="en-US">
                <a:solidFill>
                  <a:srgbClr val="000000"/>
                </a:solidFill>
                <a:latin typeface="Calibri" panose="020F0502020204030204" pitchFamily="34" charset="0"/>
                <a:cs typeface="Calibri" panose="020F0502020204030204" pitchFamily="34" charset="0"/>
              </a:rPr>
              <a:t>year</a:t>
            </a:r>
            <a:r>
              <a:rPr lang="en-US">
                <a:solidFill>
                  <a:srgbClr val="000000"/>
                </a:solidFill>
                <a:latin typeface="+mn-lt"/>
              </a:rPr>
              <a:t> growth within the last 12 weeks of school</a:t>
            </a:r>
          </a:p>
          <a:p>
            <a:pPr marL="514350" indent="-514350" fontAlgn="base">
              <a:lnSpc>
                <a:spcPct val="120000"/>
              </a:lnSpc>
              <a:buFont typeface="+mj-lt"/>
              <a:buAutoNum type="arabicPeriod"/>
            </a:pPr>
            <a:r>
              <a:rPr lang="en-US">
                <a:solidFill>
                  <a:srgbClr val="000000"/>
                </a:solidFill>
                <a:latin typeface="+mn-lt"/>
              </a:rPr>
              <a:t>Run historical data through different models to see which one is the most accurate</a:t>
            </a:r>
          </a:p>
          <a:p>
            <a:pPr marL="0" indent="0" fontAlgn="base"/>
            <a:endParaRPr lang="en-US">
              <a:solidFill>
                <a:srgbClr val="000000"/>
              </a:solidFill>
              <a:latin typeface="+mn-lt"/>
            </a:endParaRPr>
          </a:p>
          <a:p>
            <a:endParaRPr lang="en-US"/>
          </a:p>
        </p:txBody>
      </p:sp>
    </p:spTree>
    <p:extLst>
      <p:ext uri="{BB962C8B-B14F-4D97-AF65-F5344CB8AC3E}">
        <p14:creationId xmlns:p14="http://schemas.microsoft.com/office/powerpoint/2010/main" val="124685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ED91D-E5BE-4953-A32F-2BA1555E82D2}"/>
              </a:ext>
            </a:extLst>
          </p:cNvPr>
          <p:cNvSpPr>
            <a:spLocks noGrp="1"/>
          </p:cNvSpPr>
          <p:nvPr>
            <p:ph type="ctrTitle"/>
          </p:nvPr>
        </p:nvSpPr>
        <p:spPr/>
        <p:txBody>
          <a:bodyPr/>
          <a:lstStyle/>
          <a:p>
            <a:r>
              <a:rPr lang="en-US">
                <a:latin typeface="Calibri" panose="020F0502020204030204" pitchFamily="34" charset="0"/>
                <a:cs typeface="Calibri" panose="020F0502020204030204" pitchFamily="34" charset="0"/>
              </a:rPr>
              <a:t>Six Models to Consider</a:t>
            </a:r>
          </a:p>
        </p:txBody>
      </p:sp>
    </p:spTree>
    <p:extLst>
      <p:ext uri="{BB962C8B-B14F-4D97-AF65-F5344CB8AC3E}">
        <p14:creationId xmlns:p14="http://schemas.microsoft.com/office/powerpoint/2010/main" val="3724689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B77DA-3BD4-43D2-B81D-79B19C632169}"/>
              </a:ext>
            </a:extLst>
          </p:cNvPr>
          <p:cNvSpPr>
            <a:spLocks noGrp="1"/>
          </p:cNvSpPr>
          <p:nvPr>
            <p:ph type="title"/>
          </p:nvPr>
        </p:nvSpPr>
        <p:spPr/>
        <p:txBody>
          <a:bodyPr/>
          <a:lstStyle/>
          <a:p>
            <a:r>
              <a:rPr lang="en-US">
                <a:latin typeface="Calibri" panose="020F0502020204030204" pitchFamily="34" charset="0"/>
                <a:cs typeface="Calibri" panose="020F0502020204030204" pitchFamily="34" charset="0"/>
              </a:rPr>
              <a:t>Six Models</a:t>
            </a:r>
          </a:p>
        </p:txBody>
      </p:sp>
      <p:sp>
        <p:nvSpPr>
          <p:cNvPr id="3" name="Content Placeholder 2">
            <a:extLst>
              <a:ext uri="{FF2B5EF4-FFF2-40B4-BE49-F238E27FC236}">
                <a16:creationId xmlns:a16="http://schemas.microsoft.com/office/drawing/2014/main" id="{A2D768C0-8A41-4C61-94D5-D711BEC606C3}"/>
              </a:ext>
            </a:extLst>
          </p:cNvPr>
          <p:cNvSpPr>
            <a:spLocks noGrp="1"/>
          </p:cNvSpPr>
          <p:nvPr>
            <p:ph sz="half" idx="2"/>
          </p:nvPr>
        </p:nvSpPr>
        <p:spPr>
          <a:xfrm>
            <a:off x="1376704" y="1825625"/>
            <a:ext cx="10300946" cy="3622675"/>
          </a:xfrm>
        </p:spPr>
        <p:txBody>
          <a:bodyPr>
            <a:normAutofit lnSpcReduction="10000"/>
          </a:bodyPr>
          <a:lstStyle/>
          <a:p>
            <a:pPr marL="514350" indent="-514350">
              <a:buFont typeface="+mj-lt"/>
              <a:buAutoNum type="arabicPeriod"/>
            </a:pPr>
            <a:r>
              <a:rPr lang="en-US">
                <a:latin typeface="Calibri" panose="020F0502020204030204" pitchFamily="34" charset="0"/>
                <a:cs typeface="Calibri" panose="020F0502020204030204" pitchFamily="34" charset="0"/>
              </a:rPr>
              <a:t>Graduated Percent Increase Model</a:t>
            </a:r>
          </a:p>
          <a:p>
            <a:pPr marL="514350" indent="-514350">
              <a:buFont typeface="+mj-lt"/>
              <a:buAutoNum type="arabicPeriod"/>
            </a:pPr>
            <a:r>
              <a:rPr lang="en-US">
                <a:latin typeface="Calibri" panose="020F0502020204030204" pitchFamily="34" charset="0"/>
                <a:cs typeface="Calibri" panose="020F0502020204030204" pitchFamily="34" charset="0"/>
              </a:rPr>
              <a:t>Common % Growth for all (Flat Rate)</a:t>
            </a:r>
          </a:p>
          <a:p>
            <a:pPr marL="800100" lvl="1" indent="-342900">
              <a:buFont typeface="Arial" panose="020B0604020202020204" pitchFamily="34" charset="0"/>
              <a:buChar char="•"/>
            </a:pPr>
            <a:r>
              <a:rPr lang="en-US">
                <a:latin typeface="Calibri" panose="020F0502020204030204" pitchFamily="34" charset="0"/>
                <a:cs typeface="Calibri" panose="020F0502020204030204" pitchFamily="34" charset="0"/>
              </a:rPr>
              <a:t>Based on an agreed upon percentile</a:t>
            </a:r>
          </a:p>
          <a:p>
            <a:pPr marL="514350" indent="-514350">
              <a:buFont typeface="+mj-lt"/>
              <a:buAutoNum type="arabicPeriod"/>
            </a:pPr>
            <a:r>
              <a:rPr lang="en-US">
                <a:latin typeface="Calibri" panose="020F0502020204030204" pitchFamily="34" charset="0"/>
                <a:cs typeface="Calibri" panose="020F0502020204030204" pitchFamily="34" charset="0"/>
              </a:rPr>
              <a:t>Half the Gap</a:t>
            </a:r>
          </a:p>
          <a:p>
            <a:pPr marL="514350" indent="-514350">
              <a:buFont typeface="+mj-lt"/>
              <a:buAutoNum type="arabicPeriod"/>
            </a:pPr>
            <a:r>
              <a:rPr lang="en-US">
                <a:latin typeface="Calibri" panose="020F0502020204030204" pitchFamily="34" charset="0"/>
                <a:cs typeface="Calibri" panose="020F0502020204030204" pitchFamily="34" charset="0"/>
              </a:rPr>
              <a:t>Individualized</a:t>
            </a:r>
          </a:p>
          <a:p>
            <a:pPr marL="514350" indent="-514350">
              <a:buFont typeface="+mj-lt"/>
              <a:buAutoNum type="arabicPeriod"/>
            </a:pPr>
            <a:r>
              <a:rPr lang="en-US">
                <a:latin typeface="Calibri" panose="020F0502020204030204" pitchFamily="34" charset="0"/>
                <a:cs typeface="Calibri" panose="020F0502020204030204" pitchFamily="34" charset="0"/>
              </a:rPr>
              <a:t>Quartile/Quintile</a:t>
            </a:r>
          </a:p>
          <a:p>
            <a:pPr marL="800100" lvl="1" indent="-342900">
              <a:buFont typeface="Arial" panose="020B0604020202020204" pitchFamily="34" charset="0"/>
              <a:buChar char="•"/>
            </a:pPr>
            <a:r>
              <a:rPr lang="en-US">
                <a:latin typeface="Calibri" panose="020F0502020204030204" pitchFamily="34" charset="0"/>
                <a:cs typeface="Calibri" panose="020F0502020204030204" pitchFamily="34" charset="0"/>
              </a:rPr>
              <a:t>Based on average score for the quartile/quintile</a:t>
            </a:r>
          </a:p>
          <a:p>
            <a:pPr marL="514350" indent="-514350">
              <a:buFont typeface="+mj-lt"/>
              <a:buAutoNum type="arabicPeriod"/>
            </a:pPr>
            <a:r>
              <a:rPr lang="en-US">
                <a:latin typeface="Calibri" panose="020F0502020204030204" pitchFamily="34" charset="0"/>
                <a:cs typeface="Calibri" panose="020F0502020204030204" pitchFamily="34" charset="0"/>
              </a:rPr>
              <a:t>Percent Growth based on actual district average percent growth</a:t>
            </a:r>
          </a:p>
          <a:p>
            <a:pPr marL="457200" indent="-457200">
              <a:buFont typeface="Arial" panose="020B0604020202020204" pitchFamily="34" charset="0"/>
              <a:buChar char="•"/>
            </a:pPr>
            <a:endParaRPr lang="en-US"/>
          </a:p>
          <a:p>
            <a:endParaRPr lang="en-US"/>
          </a:p>
        </p:txBody>
      </p:sp>
    </p:spTree>
    <p:extLst>
      <p:ext uri="{BB962C8B-B14F-4D97-AF65-F5344CB8AC3E}">
        <p14:creationId xmlns:p14="http://schemas.microsoft.com/office/powerpoint/2010/main" val="1403216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DA8B1-89CF-4412-8F13-23D7A1EE2412}"/>
              </a:ext>
            </a:extLst>
          </p:cNvPr>
          <p:cNvSpPr>
            <a:spLocks noGrp="1"/>
          </p:cNvSpPr>
          <p:nvPr>
            <p:ph type="title"/>
          </p:nvPr>
        </p:nvSpPr>
        <p:spPr>
          <a:xfrm>
            <a:off x="1376704" y="151370"/>
            <a:ext cx="10300946" cy="1137104"/>
          </a:xfrm>
        </p:spPr>
        <p:txBody>
          <a:bodyPr/>
          <a:lstStyle/>
          <a:p>
            <a:r>
              <a:rPr lang="en-US">
                <a:latin typeface="Calibri" panose="020F0502020204030204" pitchFamily="34" charset="0"/>
                <a:cs typeface="Calibri" panose="020F0502020204030204" pitchFamily="34" charset="0"/>
              </a:rPr>
              <a:t>Graduated Percent Increase Model</a:t>
            </a:r>
          </a:p>
        </p:txBody>
      </p:sp>
      <p:sp>
        <p:nvSpPr>
          <p:cNvPr id="3" name="Content Placeholder 2">
            <a:extLst>
              <a:ext uri="{FF2B5EF4-FFF2-40B4-BE49-F238E27FC236}">
                <a16:creationId xmlns:a16="http://schemas.microsoft.com/office/drawing/2014/main" id="{B59C21F2-1CD7-462D-ABE0-8A9E3B546D2D}"/>
              </a:ext>
            </a:extLst>
          </p:cNvPr>
          <p:cNvSpPr>
            <a:spLocks noGrp="1"/>
          </p:cNvSpPr>
          <p:nvPr>
            <p:ph sz="half" idx="2"/>
          </p:nvPr>
        </p:nvSpPr>
        <p:spPr>
          <a:xfrm>
            <a:off x="1376704" y="1445614"/>
            <a:ext cx="10300946" cy="3530146"/>
          </a:xfrm>
        </p:spPr>
        <p:txBody>
          <a:bodyPr/>
          <a:lstStyle/>
          <a:p>
            <a:pPr marL="457200" indent="-457200">
              <a:buFont typeface="Arial" panose="020B0604020202020204" pitchFamily="34" charset="0"/>
              <a:buChar char="•"/>
            </a:pPr>
            <a:r>
              <a:rPr lang="en-US">
                <a:latin typeface="Calibri" panose="020F0502020204030204" pitchFamily="34" charset="0"/>
                <a:cs typeface="Calibri" panose="020F0502020204030204" pitchFamily="34" charset="0"/>
              </a:rPr>
              <a:t>Based on the quintile that the pre-test score falls into, a different percent of expected growth is set for each respective quintile</a:t>
            </a:r>
          </a:p>
          <a:p>
            <a:pPr marL="457200" indent="-457200">
              <a:buFont typeface="Arial" panose="020B0604020202020204" pitchFamily="34" charset="0"/>
              <a:buChar char="•"/>
            </a:pPr>
            <a:r>
              <a:rPr lang="en-US">
                <a:latin typeface="Calibri" panose="020F0502020204030204" pitchFamily="34" charset="0"/>
                <a:cs typeface="Calibri" panose="020F0502020204030204" pitchFamily="34" charset="0"/>
              </a:rPr>
              <a:t>For lower quintiles a higher percent growth is set as expected growth and for higher quintiles a lower percent is set as expected growth</a:t>
            </a:r>
          </a:p>
          <a:p>
            <a:pPr marL="457200" indent="-457200">
              <a:buFont typeface="Arial" panose="020B0604020202020204" pitchFamily="34" charset="0"/>
              <a:buChar char="•"/>
            </a:pPr>
            <a:r>
              <a:rPr lang="en-US">
                <a:latin typeface="Calibri" panose="020F0502020204030204" pitchFamily="34" charset="0"/>
                <a:cs typeface="Calibri" panose="020F0502020204030204" pitchFamily="34" charset="0"/>
              </a:rPr>
              <a:t>For students in the highest performing quintile, the expected growth target is to maintain their high performance</a:t>
            </a:r>
          </a:p>
        </p:txBody>
      </p:sp>
    </p:spTree>
    <p:extLst>
      <p:ext uri="{BB962C8B-B14F-4D97-AF65-F5344CB8AC3E}">
        <p14:creationId xmlns:p14="http://schemas.microsoft.com/office/powerpoint/2010/main" val="3827438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3F1F94-A5E5-4D27-9400-183E9FDE39EB}"/>
              </a:ext>
            </a:extLst>
          </p:cNvPr>
          <p:cNvSpPr txBox="1">
            <a:spLocks noGrp="1"/>
          </p:cNvSpPr>
          <p:nvPr>
            <p:ph type="title" idx="4294967295"/>
          </p:nvPr>
        </p:nvSpPr>
        <p:spPr>
          <a:xfrm>
            <a:off x="115906" y="145306"/>
            <a:ext cx="1196018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Graduated Percent Increase Model: Percent Points </a:t>
            </a:r>
          </a:p>
        </p:txBody>
      </p:sp>
      <p:graphicFrame>
        <p:nvGraphicFramePr>
          <p:cNvPr id="2" name="Table 4">
            <a:extLst>
              <a:ext uri="{FF2B5EF4-FFF2-40B4-BE49-F238E27FC236}">
                <a16:creationId xmlns:a16="http://schemas.microsoft.com/office/drawing/2014/main" id="{882B64B1-886A-4978-807B-8C1DAA7B3D93}"/>
              </a:ext>
            </a:extLst>
          </p:cNvPr>
          <p:cNvGraphicFramePr>
            <a:graphicFrameLocks/>
          </p:cNvGraphicFramePr>
          <p:nvPr>
            <p:extLst>
              <p:ext uri="{D42A27DB-BD31-4B8C-83A1-F6EECF244321}">
                <p14:modId xmlns:p14="http://schemas.microsoft.com/office/powerpoint/2010/main" val="2667937099"/>
              </p:ext>
            </p:extLst>
          </p:nvPr>
        </p:nvGraphicFramePr>
        <p:xfrm>
          <a:off x="390862" y="1567488"/>
          <a:ext cx="9074172" cy="3754600"/>
        </p:xfrm>
        <a:graphic>
          <a:graphicData uri="http://schemas.openxmlformats.org/drawingml/2006/table">
            <a:tbl>
              <a:tblPr firstRow="1" bandRow="1">
                <a:tableStyleId>{ED083AE6-46FA-4A59-8FB0-9F97EB10719F}</a:tableStyleId>
              </a:tblPr>
              <a:tblGrid>
                <a:gridCol w="3153274">
                  <a:extLst>
                    <a:ext uri="{9D8B030D-6E8A-4147-A177-3AD203B41FA5}">
                      <a16:colId xmlns:a16="http://schemas.microsoft.com/office/drawing/2014/main" val="4180579222"/>
                    </a:ext>
                  </a:extLst>
                </a:gridCol>
                <a:gridCol w="3153274">
                  <a:extLst>
                    <a:ext uri="{9D8B030D-6E8A-4147-A177-3AD203B41FA5}">
                      <a16:colId xmlns:a16="http://schemas.microsoft.com/office/drawing/2014/main" val="404253936"/>
                    </a:ext>
                  </a:extLst>
                </a:gridCol>
                <a:gridCol w="2767624">
                  <a:extLst>
                    <a:ext uri="{9D8B030D-6E8A-4147-A177-3AD203B41FA5}">
                      <a16:colId xmlns:a16="http://schemas.microsoft.com/office/drawing/2014/main" val="2195438726"/>
                    </a:ext>
                  </a:extLst>
                </a:gridCol>
              </a:tblGrid>
              <a:tr h="742570">
                <a:tc>
                  <a:txBody>
                    <a:bodyPr/>
                    <a:lstStyle/>
                    <a:p>
                      <a:r>
                        <a:rPr lang="en-US">
                          <a:latin typeface="Calibri" panose="020F0502020204030204" pitchFamily="34" charset="0"/>
                          <a:cs typeface="Calibri" panose="020F0502020204030204" pitchFamily="34" charset="0"/>
                        </a:rPr>
                        <a:t>Category</a:t>
                      </a:r>
                    </a:p>
                  </a:txBody>
                  <a:tcPr/>
                </a:tc>
                <a:tc>
                  <a:txBody>
                    <a:bodyPr/>
                    <a:lstStyle/>
                    <a:p>
                      <a:r>
                        <a:rPr lang="en-US">
                          <a:latin typeface="Calibri" panose="020F0502020204030204" pitchFamily="34" charset="0"/>
                          <a:cs typeface="Calibri" panose="020F0502020204030204" pitchFamily="34" charset="0"/>
                        </a:rPr>
                        <a:t>Pre-test Score</a:t>
                      </a:r>
                    </a:p>
                  </a:txBody>
                  <a:tcPr/>
                </a:tc>
                <a:tc>
                  <a:txBody>
                    <a:bodyPr/>
                    <a:lstStyle/>
                    <a:p>
                      <a:r>
                        <a:rPr lang="en-US">
                          <a:latin typeface="Calibri" panose="020F0502020204030204" pitchFamily="34" charset="0"/>
                          <a:cs typeface="Calibri" panose="020F0502020204030204" pitchFamily="34" charset="0"/>
                        </a:rPr>
                        <a:t>Corresponding Assigned % points Growth</a:t>
                      </a:r>
                    </a:p>
                  </a:txBody>
                  <a:tcPr/>
                </a:tc>
                <a:extLst>
                  <a:ext uri="{0D108BD9-81ED-4DB2-BD59-A6C34878D82A}">
                    <a16:rowId xmlns:a16="http://schemas.microsoft.com/office/drawing/2014/main" val="557535466"/>
                  </a:ext>
                </a:extLst>
              </a:tr>
              <a:tr h="602406">
                <a:tc>
                  <a:txBody>
                    <a:bodyPr/>
                    <a:lstStyle/>
                    <a:p>
                      <a:r>
                        <a:rPr lang="en-US">
                          <a:latin typeface="Calibri" panose="020F0502020204030204" pitchFamily="34" charset="0"/>
                          <a:cs typeface="Calibri" panose="020F0502020204030204" pitchFamily="34" charset="0"/>
                        </a:rPr>
                        <a:t>Category 1</a:t>
                      </a:r>
                    </a:p>
                  </a:txBody>
                  <a:tcPr/>
                </a:tc>
                <a:tc>
                  <a:txBody>
                    <a:bodyPr/>
                    <a:lstStyle/>
                    <a:p>
                      <a:r>
                        <a:rPr lang="en-US">
                          <a:latin typeface="Calibri" panose="020F0502020204030204" pitchFamily="34" charset="0"/>
                          <a:cs typeface="Calibri" panose="020F0502020204030204" pitchFamily="34" charset="0"/>
                        </a:rPr>
                        <a:t>0-20%</a:t>
                      </a:r>
                    </a:p>
                  </a:txBody>
                  <a:tcPr/>
                </a:tc>
                <a:tc>
                  <a:txBody>
                    <a:bodyPr/>
                    <a:lstStyle/>
                    <a:p>
                      <a:r>
                        <a:rPr lang="en-US">
                          <a:latin typeface="Calibri" panose="020F0502020204030204" pitchFamily="34" charset="0"/>
                          <a:cs typeface="Calibri" panose="020F0502020204030204" pitchFamily="34" charset="0"/>
                        </a:rPr>
                        <a:t>25%</a:t>
                      </a:r>
                    </a:p>
                  </a:txBody>
                  <a:tcPr/>
                </a:tc>
                <a:extLst>
                  <a:ext uri="{0D108BD9-81ED-4DB2-BD59-A6C34878D82A}">
                    <a16:rowId xmlns:a16="http://schemas.microsoft.com/office/drawing/2014/main" val="815498303"/>
                  </a:ext>
                </a:extLst>
              </a:tr>
              <a:tr h="602406">
                <a:tc>
                  <a:txBody>
                    <a:bodyPr/>
                    <a:lstStyle/>
                    <a:p>
                      <a:r>
                        <a:rPr lang="en-US">
                          <a:latin typeface="Calibri" panose="020F0502020204030204" pitchFamily="34" charset="0"/>
                          <a:cs typeface="Calibri" panose="020F0502020204030204" pitchFamily="34" charset="0"/>
                        </a:rPr>
                        <a:t>Category 2</a:t>
                      </a:r>
                    </a:p>
                  </a:txBody>
                  <a:tcPr/>
                </a:tc>
                <a:tc>
                  <a:txBody>
                    <a:bodyPr/>
                    <a:lstStyle/>
                    <a:p>
                      <a:r>
                        <a:rPr lang="en-US">
                          <a:latin typeface="Calibri" panose="020F0502020204030204" pitchFamily="34" charset="0"/>
                          <a:cs typeface="Calibri" panose="020F0502020204030204" pitchFamily="34" charset="0"/>
                        </a:rPr>
                        <a:t>21%-40%</a:t>
                      </a:r>
                    </a:p>
                  </a:txBody>
                  <a:tcPr/>
                </a:tc>
                <a:tc>
                  <a:txBody>
                    <a:bodyPr/>
                    <a:lstStyle/>
                    <a:p>
                      <a:r>
                        <a:rPr lang="en-US">
                          <a:latin typeface="Calibri" panose="020F0502020204030204" pitchFamily="34" charset="0"/>
                          <a:cs typeface="Calibri" panose="020F0502020204030204" pitchFamily="34" charset="0"/>
                        </a:rPr>
                        <a:t>20%</a:t>
                      </a:r>
                    </a:p>
                  </a:txBody>
                  <a:tcPr/>
                </a:tc>
                <a:extLst>
                  <a:ext uri="{0D108BD9-81ED-4DB2-BD59-A6C34878D82A}">
                    <a16:rowId xmlns:a16="http://schemas.microsoft.com/office/drawing/2014/main" val="1759699191"/>
                  </a:ext>
                </a:extLst>
              </a:tr>
              <a:tr h="602406">
                <a:tc>
                  <a:txBody>
                    <a:bodyPr/>
                    <a:lstStyle/>
                    <a:p>
                      <a:r>
                        <a:rPr lang="en-US">
                          <a:latin typeface="Calibri" panose="020F0502020204030204" pitchFamily="34" charset="0"/>
                          <a:cs typeface="Calibri" panose="020F0502020204030204" pitchFamily="34" charset="0"/>
                        </a:rPr>
                        <a:t>Category 3</a:t>
                      </a:r>
                    </a:p>
                  </a:txBody>
                  <a:tcPr/>
                </a:tc>
                <a:tc>
                  <a:txBody>
                    <a:bodyPr/>
                    <a:lstStyle/>
                    <a:p>
                      <a:r>
                        <a:rPr lang="en-US">
                          <a:latin typeface="Calibri" panose="020F0502020204030204" pitchFamily="34" charset="0"/>
                          <a:cs typeface="Calibri" panose="020F0502020204030204" pitchFamily="34" charset="0"/>
                        </a:rPr>
                        <a:t>41%-60%</a:t>
                      </a:r>
                    </a:p>
                  </a:txBody>
                  <a:tcPr/>
                </a:tc>
                <a:tc>
                  <a:txBody>
                    <a:bodyPr/>
                    <a:lstStyle/>
                    <a:p>
                      <a:r>
                        <a:rPr lang="en-US">
                          <a:latin typeface="Calibri" panose="020F0502020204030204" pitchFamily="34" charset="0"/>
                          <a:cs typeface="Calibri" panose="020F0502020204030204" pitchFamily="34" charset="0"/>
                        </a:rPr>
                        <a:t>15%</a:t>
                      </a:r>
                    </a:p>
                  </a:txBody>
                  <a:tcPr/>
                </a:tc>
                <a:extLst>
                  <a:ext uri="{0D108BD9-81ED-4DB2-BD59-A6C34878D82A}">
                    <a16:rowId xmlns:a16="http://schemas.microsoft.com/office/drawing/2014/main" val="3291927196"/>
                  </a:ext>
                </a:extLst>
              </a:tr>
              <a:tr h="602406">
                <a:tc>
                  <a:txBody>
                    <a:bodyPr/>
                    <a:lstStyle/>
                    <a:p>
                      <a:r>
                        <a:rPr lang="en-US">
                          <a:latin typeface="Calibri" panose="020F0502020204030204" pitchFamily="34" charset="0"/>
                          <a:cs typeface="Calibri" panose="020F0502020204030204" pitchFamily="34" charset="0"/>
                        </a:rPr>
                        <a:t>Category 4</a:t>
                      </a:r>
                    </a:p>
                  </a:txBody>
                  <a:tcPr/>
                </a:tc>
                <a:tc>
                  <a:txBody>
                    <a:bodyPr/>
                    <a:lstStyle/>
                    <a:p>
                      <a:r>
                        <a:rPr lang="en-US">
                          <a:latin typeface="Calibri" panose="020F0502020204030204" pitchFamily="34" charset="0"/>
                          <a:cs typeface="Calibri" panose="020F0502020204030204" pitchFamily="34" charset="0"/>
                        </a:rPr>
                        <a:t>61%-80%</a:t>
                      </a:r>
                    </a:p>
                  </a:txBody>
                  <a:tcPr/>
                </a:tc>
                <a:tc>
                  <a:txBody>
                    <a:bodyPr/>
                    <a:lstStyle/>
                    <a:p>
                      <a:r>
                        <a:rPr lang="en-US">
                          <a:latin typeface="Calibri" panose="020F0502020204030204" pitchFamily="34" charset="0"/>
                          <a:cs typeface="Calibri" panose="020F0502020204030204" pitchFamily="34" charset="0"/>
                        </a:rPr>
                        <a:t>10%</a:t>
                      </a:r>
                    </a:p>
                  </a:txBody>
                  <a:tcPr/>
                </a:tc>
                <a:extLst>
                  <a:ext uri="{0D108BD9-81ED-4DB2-BD59-A6C34878D82A}">
                    <a16:rowId xmlns:a16="http://schemas.microsoft.com/office/drawing/2014/main" val="2536659290"/>
                  </a:ext>
                </a:extLst>
              </a:tr>
              <a:tr h="602406">
                <a:tc>
                  <a:txBody>
                    <a:bodyPr/>
                    <a:lstStyle/>
                    <a:p>
                      <a:r>
                        <a:rPr lang="en-US">
                          <a:latin typeface="Calibri" panose="020F0502020204030204" pitchFamily="34" charset="0"/>
                          <a:cs typeface="Calibri" panose="020F0502020204030204" pitchFamily="34" charset="0"/>
                        </a:rPr>
                        <a:t>Category 5</a:t>
                      </a:r>
                    </a:p>
                  </a:txBody>
                  <a:tcPr/>
                </a:tc>
                <a:tc>
                  <a:txBody>
                    <a:bodyPr/>
                    <a:lstStyle/>
                    <a:p>
                      <a:r>
                        <a:rPr lang="en-US">
                          <a:latin typeface="Calibri" panose="020F0502020204030204" pitchFamily="34" charset="0"/>
                          <a:cs typeface="Calibri" panose="020F0502020204030204" pitchFamily="34" charset="0"/>
                        </a:rPr>
                        <a:t>81% or higher</a:t>
                      </a:r>
                    </a:p>
                  </a:txBody>
                  <a:tcPr/>
                </a:tc>
                <a:tc>
                  <a:txBody>
                    <a:bodyPr/>
                    <a:lstStyle/>
                    <a:p>
                      <a:r>
                        <a:rPr lang="en-US">
                          <a:latin typeface="Calibri" panose="020F0502020204030204" pitchFamily="34" charset="0"/>
                          <a:cs typeface="Calibri" panose="020F0502020204030204" pitchFamily="34" charset="0"/>
                        </a:rPr>
                        <a:t>Maintain</a:t>
                      </a:r>
                    </a:p>
                  </a:txBody>
                  <a:tcPr/>
                </a:tc>
                <a:extLst>
                  <a:ext uri="{0D108BD9-81ED-4DB2-BD59-A6C34878D82A}">
                    <a16:rowId xmlns:a16="http://schemas.microsoft.com/office/drawing/2014/main" val="3405318524"/>
                  </a:ext>
                </a:extLst>
              </a:tr>
            </a:tbl>
          </a:graphicData>
        </a:graphic>
      </p:graphicFrame>
    </p:spTree>
    <p:extLst>
      <p:ext uri="{BB962C8B-B14F-4D97-AF65-F5344CB8AC3E}">
        <p14:creationId xmlns:p14="http://schemas.microsoft.com/office/powerpoint/2010/main" val="1019462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8C3E-F493-4BBC-B382-1551A0A3F318}"/>
              </a:ext>
            </a:extLst>
          </p:cNvPr>
          <p:cNvSpPr>
            <a:spLocks noGrp="1"/>
          </p:cNvSpPr>
          <p:nvPr>
            <p:ph type="title" idx="4294967295"/>
          </p:nvPr>
        </p:nvSpPr>
        <p:spPr>
          <a:xfrm>
            <a:off x="207748" y="143614"/>
            <a:ext cx="11638355" cy="1019175"/>
          </a:xfrm>
        </p:spPr>
        <p:txBody>
          <a:bodyPr>
            <a:normAutofit fontScale="90000"/>
          </a:bodyPr>
          <a:lstStyle/>
          <a:p>
            <a:r>
              <a:rPr lang="en-US" sz="3800">
                <a:latin typeface="Calibri" panose="020F0502020204030204" pitchFamily="34" charset="0"/>
                <a:cs typeface="Calibri" panose="020F0502020204030204" pitchFamily="34" charset="0"/>
              </a:rPr>
              <a:t>Graduated Percent Increase Model Example: Percent Points </a:t>
            </a:r>
          </a:p>
        </p:txBody>
      </p:sp>
      <p:sp>
        <p:nvSpPr>
          <p:cNvPr id="3" name="Content Placeholder 2">
            <a:extLst>
              <a:ext uri="{FF2B5EF4-FFF2-40B4-BE49-F238E27FC236}">
                <a16:creationId xmlns:a16="http://schemas.microsoft.com/office/drawing/2014/main" id="{FEB5A25F-59F7-4440-A6AB-B2C2B378E579}"/>
              </a:ext>
            </a:extLst>
          </p:cNvPr>
          <p:cNvSpPr>
            <a:spLocks noGrp="1"/>
          </p:cNvSpPr>
          <p:nvPr>
            <p:ph sz="half" idx="4294967295"/>
          </p:nvPr>
        </p:nvSpPr>
        <p:spPr>
          <a:xfrm>
            <a:off x="1890713" y="1433513"/>
            <a:ext cx="10301287" cy="3994150"/>
          </a:xfrm>
        </p:spPr>
        <p:txBody>
          <a:bodyPr>
            <a:normAutofit/>
          </a:bodyPr>
          <a:lstStyle/>
          <a:p>
            <a:pPr marL="0" algn="l" rtl="0" eaLnBrk="1" fontAlgn="t" latinLnBrk="0" hangingPunct="1">
              <a:spcBef>
                <a:spcPts val="0"/>
              </a:spcBef>
              <a:spcAft>
                <a:spcPts val="0"/>
              </a:spcAft>
            </a:pPr>
            <a:r>
              <a:rPr lang="en-US" sz="1800" b="1" i="0" u="none" strike="noStrike" kern="1200">
                <a:solidFill>
                  <a:srgbClr val="FFFFFF"/>
                </a:solidFill>
                <a:effectLst/>
                <a:latin typeface="Open Sans" panose="020B0606030504020204" pitchFamily="34" charset="0"/>
              </a:rPr>
              <a:t>Student</a:t>
            </a:r>
            <a:endParaRPr lang="en-US" sz="1800" b="0" i="0" u="none" strike="noStrike">
              <a:effectLst/>
              <a:latin typeface="Arial" panose="020B0604020202020204" pitchFamily="34" charset="0"/>
            </a:endParaRPr>
          </a:p>
          <a:p>
            <a:pPr marL="0" algn="l" rtl="0" eaLnBrk="1" fontAlgn="t" latinLnBrk="0" hangingPunct="1">
              <a:spcBef>
                <a:spcPts val="0"/>
              </a:spcBef>
              <a:spcAft>
                <a:spcPts val="0"/>
              </a:spcAft>
            </a:pPr>
            <a:r>
              <a:rPr lang="en-US" sz="1800" b="1" i="0" u="none" strike="noStrike" kern="1200">
                <a:solidFill>
                  <a:srgbClr val="FFFFFF"/>
                </a:solidFill>
                <a:effectLst/>
                <a:latin typeface="Open Sans" panose="020B0606030504020204" pitchFamily="34" charset="0"/>
              </a:rPr>
              <a:t>Pre-test Score</a:t>
            </a:r>
            <a:endParaRPr lang="en-US" sz="1800" b="0" i="0" u="none" strike="noStrike">
              <a:effectLst/>
              <a:latin typeface="Arial" panose="020B0604020202020204" pitchFamily="34" charset="0"/>
            </a:endParaRPr>
          </a:p>
          <a:p>
            <a:pPr marL="0" algn="l" rtl="0" eaLnBrk="1" fontAlgn="t" latinLnBrk="0" hangingPunct="1">
              <a:spcBef>
                <a:spcPts val="0"/>
              </a:spcBef>
              <a:spcAft>
                <a:spcPts val="0"/>
              </a:spcAft>
            </a:pPr>
            <a:r>
              <a:rPr lang="en-US" sz="1800" b="1" i="0" u="none" strike="noStrike" kern="1200">
                <a:solidFill>
                  <a:srgbClr val="FFFFFF"/>
                </a:solidFill>
                <a:effectLst/>
                <a:latin typeface="Open Sans" panose="020B0606030504020204" pitchFamily="34" charset="0"/>
              </a:rPr>
              <a:t>Target post-test score (pre-test + half the gap)</a:t>
            </a:r>
            <a:endParaRPr lang="en-US" sz="1800" b="0" i="0" u="none" strike="noStrike">
              <a:effectLst/>
              <a:latin typeface="Arial" panose="020B0604020202020204" pitchFamily="34" charset="0"/>
            </a:endParaRPr>
          </a:p>
          <a:p>
            <a:endParaRPr lang="en-US"/>
          </a:p>
        </p:txBody>
      </p:sp>
      <p:graphicFrame>
        <p:nvGraphicFramePr>
          <p:cNvPr id="4" name="Table 4">
            <a:extLst>
              <a:ext uri="{FF2B5EF4-FFF2-40B4-BE49-F238E27FC236}">
                <a16:creationId xmlns:a16="http://schemas.microsoft.com/office/drawing/2014/main" id="{E74AE19F-3044-4B89-BEE0-CFC90CACB80B}"/>
              </a:ext>
            </a:extLst>
          </p:cNvPr>
          <p:cNvGraphicFramePr>
            <a:graphicFrameLocks/>
          </p:cNvGraphicFramePr>
          <p:nvPr>
            <p:extLst>
              <p:ext uri="{D42A27DB-BD31-4B8C-83A1-F6EECF244321}">
                <p14:modId xmlns:p14="http://schemas.microsoft.com/office/powerpoint/2010/main" val="125943515"/>
              </p:ext>
            </p:extLst>
          </p:nvPr>
        </p:nvGraphicFramePr>
        <p:xfrm>
          <a:off x="741363" y="1259399"/>
          <a:ext cx="10936287" cy="4774461"/>
        </p:xfrm>
        <a:graphic>
          <a:graphicData uri="http://schemas.openxmlformats.org/drawingml/2006/table">
            <a:tbl>
              <a:tblPr firstRow="1" bandRow="1">
                <a:tableStyleId>{ED083AE6-46FA-4A59-8FB0-9F97EB10719F}</a:tableStyleId>
              </a:tblPr>
              <a:tblGrid>
                <a:gridCol w="1803255">
                  <a:extLst>
                    <a:ext uri="{9D8B030D-6E8A-4147-A177-3AD203B41FA5}">
                      <a16:colId xmlns:a16="http://schemas.microsoft.com/office/drawing/2014/main" val="404253936"/>
                    </a:ext>
                  </a:extLst>
                </a:gridCol>
                <a:gridCol w="1582713">
                  <a:extLst>
                    <a:ext uri="{9D8B030D-6E8A-4147-A177-3AD203B41FA5}">
                      <a16:colId xmlns:a16="http://schemas.microsoft.com/office/drawing/2014/main" val="2195438726"/>
                    </a:ext>
                  </a:extLst>
                </a:gridCol>
                <a:gridCol w="2325164">
                  <a:extLst>
                    <a:ext uri="{9D8B030D-6E8A-4147-A177-3AD203B41FA5}">
                      <a16:colId xmlns:a16="http://schemas.microsoft.com/office/drawing/2014/main" val="25383802"/>
                    </a:ext>
                  </a:extLst>
                </a:gridCol>
                <a:gridCol w="2382790">
                  <a:extLst>
                    <a:ext uri="{9D8B030D-6E8A-4147-A177-3AD203B41FA5}">
                      <a16:colId xmlns:a16="http://schemas.microsoft.com/office/drawing/2014/main" val="552596222"/>
                    </a:ext>
                  </a:extLst>
                </a:gridCol>
                <a:gridCol w="1449845">
                  <a:extLst>
                    <a:ext uri="{9D8B030D-6E8A-4147-A177-3AD203B41FA5}">
                      <a16:colId xmlns:a16="http://schemas.microsoft.com/office/drawing/2014/main" val="2537312363"/>
                    </a:ext>
                  </a:extLst>
                </a:gridCol>
                <a:gridCol w="1392520">
                  <a:extLst>
                    <a:ext uri="{9D8B030D-6E8A-4147-A177-3AD203B41FA5}">
                      <a16:colId xmlns:a16="http://schemas.microsoft.com/office/drawing/2014/main" val="2895844414"/>
                    </a:ext>
                  </a:extLst>
                </a:gridCol>
              </a:tblGrid>
              <a:tr h="964461">
                <a:tc>
                  <a:txBody>
                    <a:bodyPr/>
                    <a:lstStyle/>
                    <a:p>
                      <a:r>
                        <a:rPr lang="en-US" sz="2000">
                          <a:latin typeface="Calibri" panose="020F0502020204030204" pitchFamily="34" charset="0"/>
                          <a:cs typeface="Calibri" panose="020F0502020204030204" pitchFamily="34" charset="0"/>
                        </a:rPr>
                        <a:t>Student</a:t>
                      </a:r>
                    </a:p>
                  </a:txBody>
                  <a:tcPr/>
                </a:tc>
                <a:tc>
                  <a:txBody>
                    <a:bodyPr/>
                    <a:lstStyle/>
                    <a:p>
                      <a:r>
                        <a:rPr lang="en-US" sz="2000">
                          <a:latin typeface="Calibri" panose="020F0502020204030204" pitchFamily="34" charset="0"/>
                          <a:cs typeface="Calibri" panose="020F0502020204030204" pitchFamily="34" charset="0"/>
                        </a:rPr>
                        <a:t>Pre-test Score</a:t>
                      </a:r>
                    </a:p>
                  </a:txBody>
                  <a:tcPr/>
                </a:tc>
                <a:tc>
                  <a:txBody>
                    <a:bodyPr/>
                    <a:lstStyle/>
                    <a:p>
                      <a:r>
                        <a:rPr lang="en-US" sz="2000">
                          <a:latin typeface="Calibri" panose="020F0502020204030204" pitchFamily="34" charset="0"/>
                          <a:cs typeface="Calibri" panose="020F0502020204030204" pitchFamily="34" charset="0"/>
                        </a:rPr>
                        <a:t>Category</a:t>
                      </a:r>
                    </a:p>
                  </a:txBody>
                  <a:tcPr/>
                </a:tc>
                <a:tc>
                  <a:txBody>
                    <a:bodyPr/>
                    <a:lstStyle/>
                    <a:p>
                      <a:r>
                        <a:rPr lang="en-US" sz="2000">
                          <a:latin typeface="Calibri" panose="020F0502020204030204" pitchFamily="34" charset="0"/>
                          <a:cs typeface="Calibri" panose="020F0502020204030204" pitchFamily="34" charset="0"/>
                        </a:rPr>
                        <a:t>Target post-test score</a:t>
                      </a:r>
                    </a:p>
                  </a:txBody>
                  <a:tcPr/>
                </a:tc>
                <a:tc>
                  <a:txBody>
                    <a:bodyPr/>
                    <a:lstStyle/>
                    <a:p>
                      <a:r>
                        <a:rPr lang="en-US" sz="2000">
                          <a:latin typeface="Calibri" panose="020F0502020204030204" pitchFamily="34" charset="0"/>
                          <a:cs typeface="Calibri" panose="020F0502020204030204" pitchFamily="34" charset="0"/>
                        </a:rPr>
                        <a:t>Actual Post-test score</a:t>
                      </a:r>
                    </a:p>
                  </a:txBody>
                  <a:tcPr/>
                </a:tc>
                <a:tc>
                  <a:txBody>
                    <a:bodyPr/>
                    <a:lstStyle/>
                    <a:p>
                      <a:r>
                        <a:rPr lang="en-US" sz="2000">
                          <a:latin typeface="Calibri" panose="020F0502020204030204" pitchFamily="34" charset="0"/>
                          <a:cs typeface="Calibri" panose="020F0502020204030204" pitchFamily="34" charset="0"/>
                        </a:rPr>
                        <a:t>Met Growth?</a:t>
                      </a:r>
                    </a:p>
                  </a:txBody>
                  <a:tcPr/>
                </a:tc>
                <a:extLst>
                  <a:ext uri="{0D108BD9-81ED-4DB2-BD59-A6C34878D82A}">
                    <a16:rowId xmlns:a16="http://schemas.microsoft.com/office/drawing/2014/main" val="557535466"/>
                  </a:ext>
                </a:extLst>
              </a:tr>
              <a:tr h="558775">
                <a:tc>
                  <a:txBody>
                    <a:bodyPr/>
                    <a:lstStyle/>
                    <a:p>
                      <a:r>
                        <a:rPr lang="en-US" sz="2000">
                          <a:latin typeface="Calibri" panose="020F0502020204030204" pitchFamily="34" charset="0"/>
                          <a:cs typeface="Calibri" panose="020F0502020204030204" pitchFamily="34" charset="0"/>
                        </a:rPr>
                        <a:t>Camila</a:t>
                      </a:r>
                    </a:p>
                  </a:txBody>
                  <a:tcPr/>
                </a:tc>
                <a:tc>
                  <a:txBody>
                    <a:bodyPr/>
                    <a:lstStyle/>
                    <a:p>
                      <a:r>
                        <a:rPr lang="en-US" sz="2000">
                          <a:latin typeface="Calibri" panose="020F0502020204030204" pitchFamily="34" charset="0"/>
                          <a:cs typeface="Calibri" panose="020F0502020204030204" pitchFamily="34" charset="0"/>
                        </a:rPr>
                        <a:t>20%</a:t>
                      </a:r>
                    </a:p>
                  </a:txBody>
                  <a:tcPr/>
                </a:tc>
                <a:tc>
                  <a:txBody>
                    <a:bodyPr/>
                    <a:lstStyle/>
                    <a:p>
                      <a:r>
                        <a:rPr lang="en-US" sz="2000">
                          <a:latin typeface="Calibri" panose="020F0502020204030204" pitchFamily="34" charset="0"/>
                          <a:cs typeface="Calibri" panose="020F0502020204030204" pitchFamily="34" charset="0"/>
                        </a:rPr>
                        <a:t>1 (Required 25% points increase)</a:t>
                      </a:r>
                    </a:p>
                  </a:txBody>
                  <a:tcPr/>
                </a:tc>
                <a:tc>
                  <a:txBody>
                    <a:bodyPr/>
                    <a:lstStyle/>
                    <a:p>
                      <a:r>
                        <a:rPr lang="en-US" sz="2000">
                          <a:latin typeface="Calibri" panose="020F0502020204030204" pitchFamily="34" charset="0"/>
                          <a:cs typeface="Calibri" panose="020F0502020204030204" pitchFamily="34" charset="0"/>
                        </a:rPr>
                        <a:t>45% (20% + 25%)</a:t>
                      </a:r>
                    </a:p>
                  </a:txBody>
                  <a:tcPr/>
                </a:tc>
                <a:tc>
                  <a:txBody>
                    <a:bodyPr/>
                    <a:lstStyle/>
                    <a:p>
                      <a:r>
                        <a:rPr lang="en-US" sz="2000">
                          <a:latin typeface="Calibri" panose="020F0502020204030204" pitchFamily="34" charset="0"/>
                          <a:cs typeface="Calibri" panose="020F0502020204030204" pitchFamily="34" charset="0"/>
                        </a:rPr>
                        <a:t>50%</a:t>
                      </a:r>
                    </a:p>
                  </a:txBody>
                  <a:tcPr/>
                </a:tc>
                <a:tc>
                  <a:txBody>
                    <a:bodyPr/>
                    <a:lstStyle/>
                    <a:p>
                      <a:r>
                        <a:rPr lang="en-US" sz="2000">
                          <a:latin typeface="Calibri" panose="020F0502020204030204" pitchFamily="34" charset="0"/>
                          <a:cs typeface="Calibri" panose="020F0502020204030204" pitchFamily="34" charset="0"/>
                        </a:rPr>
                        <a:t>Yes</a:t>
                      </a:r>
                    </a:p>
                  </a:txBody>
                  <a:tcPr/>
                </a:tc>
                <a:extLst>
                  <a:ext uri="{0D108BD9-81ED-4DB2-BD59-A6C34878D82A}">
                    <a16:rowId xmlns:a16="http://schemas.microsoft.com/office/drawing/2014/main" val="815498303"/>
                  </a:ext>
                </a:extLst>
              </a:tr>
              <a:tr h="558775">
                <a:tc>
                  <a:txBody>
                    <a:bodyPr/>
                    <a:lstStyle/>
                    <a:p>
                      <a:r>
                        <a:rPr lang="en-US" sz="2000">
                          <a:latin typeface="Calibri" panose="020F0502020204030204" pitchFamily="34" charset="0"/>
                          <a:cs typeface="Calibri" panose="020F0502020204030204" pitchFamily="34" charset="0"/>
                        </a:rPr>
                        <a:t>Yaseen</a:t>
                      </a:r>
                    </a:p>
                  </a:txBody>
                  <a:tcPr/>
                </a:tc>
                <a:tc>
                  <a:txBody>
                    <a:bodyPr/>
                    <a:lstStyle/>
                    <a:p>
                      <a:r>
                        <a:rPr lang="en-US" sz="2000">
                          <a:latin typeface="Calibri" panose="020F0502020204030204" pitchFamily="34" charset="0"/>
                          <a:cs typeface="Calibri" panose="020F0502020204030204" pitchFamily="34" charset="0"/>
                        </a:rPr>
                        <a:t>35%</a:t>
                      </a:r>
                    </a:p>
                  </a:txBody>
                  <a:tcPr/>
                </a:tc>
                <a:tc>
                  <a:txBody>
                    <a:bodyPr/>
                    <a:lstStyle/>
                    <a:p>
                      <a:r>
                        <a:rPr lang="en-US" sz="2000">
                          <a:latin typeface="Calibri" panose="020F0502020204030204" pitchFamily="34" charset="0"/>
                          <a:cs typeface="Calibri" panose="020F0502020204030204" pitchFamily="34" charset="0"/>
                        </a:rPr>
                        <a:t>2 (Required 20 %  points increase)</a:t>
                      </a:r>
                    </a:p>
                  </a:txBody>
                  <a:tcPr/>
                </a:tc>
                <a:tc>
                  <a:txBody>
                    <a:bodyPr/>
                    <a:lstStyle/>
                    <a:p>
                      <a:r>
                        <a:rPr lang="en-US" sz="2000">
                          <a:latin typeface="Calibri" panose="020F0502020204030204" pitchFamily="34" charset="0"/>
                          <a:cs typeface="Calibri" panose="020F0502020204030204" pitchFamily="34" charset="0"/>
                        </a:rPr>
                        <a:t>55% (35%+ 20%)</a:t>
                      </a:r>
                    </a:p>
                  </a:txBody>
                  <a:tcPr/>
                </a:tc>
                <a:tc>
                  <a:txBody>
                    <a:bodyPr/>
                    <a:lstStyle/>
                    <a:p>
                      <a:r>
                        <a:rPr lang="en-US" sz="2000">
                          <a:latin typeface="Calibri" panose="020F0502020204030204" pitchFamily="34" charset="0"/>
                          <a:cs typeface="Calibri" panose="020F0502020204030204" pitchFamily="34" charset="0"/>
                        </a:rPr>
                        <a:t>50%</a:t>
                      </a:r>
                    </a:p>
                  </a:txBody>
                  <a:tcPr/>
                </a:tc>
                <a:tc>
                  <a:txBody>
                    <a:bodyPr/>
                    <a:lstStyle/>
                    <a:p>
                      <a:r>
                        <a:rPr lang="en-US" sz="2000">
                          <a:latin typeface="Calibri" panose="020F0502020204030204" pitchFamily="34" charset="0"/>
                          <a:cs typeface="Calibri" panose="020F0502020204030204" pitchFamily="34" charset="0"/>
                        </a:rPr>
                        <a:t>No</a:t>
                      </a:r>
                    </a:p>
                  </a:txBody>
                  <a:tcPr/>
                </a:tc>
                <a:extLst>
                  <a:ext uri="{0D108BD9-81ED-4DB2-BD59-A6C34878D82A}">
                    <a16:rowId xmlns:a16="http://schemas.microsoft.com/office/drawing/2014/main" val="1759699191"/>
                  </a:ext>
                </a:extLst>
              </a:tr>
              <a:tr h="558775">
                <a:tc>
                  <a:txBody>
                    <a:bodyPr/>
                    <a:lstStyle/>
                    <a:p>
                      <a:r>
                        <a:rPr lang="en-US" sz="2000">
                          <a:latin typeface="Calibri" panose="020F0502020204030204" pitchFamily="34" charset="0"/>
                          <a:cs typeface="Calibri" panose="020F0502020204030204" pitchFamily="34" charset="0"/>
                        </a:rPr>
                        <a:t>Cristobal</a:t>
                      </a:r>
                    </a:p>
                  </a:txBody>
                  <a:tcPr/>
                </a:tc>
                <a:tc>
                  <a:txBody>
                    <a:bodyPr/>
                    <a:lstStyle/>
                    <a:p>
                      <a:r>
                        <a:rPr lang="en-US" sz="2000">
                          <a:latin typeface="Calibri" panose="020F0502020204030204" pitchFamily="34" charset="0"/>
                          <a:cs typeface="Calibri" panose="020F0502020204030204" pitchFamily="34" charset="0"/>
                        </a:rPr>
                        <a:t>55%</a:t>
                      </a:r>
                    </a:p>
                  </a:txBody>
                  <a:tcPr/>
                </a:tc>
                <a:tc>
                  <a:txBody>
                    <a:bodyPr/>
                    <a:lstStyle/>
                    <a:p>
                      <a:r>
                        <a:rPr lang="en-US" sz="2000">
                          <a:latin typeface="Calibri" panose="020F0502020204030204" pitchFamily="34" charset="0"/>
                          <a:cs typeface="Calibri" panose="020F0502020204030204" pitchFamily="34" charset="0"/>
                        </a:rPr>
                        <a:t>3 (Required 15 % percent points increase)</a:t>
                      </a:r>
                    </a:p>
                  </a:txBody>
                  <a:tcPr/>
                </a:tc>
                <a:tc>
                  <a:txBody>
                    <a:bodyPr/>
                    <a:lstStyle/>
                    <a:p>
                      <a:r>
                        <a:rPr lang="en-US" sz="2000">
                          <a:latin typeface="Calibri" panose="020F0502020204030204" pitchFamily="34" charset="0"/>
                          <a:cs typeface="Calibri" panose="020F0502020204030204" pitchFamily="34" charset="0"/>
                        </a:rPr>
                        <a:t>70% (55%+15%)</a:t>
                      </a:r>
                    </a:p>
                  </a:txBody>
                  <a:tcPr/>
                </a:tc>
                <a:tc>
                  <a:txBody>
                    <a:bodyPr/>
                    <a:lstStyle/>
                    <a:p>
                      <a:r>
                        <a:rPr lang="en-US" sz="2000">
                          <a:latin typeface="Calibri" panose="020F0502020204030204" pitchFamily="34" charset="0"/>
                          <a:cs typeface="Calibri" panose="020F0502020204030204" pitchFamily="34" charset="0"/>
                        </a:rPr>
                        <a:t>75%</a:t>
                      </a:r>
                    </a:p>
                  </a:txBody>
                  <a:tcPr/>
                </a:tc>
                <a:tc>
                  <a:txBody>
                    <a:bodyPr/>
                    <a:lstStyle/>
                    <a:p>
                      <a:r>
                        <a:rPr lang="en-US" sz="2000">
                          <a:latin typeface="Calibri" panose="020F0502020204030204" pitchFamily="34" charset="0"/>
                          <a:cs typeface="Calibri" panose="020F0502020204030204" pitchFamily="34" charset="0"/>
                        </a:rPr>
                        <a:t>Yes</a:t>
                      </a:r>
                    </a:p>
                  </a:txBody>
                  <a:tcPr/>
                </a:tc>
                <a:extLst>
                  <a:ext uri="{0D108BD9-81ED-4DB2-BD59-A6C34878D82A}">
                    <a16:rowId xmlns:a16="http://schemas.microsoft.com/office/drawing/2014/main" val="3291927196"/>
                  </a:ext>
                </a:extLst>
              </a:tr>
              <a:tr h="558775">
                <a:tc>
                  <a:txBody>
                    <a:bodyPr/>
                    <a:lstStyle/>
                    <a:p>
                      <a:r>
                        <a:rPr lang="en-US" sz="2000">
                          <a:latin typeface="Calibri" panose="020F0502020204030204" pitchFamily="34" charset="0"/>
                          <a:cs typeface="Calibri" panose="020F0502020204030204" pitchFamily="34" charset="0"/>
                        </a:rPr>
                        <a:t>Mina</a:t>
                      </a:r>
                    </a:p>
                  </a:txBody>
                  <a:tcPr/>
                </a:tc>
                <a:tc>
                  <a:txBody>
                    <a:bodyPr/>
                    <a:lstStyle/>
                    <a:p>
                      <a:r>
                        <a:rPr lang="en-US" sz="2000">
                          <a:latin typeface="Calibri" panose="020F0502020204030204" pitchFamily="34" charset="0"/>
                          <a:cs typeface="Calibri" panose="020F0502020204030204" pitchFamily="34" charset="0"/>
                        </a:rPr>
                        <a:t>75%</a:t>
                      </a:r>
                    </a:p>
                  </a:txBody>
                  <a:tcPr/>
                </a:tc>
                <a:tc>
                  <a:txBody>
                    <a:bodyPr/>
                    <a:lstStyle/>
                    <a:p>
                      <a:r>
                        <a:rPr lang="en-US" sz="2000">
                          <a:latin typeface="Calibri" panose="020F0502020204030204" pitchFamily="34" charset="0"/>
                          <a:cs typeface="Calibri" panose="020F0502020204030204" pitchFamily="34" charset="0"/>
                        </a:rPr>
                        <a:t>4 (Required 10 % points increase )</a:t>
                      </a:r>
                    </a:p>
                  </a:txBody>
                  <a:tcPr/>
                </a:tc>
                <a:tc>
                  <a:txBody>
                    <a:bodyPr/>
                    <a:lstStyle/>
                    <a:p>
                      <a:r>
                        <a:rPr lang="en-US" sz="2000">
                          <a:latin typeface="Calibri" panose="020F0502020204030204" pitchFamily="34" charset="0"/>
                          <a:cs typeface="Calibri" panose="020F0502020204030204" pitchFamily="34" charset="0"/>
                        </a:rPr>
                        <a:t>85% (75%+10%)</a:t>
                      </a:r>
                    </a:p>
                  </a:txBody>
                  <a:tcPr/>
                </a:tc>
                <a:tc>
                  <a:txBody>
                    <a:bodyPr/>
                    <a:lstStyle/>
                    <a:p>
                      <a:r>
                        <a:rPr lang="en-US" sz="2000">
                          <a:latin typeface="Calibri" panose="020F0502020204030204" pitchFamily="34" charset="0"/>
                          <a:cs typeface="Calibri" panose="020F0502020204030204" pitchFamily="34" charset="0"/>
                        </a:rPr>
                        <a:t>88%</a:t>
                      </a:r>
                    </a:p>
                  </a:txBody>
                  <a:tcPr/>
                </a:tc>
                <a:tc>
                  <a:txBody>
                    <a:bodyPr/>
                    <a:lstStyle/>
                    <a:p>
                      <a:r>
                        <a:rPr lang="en-US" sz="2000">
                          <a:latin typeface="Calibri" panose="020F0502020204030204" pitchFamily="34" charset="0"/>
                          <a:cs typeface="Calibri" panose="020F0502020204030204" pitchFamily="34" charset="0"/>
                        </a:rPr>
                        <a:t>Yes</a:t>
                      </a:r>
                    </a:p>
                  </a:txBody>
                  <a:tcPr/>
                </a:tc>
                <a:extLst>
                  <a:ext uri="{0D108BD9-81ED-4DB2-BD59-A6C34878D82A}">
                    <a16:rowId xmlns:a16="http://schemas.microsoft.com/office/drawing/2014/main" val="2536659290"/>
                  </a:ext>
                </a:extLst>
              </a:tr>
              <a:tr h="558775">
                <a:tc>
                  <a:txBody>
                    <a:bodyPr/>
                    <a:lstStyle/>
                    <a:p>
                      <a:r>
                        <a:rPr lang="en-US" sz="2000">
                          <a:latin typeface="Calibri" panose="020F0502020204030204" pitchFamily="34" charset="0"/>
                          <a:cs typeface="Calibri" panose="020F0502020204030204" pitchFamily="34" charset="0"/>
                        </a:rPr>
                        <a:t>Kate</a:t>
                      </a:r>
                    </a:p>
                  </a:txBody>
                  <a:tcPr/>
                </a:tc>
                <a:tc>
                  <a:txBody>
                    <a:bodyPr/>
                    <a:lstStyle/>
                    <a:p>
                      <a:r>
                        <a:rPr lang="en-US" sz="2000">
                          <a:latin typeface="Calibri" panose="020F0502020204030204" pitchFamily="34" charset="0"/>
                          <a:cs typeface="Calibri" panose="020F0502020204030204" pitchFamily="34" charset="0"/>
                        </a:rPr>
                        <a:t>85%</a:t>
                      </a:r>
                    </a:p>
                  </a:txBody>
                  <a:tcPr/>
                </a:tc>
                <a:tc>
                  <a:txBody>
                    <a:bodyPr/>
                    <a:lstStyle/>
                    <a:p>
                      <a:r>
                        <a:rPr lang="en-US" sz="2000">
                          <a:latin typeface="Calibri" panose="020F0502020204030204" pitchFamily="34" charset="0"/>
                          <a:cs typeface="Calibri" panose="020F0502020204030204" pitchFamily="34" charset="0"/>
                        </a:rPr>
                        <a:t>5 (Maintain score of at least 85%)</a:t>
                      </a:r>
                    </a:p>
                  </a:txBody>
                  <a:tcPr/>
                </a:tc>
                <a:tc>
                  <a:txBody>
                    <a:bodyPr/>
                    <a:lstStyle/>
                    <a:p>
                      <a:r>
                        <a:rPr lang="en-US" sz="2000">
                          <a:latin typeface="Calibri" panose="020F0502020204030204" pitchFamily="34" charset="0"/>
                          <a:cs typeface="Calibri" panose="020F0502020204030204" pitchFamily="34" charset="0"/>
                        </a:rPr>
                        <a:t>85%</a:t>
                      </a:r>
                    </a:p>
                  </a:txBody>
                  <a:tcPr/>
                </a:tc>
                <a:tc>
                  <a:txBody>
                    <a:bodyPr/>
                    <a:lstStyle/>
                    <a:p>
                      <a:r>
                        <a:rPr lang="en-US" sz="2000">
                          <a:latin typeface="Calibri" panose="020F0502020204030204" pitchFamily="34" charset="0"/>
                          <a:cs typeface="Calibri" panose="020F0502020204030204" pitchFamily="34" charset="0"/>
                        </a:rPr>
                        <a:t>84%</a:t>
                      </a:r>
                    </a:p>
                  </a:txBody>
                  <a:tcPr/>
                </a:tc>
                <a:tc>
                  <a:txBody>
                    <a:bodyPr/>
                    <a:lstStyle/>
                    <a:p>
                      <a:r>
                        <a:rPr lang="en-US" sz="2000">
                          <a:latin typeface="Calibri" panose="020F0502020204030204" pitchFamily="34" charset="0"/>
                          <a:cs typeface="Calibri" panose="020F0502020204030204" pitchFamily="34" charset="0"/>
                        </a:rPr>
                        <a:t>No</a:t>
                      </a:r>
                    </a:p>
                  </a:txBody>
                  <a:tcPr/>
                </a:tc>
                <a:extLst>
                  <a:ext uri="{0D108BD9-81ED-4DB2-BD59-A6C34878D82A}">
                    <a16:rowId xmlns:a16="http://schemas.microsoft.com/office/drawing/2014/main" val="3405318524"/>
                  </a:ext>
                </a:extLst>
              </a:tr>
            </a:tbl>
          </a:graphicData>
        </a:graphic>
      </p:graphicFrame>
    </p:spTree>
    <p:extLst>
      <p:ext uri="{BB962C8B-B14F-4D97-AF65-F5344CB8AC3E}">
        <p14:creationId xmlns:p14="http://schemas.microsoft.com/office/powerpoint/2010/main" val="3951787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0FBAD-B253-4268-91A1-A5D51F157BCE}"/>
              </a:ext>
            </a:extLst>
          </p:cNvPr>
          <p:cNvSpPr>
            <a:spLocks noGrp="1"/>
          </p:cNvSpPr>
          <p:nvPr>
            <p:ph type="title"/>
          </p:nvPr>
        </p:nvSpPr>
        <p:spPr>
          <a:xfrm>
            <a:off x="1376704" y="365126"/>
            <a:ext cx="9653246" cy="799796"/>
          </a:xfrm>
        </p:spPr>
        <p:txBody>
          <a:bodyPr/>
          <a:lstStyle/>
          <a:p>
            <a:r>
              <a:rPr lang="en-US">
                <a:latin typeface="Calibri" panose="020F0502020204030204" pitchFamily="34" charset="0"/>
                <a:cs typeface="Calibri" panose="020F0502020204030204" pitchFamily="34" charset="0"/>
              </a:rPr>
              <a:t>Objectives</a:t>
            </a:r>
          </a:p>
        </p:txBody>
      </p:sp>
      <p:sp>
        <p:nvSpPr>
          <p:cNvPr id="3" name="Content Placeholder 2">
            <a:extLst>
              <a:ext uri="{FF2B5EF4-FFF2-40B4-BE49-F238E27FC236}">
                <a16:creationId xmlns:a16="http://schemas.microsoft.com/office/drawing/2014/main" id="{CF155777-D606-45EA-9FA8-EB5CCEF4083D}"/>
              </a:ext>
            </a:extLst>
          </p:cNvPr>
          <p:cNvSpPr>
            <a:spLocks noGrp="1"/>
          </p:cNvSpPr>
          <p:nvPr>
            <p:ph sz="half" idx="2"/>
          </p:nvPr>
        </p:nvSpPr>
        <p:spPr>
          <a:xfrm>
            <a:off x="1376704" y="1164922"/>
            <a:ext cx="10300946" cy="4258848"/>
          </a:xfrm>
        </p:spPr>
        <p:txBody>
          <a:bodyPr>
            <a:normAutofit/>
          </a:bodyPr>
          <a:lstStyle/>
          <a:p>
            <a:pPr marL="457200" indent="-457200">
              <a:buFont typeface="Arial" panose="020B0604020202020204" pitchFamily="34" charset="0"/>
              <a:buChar char="•"/>
            </a:pPr>
            <a:r>
              <a:rPr lang="en-US">
                <a:latin typeface="Calibri" panose="020F0502020204030204" pitchFamily="34" charset="0"/>
                <a:cs typeface="Calibri" panose="020F0502020204030204" pitchFamily="34" charset="0"/>
              </a:rPr>
              <a:t>Understand requirements and best practices for setting expected growth targets</a:t>
            </a:r>
          </a:p>
          <a:p>
            <a:pPr marL="457200" indent="-457200">
              <a:buFont typeface="Arial" panose="020B0604020202020204" pitchFamily="34" charset="0"/>
              <a:buChar char="•"/>
            </a:pPr>
            <a:r>
              <a:rPr lang="en-US">
                <a:latin typeface="Calibri" panose="020F0502020204030204" pitchFamily="34" charset="0"/>
                <a:cs typeface="Calibri" panose="020F0502020204030204" pitchFamily="34" charset="0"/>
              </a:rPr>
              <a:t>Be able to explain how various models for setting expected growth targets work</a:t>
            </a:r>
          </a:p>
          <a:p>
            <a:pPr marL="457200" indent="-457200">
              <a:buFont typeface="Arial" panose="020B0604020202020204" pitchFamily="34" charset="0"/>
              <a:buChar char="•"/>
            </a:pPr>
            <a:r>
              <a:rPr lang="en-US">
                <a:latin typeface="Calibri" panose="020F0502020204030204" pitchFamily="34" charset="0"/>
                <a:cs typeface="Calibri" panose="020F0502020204030204" pitchFamily="34" charset="0"/>
              </a:rPr>
              <a:t>Determine the pros and cons of each method, given your district context</a:t>
            </a:r>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a:p>
        </p:txBody>
      </p:sp>
    </p:spTree>
    <p:extLst>
      <p:ext uri="{BB962C8B-B14F-4D97-AF65-F5344CB8AC3E}">
        <p14:creationId xmlns:p14="http://schemas.microsoft.com/office/powerpoint/2010/main" val="1312600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8C3E-F493-4BBC-B382-1551A0A3F318}"/>
              </a:ext>
            </a:extLst>
          </p:cNvPr>
          <p:cNvSpPr>
            <a:spLocks noGrp="1"/>
          </p:cNvSpPr>
          <p:nvPr>
            <p:ph type="title" idx="4294967295"/>
          </p:nvPr>
        </p:nvSpPr>
        <p:spPr>
          <a:xfrm>
            <a:off x="207748" y="143614"/>
            <a:ext cx="11638355" cy="1019175"/>
          </a:xfrm>
        </p:spPr>
        <p:txBody>
          <a:bodyPr>
            <a:normAutofit fontScale="90000"/>
          </a:bodyPr>
          <a:lstStyle/>
          <a:p>
            <a:r>
              <a:rPr lang="en-US" sz="3800">
                <a:latin typeface="Calibri" panose="020F0502020204030204" pitchFamily="34" charset="0"/>
                <a:cs typeface="Calibri" panose="020F0502020204030204" pitchFamily="34" charset="0"/>
              </a:rPr>
              <a:t>Graduated Percent Increase Model Example: Percent of Growth </a:t>
            </a:r>
          </a:p>
        </p:txBody>
      </p:sp>
      <p:sp>
        <p:nvSpPr>
          <p:cNvPr id="3" name="Content Placeholder 2">
            <a:extLst>
              <a:ext uri="{FF2B5EF4-FFF2-40B4-BE49-F238E27FC236}">
                <a16:creationId xmlns:a16="http://schemas.microsoft.com/office/drawing/2014/main" id="{FEB5A25F-59F7-4440-A6AB-B2C2B378E579}"/>
              </a:ext>
            </a:extLst>
          </p:cNvPr>
          <p:cNvSpPr>
            <a:spLocks noGrp="1"/>
          </p:cNvSpPr>
          <p:nvPr>
            <p:ph sz="half" idx="4294967295"/>
          </p:nvPr>
        </p:nvSpPr>
        <p:spPr>
          <a:xfrm>
            <a:off x="1890713" y="1433513"/>
            <a:ext cx="10301287" cy="3994150"/>
          </a:xfrm>
        </p:spPr>
        <p:txBody>
          <a:bodyPr>
            <a:normAutofit/>
          </a:bodyPr>
          <a:lstStyle/>
          <a:p>
            <a:pPr marL="0" algn="l" rtl="0" eaLnBrk="1" fontAlgn="t" latinLnBrk="0" hangingPunct="1">
              <a:spcBef>
                <a:spcPts val="0"/>
              </a:spcBef>
              <a:spcAft>
                <a:spcPts val="0"/>
              </a:spcAft>
            </a:pPr>
            <a:r>
              <a:rPr lang="en-US" sz="1800" b="1" i="0" u="none" strike="noStrike" kern="1200">
                <a:solidFill>
                  <a:srgbClr val="FFFFFF"/>
                </a:solidFill>
                <a:effectLst/>
                <a:latin typeface="Open Sans" panose="020B0606030504020204" pitchFamily="34" charset="0"/>
              </a:rPr>
              <a:t>Student</a:t>
            </a:r>
            <a:endParaRPr lang="en-US" sz="1800" b="0" i="0" u="none" strike="noStrike">
              <a:effectLst/>
              <a:latin typeface="Arial" panose="020B0604020202020204" pitchFamily="34" charset="0"/>
            </a:endParaRPr>
          </a:p>
          <a:p>
            <a:pPr marL="0" algn="l" rtl="0" eaLnBrk="1" fontAlgn="t" latinLnBrk="0" hangingPunct="1">
              <a:spcBef>
                <a:spcPts val="0"/>
              </a:spcBef>
              <a:spcAft>
                <a:spcPts val="0"/>
              </a:spcAft>
            </a:pPr>
            <a:r>
              <a:rPr lang="en-US" sz="1800" b="1" i="0" u="none" strike="noStrike" kern="1200">
                <a:solidFill>
                  <a:srgbClr val="FFFFFF"/>
                </a:solidFill>
                <a:effectLst/>
                <a:latin typeface="Open Sans" panose="020B0606030504020204" pitchFamily="34" charset="0"/>
              </a:rPr>
              <a:t>Pre-test Score</a:t>
            </a:r>
            <a:endParaRPr lang="en-US" sz="1800" b="0" i="0" u="none" strike="noStrike">
              <a:effectLst/>
              <a:latin typeface="Arial" panose="020B0604020202020204" pitchFamily="34" charset="0"/>
            </a:endParaRPr>
          </a:p>
          <a:p>
            <a:pPr marL="0" algn="l" rtl="0" eaLnBrk="1" fontAlgn="t" latinLnBrk="0" hangingPunct="1">
              <a:spcBef>
                <a:spcPts val="0"/>
              </a:spcBef>
              <a:spcAft>
                <a:spcPts val="0"/>
              </a:spcAft>
            </a:pPr>
            <a:r>
              <a:rPr lang="en-US" sz="1800" b="1" i="0" u="none" strike="noStrike" kern="1200">
                <a:solidFill>
                  <a:srgbClr val="FFFFFF"/>
                </a:solidFill>
                <a:effectLst/>
                <a:latin typeface="Open Sans" panose="020B0606030504020204" pitchFamily="34" charset="0"/>
              </a:rPr>
              <a:t>Target post-test score (pre-test + half the gap)</a:t>
            </a:r>
            <a:endParaRPr lang="en-US" sz="1800" b="0" i="0" u="none" strike="noStrike">
              <a:effectLst/>
              <a:latin typeface="Arial" panose="020B0604020202020204" pitchFamily="34" charset="0"/>
            </a:endParaRPr>
          </a:p>
          <a:p>
            <a:endParaRPr lang="en-US"/>
          </a:p>
        </p:txBody>
      </p:sp>
      <p:graphicFrame>
        <p:nvGraphicFramePr>
          <p:cNvPr id="4" name="Table 4">
            <a:extLst>
              <a:ext uri="{FF2B5EF4-FFF2-40B4-BE49-F238E27FC236}">
                <a16:creationId xmlns:a16="http://schemas.microsoft.com/office/drawing/2014/main" id="{E74AE19F-3044-4B89-BEE0-CFC90CACB80B}"/>
              </a:ext>
            </a:extLst>
          </p:cNvPr>
          <p:cNvGraphicFramePr>
            <a:graphicFrameLocks/>
          </p:cNvGraphicFramePr>
          <p:nvPr>
            <p:extLst>
              <p:ext uri="{D42A27DB-BD31-4B8C-83A1-F6EECF244321}">
                <p14:modId xmlns:p14="http://schemas.microsoft.com/office/powerpoint/2010/main" val="2510525027"/>
              </p:ext>
            </p:extLst>
          </p:nvPr>
        </p:nvGraphicFramePr>
        <p:xfrm>
          <a:off x="741363" y="1259399"/>
          <a:ext cx="10936287" cy="5425440"/>
        </p:xfrm>
        <a:graphic>
          <a:graphicData uri="http://schemas.openxmlformats.org/drawingml/2006/table">
            <a:tbl>
              <a:tblPr firstRow="1" bandRow="1">
                <a:tableStyleId>{ED083AE6-46FA-4A59-8FB0-9F97EB10719F}</a:tableStyleId>
              </a:tblPr>
              <a:tblGrid>
                <a:gridCol w="1803255">
                  <a:extLst>
                    <a:ext uri="{9D8B030D-6E8A-4147-A177-3AD203B41FA5}">
                      <a16:colId xmlns:a16="http://schemas.microsoft.com/office/drawing/2014/main" val="404253936"/>
                    </a:ext>
                  </a:extLst>
                </a:gridCol>
                <a:gridCol w="1582713">
                  <a:extLst>
                    <a:ext uri="{9D8B030D-6E8A-4147-A177-3AD203B41FA5}">
                      <a16:colId xmlns:a16="http://schemas.microsoft.com/office/drawing/2014/main" val="2195438726"/>
                    </a:ext>
                  </a:extLst>
                </a:gridCol>
                <a:gridCol w="2325164">
                  <a:extLst>
                    <a:ext uri="{9D8B030D-6E8A-4147-A177-3AD203B41FA5}">
                      <a16:colId xmlns:a16="http://schemas.microsoft.com/office/drawing/2014/main" val="25383802"/>
                    </a:ext>
                  </a:extLst>
                </a:gridCol>
                <a:gridCol w="2609312">
                  <a:extLst>
                    <a:ext uri="{9D8B030D-6E8A-4147-A177-3AD203B41FA5}">
                      <a16:colId xmlns:a16="http://schemas.microsoft.com/office/drawing/2014/main" val="552596222"/>
                    </a:ext>
                  </a:extLst>
                </a:gridCol>
                <a:gridCol w="1223323">
                  <a:extLst>
                    <a:ext uri="{9D8B030D-6E8A-4147-A177-3AD203B41FA5}">
                      <a16:colId xmlns:a16="http://schemas.microsoft.com/office/drawing/2014/main" val="2537312363"/>
                    </a:ext>
                  </a:extLst>
                </a:gridCol>
                <a:gridCol w="1392520">
                  <a:extLst>
                    <a:ext uri="{9D8B030D-6E8A-4147-A177-3AD203B41FA5}">
                      <a16:colId xmlns:a16="http://schemas.microsoft.com/office/drawing/2014/main" val="2895844414"/>
                    </a:ext>
                  </a:extLst>
                </a:gridCol>
              </a:tblGrid>
              <a:tr h="964461">
                <a:tc>
                  <a:txBody>
                    <a:bodyPr/>
                    <a:lstStyle/>
                    <a:p>
                      <a:r>
                        <a:rPr lang="en-US" sz="2000">
                          <a:latin typeface="Calibri" panose="020F0502020204030204" pitchFamily="34" charset="0"/>
                          <a:cs typeface="Calibri" panose="020F0502020204030204" pitchFamily="34" charset="0"/>
                        </a:rPr>
                        <a:t>Student</a:t>
                      </a:r>
                    </a:p>
                  </a:txBody>
                  <a:tcPr/>
                </a:tc>
                <a:tc>
                  <a:txBody>
                    <a:bodyPr/>
                    <a:lstStyle/>
                    <a:p>
                      <a:r>
                        <a:rPr lang="en-US" sz="2000">
                          <a:latin typeface="Calibri" panose="020F0502020204030204" pitchFamily="34" charset="0"/>
                          <a:cs typeface="Calibri" panose="020F0502020204030204" pitchFamily="34" charset="0"/>
                        </a:rPr>
                        <a:t>Pre-test Score</a:t>
                      </a:r>
                    </a:p>
                  </a:txBody>
                  <a:tcPr/>
                </a:tc>
                <a:tc>
                  <a:txBody>
                    <a:bodyPr/>
                    <a:lstStyle/>
                    <a:p>
                      <a:r>
                        <a:rPr lang="en-US" sz="2000">
                          <a:latin typeface="Calibri" panose="020F0502020204030204" pitchFamily="34" charset="0"/>
                          <a:cs typeface="Calibri" panose="020F0502020204030204" pitchFamily="34" charset="0"/>
                        </a:rPr>
                        <a:t>Category</a:t>
                      </a:r>
                    </a:p>
                  </a:txBody>
                  <a:tcPr/>
                </a:tc>
                <a:tc>
                  <a:txBody>
                    <a:bodyPr/>
                    <a:lstStyle/>
                    <a:p>
                      <a:r>
                        <a:rPr lang="en-US" sz="2000">
                          <a:latin typeface="Calibri" panose="020F0502020204030204" pitchFamily="34" charset="0"/>
                          <a:cs typeface="Calibri" panose="020F0502020204030204" pitchFamily="34" charset="0"/>
                        </a:rPr>
                        <a:t>Target post-test score</a:t>
                      </a:r>
                    </a:p>
                  </a:txBody>
                  <a:tcPr/>
                </a:tc>
                <a:tc>
                  <a:txBody>
                    <a:bodyPr/>
                    <a:lstStyle/>
                    <a:p>
                      <a:r>
                        <a:rPr lang="en-US" sz="2000">
                          <a:latin typeface="Calibri" panose="020F0502020204030204" pitchFamily="34" charset="0"/>
                          <a:cs typeface="Calibri" panose="020F0502020204030204" pitchFamily="34" charset="0"/>
                        </a:rPr>
                        <a:t>Actual Post-test score</a:t>
                      </a:r>
                    </a:p>
                  </a:txBody>
                  <a:tcPr/>
                </a:tc>
                <a:tc>
                  <a:txBody>
                    <a:bodyPr/>
                    <a:lstStyle/>
                    <a:p>
                      <a:r>
                        <a:rPr lang="en-US" sz="2000">
                          <a:latin typeface="Calibri" panose="020F0502020204030204" pitchFamily="34" charset="0"/>
                          <a:cs typeface="Calibri" panose="020F0502020204030204" pitchFamily="34" charset="0"/>
                        </a:rPr>
                        <a:t>Met Growth?</a:t>
                      </a:r>
                    </a:p>
                  </a:txBody>
                  <a:tcPr/>
                </a:tc>
                <a:extLst>
                  <a:ext uri="{0D108BD9-81ED-4DB2-BD59-A6C34878D82A}">
                    <a16:rowId xmlns:a16="http://schemas.microsoft.com/office/drawing/2014/main" val="557535466"/>
                  </a:ext>
                </a:extLst>
              </a:tr>
              <a:tr h="558775">
                <a:tc>
                  <a:txBody>
                    <a:bodyPr/>
                    <a:lstStyle/>
                    <a:p>
                      <a:r>
                        <a:rPr lang="en-US" sz="2000">
                          <a:latin typeface="Calibri" panose="020F0502020204030204" pitchFamily="34" charset="0"/>
                          <a:cs typeface="Calibri" panose="020F0502020204030204" pitchFamily="34" charset="0"/>
                        </a:rPr>
                        <a:t>Camila</a:t>
                      </a:r>
                    </a:p>
                  </a:txBody>
                  <a:tcPr/>
                </a:tc>
                <a:tc>
                  <a:txBody>
                    <a:bodyPr/>
                    <a:lstStyle/>
                    <a:p>
                      <a:r>
                        <a:rPr lang="en-US" sz="2000">
                          <a:latin typeface="Calibri" panose="020F0502020204030204" pitchFamily="34" charset="0"/>
                          <a:cs typeface="Calibri" panose="020F0502020204030204" pitchFamily="34" charset="0"/>
                        </a:rPr>
                        <a:t>20%</a:t>
                      </a:r>
                    </a:p>
                  </a:txBody>
                  <a:tcPr/>
                </a:tc>
                <a:tc>
                  <a:txBody>
                    <a:bodyPr/>
                    <a:lstStyle/>
                    <a:p>
                      <a:r>
                        <a:rPr lang="en-US" sz="2000">
                          <a:latin typeface="Calibri" panose="020F0502020204030204" pitchFamily="34" charset="0"/>
                          <a:cs typeface="Calibri" panose="020F0502020204030204" pitchFamily="34" charset="0"/>
                        </a:rPr>
                        <a:t>1 (Required 60% growth)</a:t>
                      </a:r>
                    </a:p>
                  </a:txBody>
                  <a:tcPr/>
                </a:tc>
                <a:tc>
                  <a:txBody>
                    <a:bodyPr/>
                    <a:lstStyle/>
                    <a:p>
                      <a:r>
                        <a:rPr lang="en-US" sz="2000">
                          <a:latin typeface="Calibri" panose="020F0502020204030204" pitchFamily="34" charset="0"/>
                          <a:cs typeface="Calibri" panose="020F0502020204030204" pitchFamily="34" charset="0"/>
                        </a:rPr>
                        <a:t>32% (60% of 20% =12%. 20% +12%= 32%)</a:t>
                      </a:r>
                    </a:p>
                  </a:txBody>
                  <a:tcPr/>
                </a:tc>
                <a:tc>
                  <a:txBody>
                    <a:bodyPr/>
                    <a:lstStyle/>
                    <a:p>
                      <a:r>
                        <a:rPr lang="en-US" sz="2000">
                          <a:latin typeface="Calibri" panose="020F0502020204030204" pitchFamily="34" charset="0"/>
                          <a:cs typeface="Calibri" panose="020F0502020204030204" pitchFamily="34" charset="0"/>
                        </a:rPr>
                        <a:t>50%</a:t>
                      </a:r>
                    </a:p>
                  </a:txBody>
                  <a:tcPr/>
                </a:tc>
                <a:tc>
                  <a:txBody>
                    <a:bodyPr/>
                    <a:lstStyle/>
                    <a:p>
                      <a:r>
                        <a:rPr lang="en-US" sz="2000">
                          <a:latin typeface="Calibri" panose="020F0502020204030204" pitchFamily="34" charset="0"/>
                          <a:cs typeface="Calibri" panose="020F0502020204030204" pitchFamily="34" charset="0"/>
                        </a:rPr>
                        <a:t>Yes</a:t>
                      </a:r>
                    </a:p>
                  </a:txBody>
                  <a:tcPr/>
                </a:tc>
                <a:extLst>
                  <a:ext uri="{0D108BD9-81ED-4DB2-BD59-A6C34878D82A}">
                    <a16:rowId xmlns:a16="http://schemas.microsoft.com/office/drawing/2014/main" val="815498303"/>
                  </a:ext>
                </a:extLst>
              </a:tr>
              <a:tr h="558775">
                <a:tc>
                  <a:txBody>
                    <a:bodyPr/>
                    <a:lstStyle/>
                    <a:p>
                      <a:r>
                        <a:rPr lang="en-US" sz="2000">
                          <a:latin typeface="Calibri" panose="020F0502020204030204" pitchFamily="34" charset="0"/>
                          <a:cs typeface="Calibri" panose="020F0502020204030204" pitchFamily="34" charset="0"/>
                        </a:rPr>
                        <a:t>Yaseen</a:t>
                      </a:r>
                    </a:p>
                  </a:txBody>
                  <a:tcPr/>
                </a:tc>
                <a:tc>
                  <a:txBody>
                    <a:bodyPr/>
                    <a:lstStyle/>
                    <a:p>
                      <a:r>
                        <a:rPr lang="en-US" sz="2000">
                          <a:latin typeface="Calibri" panose="020F0502020204030204" pitchFamily="34" charset="0"/>
                          <a:cs typeface="Calibri" panose="020F0502020204030204" pitchFamily="34" charset="0"/>
                        </a:rPr>
                        <a:t>35%</a:t>
                      </a:r>
                    </a:p>
                  </a:txBody>
                  <a:tcPr/>
                </a:tc>
                <a:tc>
                  <a:txBody>
                    <a:bodyPr/>
                    <a:lstStyle/>
                    <a:p>
                      <a:r>
                        <a:rPr lang="en-US" sz="2000">
                          <a:latin typeface="Calibri" panose="020F0502020204030204" pitchFamily="34" charset="0"/>
                          <a:cs typeface="Calibri" panose="020F0502020204030204" pitchFamily="34" charset="0"/>
                        </a:rPr>
                        <a:t>2 (Required 50 %  growth)</a:t>
                      </a:r>
                    </a:p>
                  </a:txBody>
                  <a:tcPr/>
                </a:tc>
                <a:tc>
                  <a:txBody>
                    <a:bodyPr/>
                    <a:lstStyle/>
                    <a:p>
                      <a:r>
                        <a:rPr lang="en-US" sz="2000">
                          <a:latin typeface="Calibri" panose="020F0502020204030204" pitchFamily="34" charset="0"/>
                          <a:cs typeface="Calibri" panose="020F0502020204030204" pitchFamily="34" charset="0"/>
                        </a:rPr>
                        <a:t>52.5% (50% of 35% =17.5%. 35% +17.5%=52.5%))</a:t>
                      </a:r>
                    </a:p>
                  </a:txBody>
                  <a:tcPr/>
                </a:tc>
                <a:tc>
                  <a:txBody>
                    <a:bodyPr/>
                    <a:lstStyle/>
                    <a:p>
                      <a:r>
                        <a:rPr lang="en-US" sz="2000">
                          <a:latin typeface="Calibri" panose="020F0502020204030204" pitchFamily="34" charset="0"/>
                          <a:cs typeface="Calibri" panose="020F0502020204030204" pitchFamily="34" charset="0"/>
                        </a:rPr>
                        <a:t>50%</a:t>
                      </a:r>
                    </a:p>
                  </a:txBody>
                  <a:tcPr/>
                </a:tc>
                <a:tc>
                  <a:txBody>
                    <a:bodyPr/>
                    <a:lstStyle/>
                    <a:p>
                      <a:r>
                        <a:rPr lang="en-US" sz="2000">
                          <a:latin typeface="Calibri" panose="020F0502020204030204" pitchFamily="34" charset="0"/>
                          <a:cs typeface="Calibri" panose="020F0502020204030204" pitchFamily="34" charset="0"/>
                        </a:rPr>
                        <a:t>No</a:t>
                      </a:r>
                    </a:p>
                  </a:txBody>
                  <a:tcPr/>
                </a:tc>
                <a:extLst>
                  <a:ext uri="{0D108BD9-81ED-4DB2-BD59-A6C34878D82A}">
                    <a16:rowId xmlns:a16="http://schemas.microsoft.com/office/drawing/2014/main" val="1759699191"/>
                  </a:ext>
                </a:extLst>
              </a:tr>
              <a:tr h="558775">
                <a:tc>
                  <a:txBody>
                    <a:bodyPr/>
                    <a:lstStyle/>
                    <a:p>
                      <a:r>
                        <a:rPr lang="en-US" sz="2000">
                          <a:latin typeface="Calibri" panose="020F0502020204030204" pitchFamily="34" charset="0"/>
                          <a:cs typeface="Calibri" panose="020F0502020204030204" pitchFamily="34" charset="0"/>
                        </a:rPr>
                        <a:t>Cristobal</a:t>
                      </a:r>
                    </a:p>
                  </a:txBody>
                  <a:tcPr/>
                </a:tc>
                <a:tc>
                  <a:txBody>
                    <a:bodyPr/>
                    <a:lstStyle/>
                    <a:p>
                      <a:r>
                        <a:rPr lang="en-US" sz="2000">
                          <a:latin typeface="Calibri" panose="020F0502020204030204" pitchFamily="34" charset="0"/>
                          <a:cs typeface="Calibri" panose="020F0502020204030204" pitchFamily="34" charset="0"/>
                        </a:rPr>
                        <a:t>55%</a:t>
                      </a:r>
                    </a:p>
                  </a:txBody>
                  <a:tcPr/>
                </a:tc>
                <a:tc>
                  <a:txBody>
                    <a:bodyPr/>
                    <a:lstStyle/>
                    <a:p>
                      <a:r>
                        <a:rPr lang="en-US" sz="2000">
                          <a:latin typeface="Calibri" panose="020F0502020204030204" pitchFamily="34" charset="0"/>
                          <a:cs typeface="Calibri" panose="020F0502020204030204" pitchFamily="34" charset="0"/>
                        </a:rPr>
                        <a:t>3 (Required 40 % growth)</a:t>
                      </a:r>
                    </a:p>
                  </a:txBody>
                  <a:tcPr/>
                </a:tc>
                <a:tc>
                  <a:txBody>
                    <a:bodyPr/>
                    <a:lstStyle/>
                    <a:p>
                      <a:r>
                        <a:rPr lang="en-US" sz="2000">
                          <a:latin typeface="Calibri" panose="020F0502020204030204" pitchFamily="34" charset="0"/>
                          <a:cs typeface="Calibri" panose="020F0502020204030204" pitchFamily="34" charset="0"/>
                        </a:rPr>
                        <a:t>75% (40% of 55%=20%. 55%+20%=75%)</a:t>
                      </a:r>
                    </a:p>
                  </a:txBody>
                  <a:tcPr/>
                </a:tc>
                <a:tc>
                  <a:txBody>
                    <a:bodyPr/>
                    <a:lstStyle/>
                    <a:p>
                      <a:r>
                        <a:rPr lang="en-US" sz="2000">
                          <a:latin typeface="Calibri" panose="020F0502020204030204" pitchFamily="34" charset="0"/>
                          <a:cs typeface="Calibri" panose="020F0502020204030204" pitchFamily="34" charset="0"/>
                        </a:rPr>
                        <a:t>75%</a:t>
                      </a:r>
                    </a:p>
                  </a:txBody>
                  <a:tcPr/>
                </a:tc>
                <a:tc>
                  <a:txBody>
                    <a:bodyPr/>
                    <a:lstStyle/>
                    <a:p>
                      <a:r>
                        <a:rPr lang="en-US" sz="2000">
                          <a:latin typeface="Calibri" panose="020F0502020204030204" pitchFamily="34" charset="0"/>
                          <a:cs typeface="Calibri" panose="020F0502020204030204" pitchFamily="34" charset="0"/>
                        </a:rPr>
                        <a:t>Yes</a:t>
                      </a:r>
                    </a:p>
                  </a:txBody>
                  <a:tcPr/>
                </a:tc>
                <a:extLst>
                  <a:ext uri="{0D108BD9-81ED-4DB2-BD59-A6C34878D82A}">
                    <a16:rowId xmlns:a16="http://schemas.microsoft.com/office/drawing/2014/main" val="3291927196"/>
                  </a:ext>
                </a:extLst>
              </a:tr>
              <a:tr h="558775">
                <a:tc>
                  <a:txBody>
                    <a:bodyPr/>
                    <a:lstStyle/>
                    <a:p>
                      <a:r>
                        <a:rPr lang="en-US" sz="2000">
                          <a:latin typeface="Calibri" panose="020F0502020204030204" pitchFamily="34" charset="0"/>
                          <a:cs typeface="Calibri" panose="020F0502020204030204" pitchFamily="34" charset="0"/>
                        </a:rPr>
                        <a:t>Mina</a:t>
                      </a:r>
                    </a:p>
                  </a:txBody>
                  <a:tcPr/>
                </a:tc>
                <a:tc>
                  <a:txBody>
                    <a:bodyPr/>
                    <a:lstStyle/>
                    <a:p>
                      <a:r>
                        <a:rPr lang="en-US" sz="2000">
                          <a:latin typeface="Calibri" panose="020F0502020204030204" pitchFamily="34" charset="0"/>
                          <a:cs typeface="Calibri" panose="020F0502020204030204" pitchFamily="34" charset="0"/>
                        </a:rPr>
                        <a:t>75%</a:t>
                      </a:r>
                    </a:p>
                  </a:txBody>
                  <a:tcPr/>
                </a:tc>
                <a:tc>
                  <a:txBody>
                    <a:bodyPr/>
                    <a:lstStyle/>
                    <a:p>
                      <a:r>
                        <a:rPr lang="en-US" sz="2000">
                          <a:latin typeface="Calibri" panose="020F0502020204030204" pitchFamily="34" charset="0"/>
                          <a:cs typeface="Calibri" panose="020F0502020204030204" pitchFamily="34" charset="0"/>
                        </a:rPr>
                        <a:t>4 (Required 25 % growth)</a:t>
                      </a:r>
                    </a:p>
                  </a:txBody>
                  <a:tcPr/>
                </a:tc>
                <a:tc>
                  <a:txBody>
                    <a:bodyPr/>
                    <a:lstStyle/>
                    <a:p>
                      <a:r>
                        <a:rPr lang="en-US" sz="2000">
                          <a:latin typeface="Calibri" panose="020F0502020204030204" pitchFamily="34" charset="0"/>
                          <a:cs typeface="Calibri" panose="020F0502020204030204" pitchFamily="34" charset="0"/>
                        </a:rPr>
                        <a:t>85% (25% of 75%=18.75%. 75%+18.75%=93.75%</a:t>
                      </a:r>
                    </a:p>
                  </a:txBody>
                  <a:tcPr/>
                </a:tc>
                <a:tc>
                  <a:txBody>
                    <a:bodyPr/>
                    <a:lstStyle/>
                    <a:p>
                      <a:r>
                        <a:rPr lang="en-US" sz="2000">
                          <a:latin typeface="Calibri" panose="020F0502020204030204" pitchFamily="34" charset="0"/>
                          <a:cs typeface="Calibri" panose="020F0502020204030204" pitchFamily="34" charset="0"/>
                        </a:rPr>
                        <a:t>94%</a:t>
                      </a:r>
                    </a:p>
                  </a:txBody>
                  <a:tcPr/>
                </a:tc>
                <a:tc>
                  <a:txBody>
                    <a:bodyPr/>
                    <a:lstStyle/>
                    <a:p>
                      <a:r>
                        <a:rPr lang="en-US" sz="2000">
                          <a:latin typeface="Calibri" panose="020F0502020204030204" pitchFamily="34" charset="0"/>
                          <a:cs typeface="Calibri" panose="020F0502020204030204" pitchFamily="34" charset="0"/>
                        </a:rPr>
                        <a:t>Yes</a:t>
                      </a:r>
                    </a:p>
                  </a:txBody>
                  <a:tcPr/>
                </a:tc>
                <a:extLst>
                  <a:ext uri="{0D108BD9-81ED-4DB2-BD59-A6C34878D82A}">
                    <a16:rowId xmlns:a16="http://schemas.microsoft.com/office/drawing/2014/main" val="2536659290"/>
                  </a:ext>
                </a:extLst>
              </a:tr>
              <a:tr h="558775">
                <a:tc>
                  <a:txBody>
                    <a:bodyPr/>
                    <a:lstStyle/>
                    <a:p>
                      <a:r>
                        <a:rPr lang="en-US" sz="2000">
                          <a:latin typeface="Calibri" panose="020F0502020204030204" pitchFamily="34" charset="0"/>
                          <a:cs typeface="Calibri" panose="020F0502020204030204" pitchFamily="34" charset="0"/>
                        </a:rPr>
                        <a:t>Kate</a:t>
                      </a:r>
                    </a:p>
                  </a:txBody>
                  <a:tcPr/>
                </a:tc>
                <a:tc>
                  <a:txBody>
                    <a:bodyPr/>
                    <a:lstStyle/>
                    <a:p>
                      <a:r>
                        <a:rPr lang="en-US" sz="2000">
                          <a:latin typeface="Calibri" panose="020F0502020204030204" pitchFamily="34" charset="0"/>
                          <a:cs typeface="Calibri" panose="020F0502020204030204" pitchFamily="34" charset="0"/>
                        </a:rPr>
                        <a:t>85%</a:t>
                      </a:r>
                    </a:p>
                  </a:txBody>
                  <a:tcPr/>
                </a:tc>
                <a:tc>
                  <a:txBody>
                    <a:bodyPr/>
                    <a:lstStyle/>
                    <a:p>
                      <a:r>
                        <a:rPr lang="en-US" sz="2000">
                          <a:latin typeface="Calibri" panose="020F0502020204030204" pitchFamily="34" charset="0"/>
                          <a:cs typeface="Calibri" panose="020F0502020204030204" pitchFamily="34" charset="0"/>
                        </a:rPr>
                        <a:t>5 (Maintain score of at least 85%)</a:t>
                      </a:r>
                    </a:p>
                  </a:txBody>
                  <a:tcPr/>
                </a:tc>
                <a:tc>
                  <a:txBody>
                    <a:bodyPr/>
                    <a:lstStyle/>
                    <a:p>
                      <a:r>
                        <a:rPr lang="en-US" sz="2000">
                          <a:latin typeface="Calibri" panose="020F0502020204030204" pitchFamily="34" charset="0"/>
                          <a:cs typeface="Calibri" panose="020F0502020204030204" pitchFamily="34" charset="0"/>
                        </a:rPr>
                        <a:t>85%</a:t>
                      </a:r>
                    </a:p>
                  </a:txBody>
                  <a:tcPr/>
                </a:tc>
                <a:tc>
                  <a:txBody>
                    <a:bodyPr/>
                    <a:lstStyle/>
                    <a:p>
                      <a:r>
                        <a:rPr lang="en-US" sz="2000">
                          <a:latin typeface="Calibri" panose="020F0502020204030204" pitchFamily="34" charset="0"/>
                          <a:cs typeface="Calibri" panose="020F0502020204030204" pitchFamily="34" charset="0"/>
                        </a:rPr>
                        <a:t>83%</a:t>
                      </a:r>
                    </a:p>
                  </a:txBody>
                  <a:tcPr/>
                </a:tc>
                <a:tc>
                  <a:txBody>
                    <a:bodyPr/>
                    <a:lstStyle/>
                    <a:p>
                      <a:r>
                        <a:rPr lang="en-US" sz="2000">
                          <a:latin typeface="Calibri" panose="020F0502020204030204" pitchFamily="34" charset="0"/>
                          <a:cs typeface="Calibri" panose="020F0502020204030204" pitchFamily="34" charset="0"/>
                        </a:rPr>
                        <a:t>No</a:t>
                      </a:r>
                    </a:p>
                  </a:txBody>
                  <a:tcPr/>
                </a:tc>
                <a:extLst>
                  <a:ext uri="{0D108BD9-81ED-4DB2-BD59-A6C34878D82A}">
                    <a16:rowId xmlns:a16="http://schemas.microsoft.com/office/drawing/2014/main" val="3405318524"/>
                  </a:ext>
                </a:extLst>
              </a:tr>
            </a:tbl>
          </a:graphicData>
        </a:graphic>
      </p:graphicFrame>
    </p:spTree>
    <p:extLst>
      <p:ext uri="{BB962C8B-B14F-4D97-AF65-F5344CB8AC3E}">
        <p14:creationId xmlns:p14="http://schemas.microsoft.com/office/powerpoint/2010/main" val="2107480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D9C67-9B6E-48AC-B30A-D6B63C91D47F}"/>
              </a:ext>
            </a:extLst>
          </p:cNvPr>
          <p:cNvSpPr>
            <a:spLocks noGrp="1"/>
          </p:cNvSpPr>
          <p:nvPr>
            <p:ph type="title"/>
          </p:nvPr>
        </p:nvSpPr>
        <p:spPr>
          <a:xfrm>
            <a:off x="514350" y="214667"/>
            <a:ext cx="11301598" cy="1083115"/>
          </a:xfrm>
        </p:spPr>
        <p:txBody>
          <a:bodyPr>
            <a:normAutofit/>
          </a:bodyPr>
          <a:lstStyle/>
          <a:p>
            <a:r>
              <a:rPr lang="en-US">
                <a:latin typeface="Calibri" panose="020F0502020204030204" pitchFamily="34" charset="0"/>
                <a:cs typeface="Calibri" panose="020F0502020204030204" pitchFamily="34" charset="0"/>
              </a:rPr>
              <a:t>Graduated Percent Increase Growth Model</a:t>
            </a:r>
          </a:p>
        </p:txBody>
      </p:sp>
      <p:sp>
        <p:nvSpPr>
          <p:cNvPr id="5" name="Text Placeholder 4">
            <a:extLst>
              <a:ext uri="{FF2B5EF4-FFF2-40B4-BE49-F238E27FC236}">
                <a16:creationId xmlns:a16="http://schemas.microsoft.com/office/drawing/2014/main" id="{2834A8A8-F078-43B0-A14D-816C75E79623}"/>
              </a:ext>
            </a:extLst>
          </p:cNvPr>
          <p:cNvSpPr>
            <a:spLocks noGrp="1"/>
          </p:cNvSpPr>
          <p:nvPr>
            <p:ph type="body" sz="quarter" idx="13"/>
          </p:nvPr>
        </p:nvSpPr>
        <p:spPr/>
        <p:txBody>
          <a:bodyPr>
            <a:normAutofit fontScale="92500" lnSpcReduction="10000"/>
          </a:bodyPr>
          <a:lstStyle/>
          <a:p>
            <a:r>
              <a:rPr lang="en-US">
                <a:latin typeface="Calibri" panose="020F0502020204030204" pitchFamily="34" charset="0"/>
                <a:cs typeface="Calibri" panose="020F0502020204030204" pitchFamily="34" charset="0"/>
              </a:rPr>
              <a:t>Benefits</a:t>
            </a:r>
          </a:p>
        </p:txBody>
      </p:sp>
      <p:sp>
        <p:nvSpPr>
          <p:cNvPr id="3" name="Content Placeholder 2">
            <a:extLst>
              <a:ext uri="{FF2B5EF4-FFF2-40B4-BE49-F238E27FC236}">
                <a16:creationId xmlns:a16="http://schemas.microsoft.com/office/drawing/2014/main" id="{2CEE72A6-96C9-47AF-8845-7369F5BBA7AE}"/>
              </a:ext>
            </a:extLst>
          </p:cNvPr>
          <p:cNvSpPr>
            <a:spLocks noGrp="1"/>
          </p:cNvSpPr>
          <p:nvPr>
            <p:ph sz="half" idx="1"/>
          </p:nvPr>
        </p:nvSpPr>
        <p:spPr>
          <a:xfrm>
            <a:off x="514350" y="1870075"/>
            <a:ext cx="5372100" cy="3645693"/>
          </a:xfrm>
        </p:spPr>
        <p:txBody>
          <a:bodyPr>
            <a:normAutofit lnSpcReduction="10000"/>
          </a:bodyPr>
          <a:lstStyle/>
          <a:p>
            <a:pPr marL="457200" indent="-457200">
              <a:lnSpc>
                <a:spcPct val="100000"/>
              </a:lnSpc>
              <a:buFont typeface="Arial" panose="020B0604020202020204" pitchFamily="34" charset="0"/>
              <a:buChar char="•"/>
            </a:pPr>
            <a:r>
              <a:rPr lang="en-US">
                <a:latin typeface="Calibri" panose="020F0502020204030204" pitchFamily="34" charset="0"/>
                <a:cs typeface="Calibri" panose="020F0502020204030204" pitchFamily="34" charset="0"/>
              </a:rPr>
              <a:t>Moderately easy to understand</a:t>
            </a:r>
          </a:p>
          <a:p>
            <a:pPr marL="457200" indent="-457200">
              <a:lnSpc>
                <a:spcPct val="100000"/>
              </a:lnSpc>
              <a:buFont typeface="Arial" panose="020B0604020202020204" pitchFamily="34" charset="0"/>
              <a:buChar char="•"/>
            </a:pPr>
            <a:r>
              <a:rPr lang="en-US">
                <a:latin typeface="Calibri" panose="020F0502020204030204" pitchFamily="34" charset="0"/>
                <a:cs typeface="Calibri" panose="020F0502020204030204" pitchFamily="34" charset="0"/>
              </a:rPr>
              <a:t>Sets a growth target at the beginning of the year</a:t>
            </a:r>
          </a:p>
          <a:p>
            <a:pPr marL="457200" indent="-457200">
              <a:lnSpc>
                <a:spcPct val="100000"/>
              </a:lnSpc>
              <a:buFont typeface="Arial" panose="020B0604020202020204" pitchFamily="34" charset="0"/>
              <a:buChar char="•"/>
            </a:pPr>
            <a:r>
              <a:rPr lang="en-US">
                <a:latin typeface="Calibri" panose="020F0502020204030204" pitchFamily="34" charset="0"/>
                <a:cs typeface="Calibri" panose="020F0502020204030204" pitchFamily="34" charset="0"/>
              </a:rPr>
              <a:t>Sets a higher growth target for students who with lower BOY scores</a:t>
            </a:r>
          </a:p>
          <a:p>
            <a:pPr marL="457200" indent="-457200">
              <a:lnSpc>
                <a:spcPct val="100000"/>
              </a:lnSpc>
              <a:buFont typeface="Arial" panose="020B0604020202020204" pitchFamily="34" charset="0"/>
              <a:buChar char="•"/>
            </a:pPr>
            <a:r>
              <a:rPr lang="en-US">
                <a:latin typeface="Calibri" panose="020F0502020204030204" pitchFamily="34" charset="0"/>
                <a:cs typeface="Calibri" panose="020F0502020204030204" pitchFamily="34" charset="0"/>
              </a:rPr>
              <a:t>Sets a growth target for higher achieving students</a:t>
            </a:r>
          </a:p>
        </p:txBody>
      </p:sp>
      <p:sp>
        <p:nvSpPr>
          <p:cNvPr id="6" name="Text Placeholder 5">
            <a:extLst>
              <a:ext uri="{FF2B5EF4-FFF2-40B4-BE49-F238E27FC236}">
                <a16:creationId xmlns:a16="http://schemas.microsoft.com/office/drawing/2014/main" id="{6DB9F0D3-AB02-4D42-8E8B-8344B30F1AAA}"/>
              </a:ext>
            </a:extLst>
          </p:cNvPr>
          <p:cNvSpPr>
            <a:spLocks noGrp="1"/>
          </p:cNvSpPr>
          <p:nvPr>
            <p:ph type="body" sz="quarter" idx="14"/>
          </p:nvPr>
        </p:nvSpPr>
        <p:spPr/>
        <p:txBody>
          <a:bodyPr>
            <a:normAutofit fontScale="92500" lnSpcReduction="10000"/>
          </a:bodyPr>
          <a:lstStyle/>
          <a:p>
            <a:r>
              <a:rPr lang="en-US">
                <a:latin typeface="Calibri" panose="020F0502020204030204" pitchFamily="34" charset="0"/>
                <a:cs typeface="Calibri" panose="020F0502020204030204" pitchFamily="34" charset="0"/>
              </a:rPr>
              <a:t>Considerations</a:t>
            </a:r>
          </a:p>
        </p:txBody>
      </p:sp>
      <p:sp>
        <p:nvSpPr>
          <p:cNvPr id="4" name="Content Placeholder 3">
            <a:extLst>
              <a:ext uri="{FF2B5EF4-FFF2-40B4-BE49-F238E27FC236}">
                <a16:creationId xmlns:a16="http://schemas.microsoft.com/office/drawing/2014/main" id="{EDBB699F-3B6D-4213-B1F6-BCCE1A814EF9}"/>
              </a:ext>
            </a:extLst>
          </p:cNvPr>
          <p:cNvSpPr>
            <a:spLocks noGrp="1"/>
          </p:cNvSpPr>
          <p:nvPr>
            <p:ph sz="half" idx="2"/>
          </p:nvPr>
        </p:nvSpPr>
        <p:spPr>
          <a:xfrm>
            <a:off x="6496050" y="1855788"/>
            <a:ext cx="5181600" cy="3645693"/>
          </a:xfrm>
        </p:spPr>
        <p:txBody>
          <a:bodyPr>
            <a:normAutofit fontScale="92500"/>
          </a:bodyPr>
          <a:lstStyle/>
          <a:p>
            <a:pPr marL="457200" indent="-457200">
              <a:lnSpc>
                <a:spcPct val="100000"/>
              </a:lnSpc>
              <a:buFont typeface="Arial" panose="020B0604020202020204" pitchFamily="34" charset="0"/>
              <a:buChar char="•"/>
            </a:pPr>
            <a:r>
              <a:rPr lang="en-US">
                <a:latin typeface="Calibri" panose="020F0502020204030204" pitchFamily="34" charset="0"/>
                <a:cs typeface="Calibri" panose="020F0502020204030204" pitchFamily="34" charset="0"/>
              </a:rPr>
              <a:t>Does not assume the same amount of growth across groups</a:t>
            </a:r>
          </a:p>
          <a:p>
            <a:pPr marL="457200" indent="-457200">
              <a:lnSpc>
                <a:spcPct val="100000"/>
              </a:lnSpc>
              <a:buFont typeface="Arial" panose="020B0604020202020204" pitchFamily="34" charset="0"/>
              <a:buChar char="•"/>
            </a:pPr>
            <a:r>
              <a:rPr lang="en-US">
                <a:latin typeface="Calibri" panose="020F0502020204030204" pitchFamily="34" charset="0"/>
                <a:cs typeface="Calibri" panose="020F0502020204030204" pitchFamily="34" charset="0"/>
              </a:rPr>
              <a:t>How will the district decide the percent growth they want to set for each category of students? (rigor equivalency) </a:t>
            </a:r>
          </a:p>
          <a:p>
            <a:pPr marL="457200" indent="-457200">
              <a:lnSpc>
                <a:spcPct val="100000"/>
              </a:lnSpc>
              <a:buFont typeface="Arial" panose="020B0604020202020204" pitchFamily="34" charset="0"/>
              <a:buChar char="•"/>
            </a:pPr>
            <a:r>
              <a:rPr lang="en-US">
                <a:latin typeface="Calibri" panose="020F0502020204030204" pitchFamily="34" charset="0"/>
                <a:cs typeface="Calibri" panose="020F0502020204030204" pitchFamily="34" charset="0"/>
              </a:rPr>
              <a:t>Does the district want % point increase, or % growth?</a:t>
            </a:r>
          </a:p>
        </p:txBody>
      </p:sp>
    </p:spTree>
    <p:extLst>
      <p:ext uri="{BB962C8B-B14F-4D97-AF65-F5344CB8AC3E}">
        <p14:creationId xmlns:p14="http://schemas.microsoft.com/office/powerpoint/2010/main" val="1465948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2C8E2-EEC6-4160-A6D8-64E1CDB5301B}"/>
              </a:ext>
            </a:extLst>
          </p:cNvPr>
          <p:cNvSpPr>
            <a:spLocks noGrp="1"/>
          </p:cNvSpPr>
          <p:nvPr>
            <p:ph type="title"/>
          </p:nvPr>
        </p:nvSpPr>
        <p:spPr>
          <a:xfrm>
            <a:off x="1376703" y="365125"/>
            <a:ext cx="10481921" cy="1325563"/>
          </a:xfrm>
        </p:spPr>
        <p:txBody>
          <a:bodyPr/>
          <a:lstStyle/>
          <a:p>
            <a:r>
              <a:rPr lang="en-US">
                <a:latin typeface="Calibri" panose="020F0502020204030204" pitchFamily="34" charset="0"/>
                <a:cs typeface="Calibri" panose="020F0502020204030204" pitchFamily="34" charset="0"/>
              </a:rPr>
              <a:t>Common % or “Flat Rate” Growth Model</a:t>
            </a:r>
          </a:p>
        </p:txBody>
      </p:sp>
      <p:sp>
        <p:nvSpPr>
          <p:cNvPr id="3" name="Content Placeholder 2">
            <a:extLst>
              <a:ext uri="{FF2B5EF4-FFF2-40B4-BE49-F238E27FC236}">
                <a16:creationId xmlns:a16="http://schemas.microsoft.com/office/drawing/2014/main" id="{42576A50-9FE2-4724-B414-46B3C414928D}"/>
              </a:ext>
            </a:extLst>
          </p:cNvPr>
          <p:cNvSpPr>
            <a:spLocks noGrp="1"/>
          </p:cNvSpPr>
          <p:nvPr>
            <p:ph sz="half" idx="2"/>
          </p:nvPr>
        </p:nvSpPr>
        <p:spPr>
          <a:xfrm>
            <a:off x="1376704" y="1825625"/>
            <a:ext cx="10300946" cy="3342276"/>
          </a:xfrm>
        </p:spPr>
        <p:txBody>
          <a:bodyPr/>
          <a:lstStyle/>
          <a:p>
            <a:pPr marL="457200" indent="-457200">
              <a:lnSpc>
                <a:spcPct val="100000"/>
              </a:lnSpc>
              <a:buFont typeface="Arial" panose="020B0604020202020204" pitchFamily="34" charset="0"/>
              <a:buChar char="•"/>
            </a:pPr>
            <a:r>
              <a:rPr lang="en-US" sz="2400">
                <a:latin typeface="Calibri" panose="020F0502020204030204" pitchFamily="34" charset="0"/>
                <a:cs typeface="Calibri" panose="020F0502020204030204" pitchFamily="34" charset="0"/>
              </a:rPr>
              <a:t>There is a set percentage of growth, e.g. 45%, set as the target for all students</a:t>
            </a:r>
          </a:p>
          <a:p>
            <a:pPr marL="457200" indent="-457200">
              <a:lnSpc>
                <a:spcPct val="100000"/>
              </a:lnSpc>
              <a:buFont typeface="Arial" panose="020B0604020202020204" pitchFamily="34" charset="0"/>
              <a:buChar char="•"/>
            </a:pPr>
            <a:r>
              <a:rPr lang="en-US" sz="2400">
                <a:latin typeface="Calibri" panose="020F0502020204030204" pitchFamily="34" charset="0"/>
                <a:cs typeface="Calibri" panose="020F0502020204030204" pitchFamily="34" charset="0"/>
              </a:rPr>
              <a:t>The percent is applied to each student’s beginning of year score to determine the expected end of year growth score</a:t>
            </a:r>
          </a:p>
          <a:p>
            <a:pPr marL="457200" indent="-457200">
              <a:lnSpc>
                <a:spcPct val="100000"/>
              </a:lnSpc>
              <a:buFont typeface="Arial" panose="020B0604020202020204" pitchFamily="34" charset="0"/>
              <a:buChar char="•"/>
            </a:pPr>
            <a:r>
              <a:rPr lang="en-US" sz="2400">
                <a:latin typeface="Calibri" panose="020F0502020204030204" pitchFamily="34" charset="0"/>
                <a:cs typeface="Calibri" panose="020F0502020204030204" pitchFamily="34" charset="0"/>
              </a:rPr>
              <a:t>Students’ post-test scores are then compared to their expected growth scores to determine if they met expected growth or not</a:t>
            </a:r>
          </a:p>
          <a:p>
            <a:endParaRPr lang="en-US"/>
          </a:p>
        </p:txBody>
      </p:sp>
    </p:spTree>
    <p:extLst>
      <p:ext uri="{BB962C8B-B14F-4D97-AF65-F5344CB8AC3E}">
        <p14:creationId xmlns:p14="http://schemas.microsoft.com/office/powerpoint/2010/main" val="1106640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68A17-E2AD-4AF8-BE03-10CBC3699D8D}"/>
              </a:ext>
            </a:extLst>
          </p:cNvPr>
          <p:cNvSpPr>
            <a:spLocks noGrp="1"/>
          </p:cNvSpPr>
          <p:nvPr>
            <p:ph type="title"/>
          </p:nvPr>
        </p:nvSpPr>
        <p:spPr>
          <a:xfrm>
            <a:off x="1376701" y="52281"/>
            <a:ext cx="10300945" cy="958850"/>
          </a:xfrm>
        </p:spPr>
        <p:txBody>
          <a:bodyPr>
            <a:normAutofit fontScale="90000"/>
          </a:bodyPr>
          <a:lstStyle/>
          <a:p>
            <a:r>
              <a:rPr lang="en-US">
                <a:latin typeface="Calibri" panose="020F0502020204030204" pitchFamily="34" charset="0"/>
                <a:cs typeface="Calibri" panose="020F0502020204030204" pitchFamily="34" charset="0"/>
              </a:rPr>
              <a:t>Common %/Flat Rate Growth Model Example</a:t>
            </a:r>
          </a:p>
        </p:txBody>
      </p:sp>
      <p:sp>
        <p:nvSpPr>
          <p:cNvPr id="3" name="Content Placeholder 2">
            <a:extLst>
              <a:ext uri="{FF2B5EF4-FFF2-40B4-BE49-F238E27FC236}">
                <a16:creationId xmlns:a16="http://schemas.microsoft.com/office/drawing/2014/main" id="{72891364-3839-4093-8A66-FE6B081A9814}"/>
              </a:ext>
            </a:extLst>
          </p:cNvPr>
          <p:cNvSpPr>
            <a:spLocks noGrp="1"/>
          </p:cNvSpPr>
          <p:nvPr>
            <p:ph sz="half" idx="2"/>
          </p:nvPr>
        </p:nvSpPr>
        <p:spPr>
          <a:xfrm>
            <a:off x="1376701" y="1345776"/>
            <a:ext cx="10150903" cy="4245399"/>
          </a:xfrm>
        </p:spPr>
        <p:txBody>
          <a:bodyPr/>
          <a:lstStyle/>
          <a:p>
            <a:r>
              <a:rPr lang="en-US"/>
              <a:t>Tulip ISD set the expected growth rate at </a:t>
            </a:r>
            <a:r>
              <a:rPr lang="en-US" b="1"/>
              <a:t>50% points.</a:t>
            </a:r>
          </a:p>
          <a:p>
            <a:endParaRPr lang="en-US"/>
          </a:p>
        </p:txBody>
      </p:sp>
      <p:graphicFrame>
        <p:nvGraphicFramePr>
          <p:cNvPr id="4" name="Table 4">
            <a:extLst>
              <a:ext uri="{FF2B5EF4-FFF2-40B4-BE49-F238E27FC236}">
                <a16:creationId xmlns:a16="http://schemas.microsoft.com/office/drawing/2014/main" id="{89C52666-7D9F-4E94-8FAE-0E5FCCBFCBB0}"/>
              </a:ext>
            </a:extLst>
          </p:cNvPr>
          <p:cNvGraphicFramePr>
            <a:graphicFrameLocks noGrp="1"/>
          </p:cNvGraphicFramePr>
          <p:nvPr>
            <p:extLst>
              <p:ext uri="{D42A27DB-BD31-4B8C-83A1-F6EECF244321}">
                <p14:modId xmlns:p14="http://schemas.microsoft.com/office/powerpoint/2010/main" val="4223088111"/>
              </p:ext>
            </p:extLst>
          </p:nvPr>
        </p:nvGraphicFramePr>
        <p:xfrm>
          <a:off x="1433849" y="2015066"/>
          <a:ext cx="8310225" cy="3401908"/>
        </p:xfrm>
        <a:graphic>
          <a:graphicData uri="http://schemas.openxmlformats.org/drawingml/2006/table">
            <a:tbl>
              <a:tblPr firstRow="1" bandRow="1">
                <a:tableStyleId>{D27102A9-8310-4765-A935-A1911B00CA55}</a:tableStyleId>
              </a:tblPr>
              <a:tblGrid>
                <a:gridCol w="1662045">
                  <a:extLst>
                    <a:ext uri="{9D8B030D-6E8A-4147-A177-3AD203B41FA5}">
                      <a16:colId xmlns:a16="http://schemas.microsoft.com/office/drawing/2014/main" val="1922023347"/>
                    </a:ext>
                  </a:extLst>
                </a:gridCol>
                <a:gridCol w="1662045">
                  <a:extLst>
                    <a:ext uri="{9D8B030D-6E8A-4147-A177-3AD203B41FA5}">
                      <a16:colId xmlns:a16="http://schemas.microsoft.com/office/drawing/2014/main" val="1065787861"/>
                    </a:ext>
                  </a:extLst>
                </a:gridCol>
                <a:gridCol w="1662045">
                  <a:extLst>
                    <a:ext uri="{9D8B030D-6E8A-4147-A177-3AD203B41FA5}">
                      <a16:colId xmlns:a16="http://schemas.microsoft.com/office/drawing/2014/main" val="204672398"/>
                    </a:ext>
                  </a:extLst>
                </a:gridCol>
                <a:gridCol w="1662045">
                  <a:extLst>
                    <a:ext uri="{9D8B030D-6E8A-4147-A177-3AD203B41FA5}">
                      <a16:colId xmlns:a16="http://schemas.microsoft.com/office/drawing/2014/main" val="2946325956"/>
                    </a:ext>
                  </a:extLst>
                </a:gridCol>
                <a:gridCol w="1662045">
                  <a:extLst>
                    <a:ext uri="{9D8B030D-6E8A-4147-A177-3AD203B41FA5}">
                      <a16:colId xmlns:a16="http://schemas.microsoft.com/office/drawing/2014/main" val="1724146316"/>
                    </a:ext>
                  </a:extLst>
                </a:gridCol>
              </a:tblGrid>
              <a:tr h="621877">
                <a:tc>
                  <a:txBody>
                    <a:bodyPr/>
                    <a:lstStyle/>
                    <a:p>
                      <a:r>
                        <a:rPr lang="en-US"/>
                        <a:t>Student</a:t>
                      </a:r>
                    </a:p>
                  </a:txBody>
                  <a:tcPr/>
                </a:tc>
                <a:tc>
                  <a:txBody>
                    <a:bodyPr/>
                    <a:lstStyle/>
                    <a:p>
                      <a:r>
                        <a:rPr lang="en-US"/>
                        <a:t>Beginning of Year Score</a:t>
                      </a:r>
                    </a:p>
                  </a:txBody>
                  <a:tcPr/>
                </a:tc>
                <a:tc>
                  <a:txBody>
                    <a:bodyPr/>
                    <a:lstStyle/>
                    <a:p>
                      <a:r>
                        <a:rPr lang="en-US"/>
                        <a:t>Expected Growth Target</a:t>
                      </a:r>
                    </a:p>
                  </a:txBody>
                  <a:tcPr/>
                </a:tc>
                <a:tc>
                  <a:txBody>
                    <a:bodyPr/>
                    <a:lstStyle/>
                    <a:p>
                      <a:r>
                        <a:rPr lang="en-US"/>
                        <a:t>End of Year Score</a:t>
                      </a:r>
                    </a:p>
                  </a:txBody>
                  <a:tcPr/>
                </a:tc>
                <a:tc>
                  <a:txBody>
                    <a:bodyPr/>
                    <a:lstStyle/>
                    <a:p>
                      <a:r>
                        <a:rPr lang="en-US"/>
                        <a:t>Met Expected Growth</a:t>
                      </a:r>
                    </a:p>
                  </a:txBody>
                  <a:tcPr/>
                </a:tc>
                <a:extLst>
                  <a:ext uri="{0D108BD9-81ED-4DB2-BD59-A6C34878D82A}">
                    <a16:rowId xmlns:a16="http://schemas.microsoft.com/office/drawing/2014/main" val="1842539882"/>
                  </a:ext>
                </a:extLst>
              </a:tr>
              <a:tr h="621877">
                <a:tc>
                  <a:txBody>
                    <a:bodyPr/>
                    <a:lstStyle/>
                    <a:p>
                      <a:r>
                        <a:rPr lang="en-US"/>
                        <a:t>Student A</a:t>
                      </a:r>
                    </a:p>
                  </a:txBody>
                  <a:tcPr/>
                </a:tc>
                <a:tc>
                  <a:txBody>
                    <a:bodyPr/>
                    <a:lstStyle/>
                    <a:p>
                      <a:r>
                        <a:rPr lang="en-US"/>
                        <a:t>40%</a:t>
                      </a:r>
                    </a:p>
                  </a:txBody>
                  <a:tcPr/>
                </a:tc>
                <a:tc>
                  <a:txBody>
                    <a:bodyPr/>
                    <a:lstStyle/>
                    <a:p>
                      <a:r>
                        <a:rPr lang="en-US"/>
                        <a:t>90%</a:t>
                      </a:r>
                    </a:p>
                  </a:txBody>
                  <a:tcPr/>
                </a:tc>
                <a:tc>
                  <a:txBody>
                    <a:bodyPr/>
                    <a:lstStyle/>
                    <a:p>
                      <a:r>
                        <a:rPr lang="en-US"/>
                        <a:t>92%</a:t>
                      </a:r>
                    </a:p>
                  </a:txBody>
                  <a:tcPr/>
                </a:tc>
                <a:tc>
                  <a:txBody>
                    <a:bodyPr/>
                    <a:lstStyle/>
                    <a:p>
                      <a:r>
                        <a:rPr lang="en-US"/>
                        <a:t>Yes</a:t>
                      </a:r>
                    </a:p>
                  </a:txBody>
                  <a:tcPr/>
                </a:tc>
                <a:extLst>
                  <a:ext uri="{0D108BD9-81ED-4DB2-BD59-A6C34878D82A}">
                    <a16:rowId xmlns:a16="http://schemas.microsoft.com/office/drawing/2014/main" val="261373932"/>
                  </a:ext>
                </a:extLst>
              </a:tr>
              <a:tr h="621877">
                <a:tc>
                  <a:txBody>
                    <a:bodyPr/>
                    <a:lstStyle/>
                    <a:p>
                      <a:r>
                        <a:rPr lang="en-US"/>
                        <a:t>Student B</a:t>
                      </a:r>
                    </a:p>
                  </a:txBody>
                  <a:tcPr/>
                </a:tc>
                <a:tc>
                  <a:txBody>
                    <a:bodyPr/>
                    <a:lstStyle/>
                    <a:p>
                      <a:r>
                        <a:rPr lang="en-US"/>
                        <a:t>35%</a:t>
                      </a:r>
                    </a:p>
                  </a:txBody>
                  <a:tcPr/>
                </a:tc>
                <a:tc>
                  <a:txBody>
                    <a:bodyPr/>
                    <a:lstStyle/>
                    <a:p>
                      <a:r>
                        <a:rPr lang="en-US"/>
                        <a:t>85%</a:t>
                      </a:r>
                    </a:p>
                  </a:txBody>
                  <a:tcPr/>
                </a:tc>
                <a:tc>
                  <a:txBody>
                    <a:bodyPr/>
                    <a:lstStyle/>
                    <a:p>
                      <a:r>
                        <a:rPr lang="en-US"/>
                        <a:t>80%</a:t>
                      </a:r>
                    </a:p>
                  </a:txBody>
                  <a:tcPr/>
                </a:tc>
                <a:tc>
                  <a:txBody>
                    <a:bodyPr/>
                    <a:lstStyle/>
                    <a:p>
                      <a:r>
                        <a:rPr lang="en-US"/>
                        <a:t>No</a:t>
                      </a:r>
                    </a:p>
                  </a:txBody>
                  <a:tcPr/>
                </a:tc>
                <a:extLst>
                  <a:ext uri="{0D108BD9-81ED-4DB2-BD59-A6C34878D82A}">
                    <a16:rowId xmlns:a16="http://schemas.microsoft.com/office/drawing/2014/main" val="4237449307"/>
                  </a:ext>
                </a:extLst>
              </a:tr>
              <a:tr h="621877">
                <a:tc>
                  <a:txBody>
                    <a:bodyPr/>
                    <a:lstStyle/>
                    <a:p>
                      <a:r>
                        <a:rPr lang="en-US"/>
                        <a:t>Student C</a:t>
                      </a:r>
                    </a:p>
                  </a:txBody>
                  <a:tcPr/>
                </a:tc>
                <a:tc>
                  <a:txBody>
                    <a:bodyPr/>
                    <a:lstStyle/>
                    <a:p>
                      <a:r>
                        <a:rPr lang="en-US"/>
                        <a:t>45%</a:t>
                      </a:r>
                    </a:p>
                  </a:txBody>
                  <a:tcPr/>
                </a:tc>
                <a:tc>
                  <a:txBody>
                    <a:bodyPr/>
                    <a:lstStyle/>
                    <a:p>
                      <a:r>
                        <a:rPr lang="en-US"/>
                        <a:t>95%</a:t>
                      </a:r>
                    </a:p>
                  </a:txBody>
                  <a:tcPr/>
                </a:tc>
                <a:tc>
                  <a:txBody>
                    <a:bodyPr/>
                    <a:lstStyle/>
                    <a:p>
                      <a:r>
                        <a:rPr lang="en-US"/>
                        <a:t>80%</a:t>
                      </a:r>
                    </a:p>
                  </a:txBody>
                  <a:tcPr/>
                </a:tc>
                <a:tc>
                  <a:txBody>
                    <a:bodyPr/>
                    <a:lstStyle/>
                    <a:p>
                      <a:r>
                        <a:rPr lang="en-US"/>
                        <a:t>No</a:t>
                      </a:r>
                    </a:p>
                  </a:txBody>
                  <a:tcPr/>
                </a:tc>
                <a:extLst>
                  <a:ext uri="{0D108BD9-81ED-4DB2-BD59-A6C34878D82A}">
                    <a16:rowId xmlns:a16="http://schemas.microsoft.com/office/drawing/2014/main" val="1199518269"/>
                  </a:ext>
                </a:extLst>
              </a:tr>
              <a:tr h="621877">
                <a:tc>
                  <a:txBody>
                    <a:bodyPr/>
                    <a:lstStyle/>
                    <a:p>
                      <a:r>
                        <a:rPr lang="en-US"/>
                        <a:t>Student D</a:t>
                      </a:r>
                    </a:p>
                  </a:txBody>
                  <a:tcPr/>
                </a:tc>
                <a:tc>
                  <a:txBody>
                    <a:bodyPr/>
                    <a:lstStyle/>
                    <a:p>
                      <a:r>
                        <a:rPr lang="en-US"/>
                        <a:t>30%</a:t>
                      </a:r>
                    </a:p>
                  </a:txBody>
                  <a:tcPr/>
                </a:tc>
                <a:tc>
                  <a:txBody>
                    <a:bodyPr/>
                    <a:lstStyle/>
                    <a:p>
                      <a:r>
                        <a:rPr lang="en-US"/>
                        <a:t>80%</a:t>
                      </a:r>
                    </a:p>
                  </a:txBody>
                  <a:tcPr/>
                </a:tc>
                <a:tc>
                  <a:txBody>
                    <a:bodyPr/>
                    <a:lstStyle/>
                    <a:p>
                      <a:r>
                        <a:rPr lang="en-US"/>
                        <a:t>80%</a:t>
                      </a:r>
                    </a:p>
                  </a:txBody>
                  <a:tcPr/>
                </a:tc>
                <a:tc>
                  <a:txBody>
                    <a:bodyPr/>
                    <a:lstStyle/>
                    <a:p>
                      <a:r>
                        <a:rPr lang="en-US"/>
                        <a:t>Yes</a:t>
                      </a:r>
                    </a:p>
                  </a:txBody>
                  <a:tcPr/>
                </a:tc>
                <a:extLst>
                  <a:ext uri="{0D108BD9-81ED-4DB2-BD59-A6C34878D82A}">
                    <a16:rowId xmlns:a16="http://schemas.microsoft.com/office/drawing/2014/main" val="3899836418"/>
                  </a:ext>
                </a:extLst>
              </a:tr>
            </a:tbl>
          </a:graphicData>
        </a:graphic>
      </p:graphicFrame>
      <p:sp>
        <p:nvSpPr>
          <p:cNvPr id="5" name="TextBox 4">
            <a:extLst>
              <a:ext uri="{FF2B5EF4-FFF2-40B4-BE49-F238E27FC236}">
                <a16:creationId xmlns:a16="http://schemas.microsoft.com/office/drawing/2014/main" id="{075ACD91-4F5D-4C8E-B71D-4DA75A9748D3}"/>
              </a:ext>
            </a:extLst>
          </p:cNvPr>
          <p:cNvSpPr txBox="1"/>
          <p:nvPr/>
        </p:nvSpPr>
        <p:spPr>
          <a:xfrm>
            <a:off x="1543050" y="974512"/>
            <a:ext cx="5372100" cy="369332"/>
          </a:xfrm>
          <a:prstGeom prst="rect">
            <a:avLst/>
          </a:prstGeom>
          <a:noFill/>
          <a:ln w="57150">
            <a:solidFill>
              <a:schemeClr val="accent4">
                <a:lumMod val="75000"/>
              </a:schemeClr>
            </a:solidFill>
          </a:ln>
        </p:spPr>
        <p:txBody>
          <a:bodyPr wrap="square" rtlCol="0">
            <a:spAutoFit/>
          </a:bodyPr>
          <a:lstStyle/>
          <a:p>
            <a:r>
              <a:rPr lang="en-US"/>
              <a:t>Based on an agreed upon percentage points</a:t>
            </a:r>
          </a:p>
        </p:txBody>
      </p:sp>
    </p:spTree>
    <p:extLst>
      <p:ext uri="{BB962C8B-B14F-4D97-AF65-F5344CB8AC3E}">
        <p14:creationId xmlns:p14="http://schemas.microsoft.com/office/powerpoint/2010/main" val="3379618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D9C67-9B6E-48AC-B30A-D6B63C91D47F}"/>
              </a:ext>
            </a:extLst>
          </p:cNvPr>
          <p:cNvSpPr>
            <a:spLocks noGrp="1"/>
          </p:cNvSpPr>
          <p:nvPr>
            <p:ph type="title"/>
          </p:nvPr>
        </p:nvSpPr>
        <p:spPr/>
        <p:txBody>
          <a:bodyPr/>
          <a:lstStyle/>
          <a:p>
            <a:r>
              <a:rPr lang="en-US">
                <a:latin typeface="Calibri" panose="020F0502020204030204" pitchFamily="34" charset="0"/>
                <a:cs typeface="Calibri" panose="020F0502020204030204" pitchFamily="34" charset="0"/>
              </a:rPr>
              <a:t>Common %/Flat Rate Growth Model</a:t>
            </a:r>
          </a:p>
        </p:txBody>
      </p:sp>
      <p:sp>
        <p:nvSpPr>
          <p:cNvPr id="5" name="Text Placeholder 4">
            <a:extLst>
              <a:ext uri="{FF2B5EF4-FFF2-40B4-BE49-F238E27FC236}">
                <a16:creationId xmlns:a16="http://schemas.microsoft.com/office/drawing/2014/main" id="{2834A8A8-F078-43B0-A14D-816C75E79623}"/>
              </a:ext>
            </a:extLst>
          </p:cNvPr>
          <p:cNvSpPr>
            <a:spLocks noGrp="1"/>
          </p:cNvSpPr>
          <p:nvPr>
            <p:ph type="body" sz="quarter" idx="13"/>
          </p:nvPr>
        </p:nvSpPr>
        <p:spPr/>
        <p:txBody>
          <a:bodyPr>
            <a:normAutofit fontScale="92500" lnSpcReduction="10000"/>
          </a:bodyPr>
          <a:lstStyle/>
          <a:p>
            <a:r>
              <a:rPr lang="en-US">
                <a:latin typeface="Calibri" panose="020F0502020204030204" pitchFamily="34" charset="0"/>
                <a:cs typeface="Calibri" panose="020F0502020204030204" pitchFamily="34" charset="0"/>
              </a:rPr>
              <a:t>Benefits</a:t>
            </a:r>
          </a:p>
        </p:txBody>
      </p:sp>
      <p:sp>
        <p:nvSpPr>
          <p:cNvPr id="3" name="Content Placeholder 2">
            <a:extLst>
              <a:ext uri="{FF2B5EF4-FFF2-40B4-BE49-F238E27FC236}">
                <a16:creationId xmlns:a16="http://schemas.microsoft.com/office/drawing/2014/main" id="{2CEE72A6-96C9-47AF-8845-7369F5BBA7AE}"/>
              </a:ext>
            </a:extLst>
          </p:cNvPr>
          <p:cNvSpPr>
            <a:spLocks noGrp="1"/>
          </p:cNvSpPr>
          <p:nvPr>
            <p:ph sz="half" idx="1"/>
          </p:nvPr>
        </p:nvSpPr>
        <p:spPr>
          <a:xfrm>
            <a:off x="514350" y="1870075"/>
            <a:ext cx="5181600" cy="3470592"/>
          </a:xfrm>
        </p:spPr>
        <p:txBody>
          <a:bodyPr>
            <a:normAutofit/>
          </a:bodyPr>
          <a:lstStyle/>
          <a:p>
            <a:pPr marL="457200" indent="-457200">
              <a:lnSpc>
                <a:spcPct val="100000"/>
              </a:lnSpc>
              <a:buFont typeface="Arial" panose="020B0604020202020204" pitchFamily="34" charset="0"/>
              <a:buChar char="•"/>
            </a:pPr>
            <a:r>
              <a:rPr lang="en-US">
                <a:latin typeface="Calibri" panose="020F0502020204030204" pitchFamily="34" charset="0"/>
                <a:cs typeface="Calibri" panose="020F0502020204030204" pitchFamily="34" charset="0"/>
              </a:rPr>
              <a:t>Easy to understand</a:t>
            </a:r>
          </a:p>
          <a:p>
            <a:pPr marL="457200" indent="-457200">
              <a:lnSpc>
                <a:spcPct val="100000"/>
              </a:lnSpc>
              <a:buFont typeface="Arial" panose="020B0604020202020204" pitchFamily="34" charset="0"/>
              <a:buChar char="•"/>
            </a:pPr>
            <a:r>
              <a:rPr lang="en-US">
                <a:latin typeface="Calibri" panose="020F0502020204030204" pitchFamily="34" charset="0"/>
                <a:cs typeface="Calibri" panose="020F0502020204030204" pitchFamily="34" charset="0"/>
              </a:rPr>
              <a:t>A good fit for when students tend to perform with more uniform results</a:t>
            </a:r>
          </a:p>
          <a:p>
            <a:pPr marL="457200" indent="-457200">
              <a:lnSpc>
                <a:spcPct val="100000"/>
              </a:lnSpc>
              <a:buFont typeface="Arial" panose="020B0604020202020204" pitchFamily="34" charset="0"/>
              <a:buChar char="•"/>
            </a:pPr>
            <a:r>
              <a:rPr lang="en-US">
                <a:latin typeface="Calibri" panose="020F0502020204030204" pitchFamily="34" charset="0"/>
                <a:cs typeface="Calibri" panose="020F0502020204030204" pitchFamily="34" charset="0"/>
              </a:rPr>
              <a:t>Can be applied to all groups regardless of starting point</a:t>
            </a:r>
          </a:p>
        </p:txBody>
      </p:sp>
      <p:sp>
        <p:nvSpPr>
          <p:cNvPr id="6" name="Text Placeholder 5">
            <a:extLst>
              <a:ext uri="{FF2B5EF4-FFF2-40B4-BE49-F238E27FC236}">
                <a16:creationId xmlns:a16="http://schemas.microsoft.com/office/drawing/2014/main" id="{6DB9F0D3-AB02-4D42-8E8B-8344B30F1AAA}"/>
              </a:ext>
            </a:extLst>
          </p:cNvPr>
          <p:cNvSpPr>
            <a:spLocks noGrp="1"/>
          </p:cNvSpPr>
          <p:nvPr>
            <p:ph type="body" sz="quarter" idx="14"/>
          </p:nvPr>
        </p:nvSpPr>
        <p:spPr/>
        <p:txBody>
          <a:bodyPr>
            <a:normAutofit fontScale="92500" lnSpcReduction="10000"/>
          </a:bodyPr>
          <a:lstStyle/>
          <a:p>
            <a:r>
              <a:rPr lang="en-US">
                <a:latin typeface="Calibri" panose="020F0502020204030204" pitchFamily="34" charset="0"/>
                <a:cs typeface="Calibri" panose="020F0502020204030204" pitchFamily="34" charset="0"/>
              </a:rPr>
              <a:t>Considerations</a:t>
            </a:r>
          </a:p>
        </p:txBody>
      </p:sp>
      <p:sp>
        <p:nvSpPr>
          <p:cNvPr id="4" name="Content Placeholder 3">
            <a:extLst>
              <a:ext uri="{FF2B5EF4-FFF2-40B4-BE49-F238E27FC236}">
                <a16:creationId xmlns:a16="http://schemas.microsoft.com/office/drawing/2014/main" id="{EDBB699F-3B6D-4213-B1F6-BCCE1A814EF9}"/>
              </a:ext>
            </a:extLst>
          </p:cNvPr>
          <p:cNvSpPr>
            <a:spLocks noGrp="1"/>
          </p:cNvSpPr>
          <p:nvPr>
            <p:ph sz="half" idx="2"/>
          </p:nvPr>
        </p:nvSpPr>
        <p:spPr>
          <a:xfrm>
            <a:off x="6496050" y="1855788"/>
            <a:ext cx="5181600" cy="3470592"/>
          </a:xfrm>
        </p:spPr>
        <p:txBody>
          <a:bodyPr>
            <a:normAutofit fontScale="85000" lnSpcReduction="20000"/>
          </a:bodyPr>
          <a:lstStyle/>
          <a:p>
            <a:pPr marL="457200" indent="-457200">
              <a:lnSpc>
                <a:spcPct val="100000"/>
              </a:lnSpc>
              <a:buFont typeface="Arial" panose="020B0604020202020204" pitchFamily="34" charset="0"/>
              <a:buChar char="•"/>
            </a:pPr>
            <a:r>
              <a:rPr lang="en-US">
                <a:latin typeface="Calibri" panose="020F0502020204030204" pitchFamily="34" charset="0"/>
                <a:cs typeface="Calibri" panose="020F0502020204030204" pitchFamily="34" charset="0"/>
              </a:rPr>
              <a:t>What is the best way to determine which flat rate percent the district will use?</a:t>
            </a:r>
          </a:p>
          <a:p>
            <a:pPr marL="457200" indent="-457200">
              <a:lnSpc>
                <a:spcPct val="100000"/>
              </a:lnSpc>
              <a:buFont typeface="Arial" panose="020B0604020202020204" pitchFamily="34" charset="0"/>
              <a:buChar char="•"/>
            </a:pPr>
            <a:r>
              <a:rPr lang="en-US">
                <a:latin typeface="Calibri" panose="020F0502020204030204" pitchFamily="34" charset="0"/>
                <a:cs typeface="Calibri" panose="020F0502020204030204" pitchFamily="34" charset="0"/>
              </a:rPr>
              <a:t>May not be the best way to address gaps in performance by student groups</a:t>
            </a:r>
          </a:p>
          <a:p>
            <a:pPr marL="457200" indent="-457200">
              <a:lnSpc>
                <a:spcPct val="100000"/>
              </a:lnSpc>
              <a:buFont typeface="Arial" panose="020B0604020202020204" pitchFamily="34" charset="0"/>
              <a:buChar char="•"/>
            </a:pPr>
            <a:r>
              <a:rPr lang="en-US">
                <a:latin typeface="Calibri" panose="020F0502020204030204" pitchFamily="34" charset="0"/>
                <a:cs typeface="Calibri" panose="020F0502020204030204" pitchFamily="34" charset="0"/>
              </a:rPr>
              <a:t>May not apply if the assessment doesn’t have enough stretch</a:t>
            </a:r>
          </a:p>
          <a:p>
            <a:pPr marL="457200" indent="-457200">
              <a:lnSpc>
                <a:spcPct val="100000"/>
              </a:lnSpc>
              <a:buFont typeface="Arial" panose="020B0604020202020204" pitchFamily="34" charset="0"/>
              <a:buChar char="•"/>
            </a:pPr>
            <a:r>
              <a:rPr lang="en-US">
                <a:latin typeface="Calibri" panose="020F0502020204030204" pitchFamily="34" charset="0"/>
                <a:cs typeface="Calibri" panose="020F0502020204030204" pitchFamily="34" charset="0"/>
              </a:rPr>
              <a:t>How will the district measure growth for high achieving students?</a:t>
            </a:r>
          </a:p>
        </p:txBody>
      </p:sp>
    </p:spTree>
    <p:extLst>
      <p:ext uri="{BB962C8B-B14F-4D97-AF65-F5344CB8AC3E}">
        <p14:creationId xmlns:p14="http://schemas.microsoft.com/office/powerpoint/2010/main" val="62396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4F6ED-CF4C-42F5-A98E-718DE2DB3D89}"/>
              </a:ext>
            </a:extLst>
          </p:cNvPr>
          <p:cNvSpPr>
            <a:spLocks noGrp="1"/>
          </p:cNvSpPr>
          <p:nvPr>
            <p:ph type="title"/>
          </p:nvPr>
        </p:nvSpPr>
        <p:spPr/>
        <p:txBody>
          <a:bodyPr/>
          <a:lstStyle/>
          <a:p>
            <a:r>
              <a:rPr lang="en-US">
                <a:latin typeface="Calibri" panose="020F0502020204030204" pitchFamily="34" charset="0"/>
                <a:cs typeface="Calibri" panose="020F0502020204030204" pitchFamily="34" charset="0"/>
              </a:rPr>
              <a:t>For your district…</a:t>
            </a:r>
          </a:p>
        </p:txBody>
      </p:sp>
      <p:sp>
        <p:nvSpPr>
          <p:cNvPr id="5" name="Text Placeholder 4">
            <a:extLst>
              <a:ext uri="{FF2B5EF4-FFF2-40B4-BE49-F238E27FC236}">
                <a16:creationId xmlns:a16="http://schemas.microsoft.com/office/drawing/2014/main" id="{13F506AA-80B1-4F29-BB87-8C682B5DBD79}"/>
              </a:ext>
            </a:extLst>
          </p:cNvPr>
          <p:cNvSpPr>
            <a:spLocks noGrp="1"/>
          </p:cNvSpPr>
          <p:nvPr>
            <p:ph type="body" sz="quarter" idx="13"/>
          </p:nvPr>
        </p:nvSpPr>
        <p:spPr>
          <a:xfrm>
            <a:off x="599162" y="1561306"/>
            <a:ext cx="2857500" cy="528637"/>
          </a:xfrm>
        </p:spPr>
        <p:txBody>
          <a:bodyPr>
            <a:noAutofit/>
          </a:bodyPr>
          <a:lstStyle/>
          <a:p>
            <a:r>
              <a:rPr lang="en-US" sz="4000"/>
              <a:t>Think Time</a:t>
            </a:r>
          </a:p>
        </p:txBody>
      </p:sp>
      <p:pic>
        <p:nvPicPr>
          <p:cNvPr id="7" name="Content Placeholder 6">
            <a:extLst>
              <a:ext uri="{FF2B5EF4-FFF2-40B4-BE49-F238E27FC236}">
                <a16:creationId xmlns:a16="http://schemas.microsoft.com/office/drawing/2014/main" id="{084ECFEF-82BC-40D7-A7AA-2B857E89F022}"/>
              </a:ext>
              <a:ext uri="{C183D7F6-B498-43B3-948B-1728B52AA6E4}">
                <adec:decorative xmlns:adec="http://schemas.microsoft.com/office/drawing/2017/decorative" val="1"/>
              </a:ext>
            </a:extLst>
          </p:cNvPr>
          <p:cNvPicPr>
            <a:picLocks noGrp="1" noChangeAspect="1"/>
          </p:cNvPicPr>
          <p:nvPr>
            <p:ph sz="half"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5036" y="3013859"/>
            <a:ext cx="1662404" cy="1615291"/>
          </a:xfrm>
        </p:spPr>
      </p:pic>
      <p:sp>
        <p:nvSpPr>
          <p:cNvPr id="4" name="Content Placeholder 3">
            <a:extLst>
              <a:ext uri="{FF2B5EF4-FFF2-40B4-BE49-F238E27FC236}">
                <a16:creationId xmlns:a16="http://schemas.microsoft.com/office/drawing/2014/main" id="{5C554D00-7B61-4359-8941-CBEA98539882}"/>
              </a:ext>
            </a:extLst>
          </p:cNvPr>
          <p:cNvSpPr>
            <a:spLocks noGrp="1"/>
          </p:cNvSpPr>
          <p:nvPr>
            <p:ph sz="half" idx="2"/>
          </p:nvPr>
        </p:nvSpPr>
        <p:spPr>
          <a:xfrm>
            <a:off x="3848100" y="1825625"/>
            <a:ext cx="7829550" cy="2803525"/>
          </a:xfrm>
        </p:spPr>
        <p:txBody>
          <a:bodyPr>
            <a:normAutofit lnSpcReduction="10000"/>
          </a:bodyPr>
          <a:lstStyle/>
          <a:p>
            <a:r>
              <a:rPr lang="en-US">
                <a:latin typeface="Calibri" panose="020F0502020204030204" pitchFamily="34" charset="0"/>
                <a:cs typeface="Calibri" panose="020F0502020204030204" pitchFamily="34" charset="0"/>
              </a:rPr>
              <a:t>What are the pros and cons of both the graduated percent increase model and the flat rate model for your local context?</a:t>
            </a:r>
          </a:p>
          <a:p>
            <a:r>
              <a:rPr lang="en-US">
                <a:latin typeface="Calibri" panose="020F0502020204030204" pitchFamily="34" charset="0"/>
                <a:cs typeface="Calibri" panose="020F0502020204030204" pitchFamily="34" charset="0"/>
              </a:rPr>
              <a:t>What teaching categories might be better served by one model versus the other?</a:t>
            </a:r>
          </a:p>
          <a:p>
            <a:r>
              <a:rPr lang="en-US">
                <a:latin typeface="Calibri" panose="020F0502020204030204" pitchFamily="34" charset="0"/>
                <a:cs typeface="Calibri" panose="020F0502020204030204" pitchFamily="34" charset="0"/>
              </a:rPr>
              <a:t>Does the quality or type of assessment fit better with some models versus others?</a:t>
            </a:r>
          </a:p>
        </p:txBody>
      </p:sp>
      <p:sp>
        <p:nvSpPr>
          <p:cNvPr id="9" name="TextBox 8">
            <a:extLst>
              <a:ext uri="{FF2B5EF4-FFF2-40B4-BE49-F238E27FC236}">
                <a16:creationId xmlns:a16="http://schemas.microsoft.com/office/drawing/2014/main" id="{984FB374-EEE5-48BE-B76A-87CD7BD78FF8}"/>
              </a:ext>
            </a:extLst>
          </p:cNvPr>
          <p:cNvSpPr txBox="1"/>
          <p:nvPr/>
        </p:nvSpPr>
        <p:spPr>
          <a:xfrm>
            <a:off x="3848100" y="5000625"/>
            <a:ext cx="4267200" cy="1384995"/>
          </a:xfrm>
          <a:prstGeom prst="rect">
            <a:avLst/>
          </a:prstGeom>
          <a:noFill/>
          <a:ln w="76200">
            <a:solidFill>
              <a:schemeClr val="accent4">
                <a:lumMod val="75000"/>
              </a:schemeClr>
            </a:solidFill>
          </a:ln>
        </p:spPr>
        <p:txBody>
          <a:bodyPr wrap="square" rtlCol="0">
            <a:spAutoFit/>
          </a:bodyPr>
          <a:lstStyle/>
          <a:p>
            <a:r>
              <a:rPr lang="en-US" sz="2800">
                <a:latin typeface="Calibri" panose="020F0502020204030204" pitchFamily="34" charset="0"/>
                <a:cs typeface="Calibri" panose="020F0502020204030204" pitchFamily="34" charset="0"/>
              </a:rPr>
              <a:t>Be prepared to share your thoughts in a breakout room</a:t>
            </a:r>
          </a:p>
        </p:txBody>
      </p:sp>
    </p:spTree>
    <p:extLst>
      <p:ext uri="{BB962C8B-B14F-4D97-AF65-F5344CB8AC3E}">
        <p14:creationId xmlns:p14="http://schemas.microsoft.com/office/powerpoint/2010/main" val="2196655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A2EB0-0CCC-4B3A-9053-F589E8ACA7C9}"/>
              </a:ext>
            </a:extLst>
          </p:cNvPr>
          <p:cNvSpPr>
            <a:spLocks noGrp="1"/>
          </p:cNvSpPr>
          <p:nvPr>
            <p:ph type="title"/>
          </p:nvPr>
        </p:nvSpPr>
        <p:spPr>
          <a:xfrm>
            <a:off x="3848100" y="181073"/>
            <a:ext cx="7181850" cy="1019077"/>
          </a:xfrm>
        </p:spPr>
        <p:txBody>
          <a:bodyPr/>
          <a:lstStyle/>
          <a:p>
            <a:r>
              <a:rPr lang="en-US">
                <a:latin typeface="Calibri" panose="020F0502020204030204" pitchFamily="34" charset="0"/>
                <a:cs typeface="Calibri" panose="020F0502020204030204" pitchFamily="34" charset="0"/>
              </a:rPr>
              <a:t>Breakout Rooms</a:t>
            </a:r>
          </a:p>
        </p:txBody>
      </p:sp>
      <p:sp>
        <p:nvSpPr>
          <p:cNvPr id="5" name="Text Placeholder 4">
            <a:extLst>
              <a:ext uri="{FF2B5EF4-FFF2-40B4-BE49-F238E27FC236}">
                <a16:creationId xmlns:a16="http://schemas.microsoft.com/office/drawing/2014/main" id="{DE3226D6-7C3B-4A98-ABF2-3E4DC5F3843C}"/>
              </a:ext>
            </a:extLst>
          </p:cNvPr>
          <p:cNvSpPr>
            <a:spLocks noGrp="1"/>
          </p:cNvSpPr>
          <p:nvPr>
            <p:ph type="body" sz="quarter" idx="13"/>
          </p:nvPr>
        </p:nvSpPr>
        <p:spPr>
          <a:xfrm>
            <a:off x="552105" y="2019838"/>
            <a:ext cx="2857500" cy="528637"/>
          </a:xfrm>
        </p:spPr>
        <p:txBody>
          <a:bodyPr/>
          <a:lstStyle/>
          <a:p>
            <a:r>
              <a:rPr lang="en-US"/>
              <a:t>5 minutes</a:t>
            </a:r>
          </a:p>
        </p:txBody>
      </p:sp>
      <p:pic>
        <p:nvPicPr>
          <p:cNvPr id="7" name="Content Placeholder 6" descr="Stopwatch 75% outline">
            <a:extLst>
              <a:ext uri="{FF2B5EF4-FFF2-40B4-BE49-F238E27FC236}">
                <a16:creationId xmlns:a16="http://schemas.microsoft.com/office/drawing/2014/main" id="{6A56486C-6745-48FF-BCB1-389DBEED7B90}"/>
              </a:ext>
            </a:extLst>
          </p:cNvPr>
          <p:cNvPicPr>
            <a:picLocks noGrp="1" noChangeAspect="1"/>
          </p:cNvPicPr>
          <p:nvPr>
            <p:ph sz="half"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7527" y="2780778"/>
            <a:ext cx="1996390" cy="1745481"/>
          </a:xfrm>
        </p:spPr>
      </p:pic>
      <p:sp>
        <p:nvSpPr>
          <p:cNvPr id="4" name="Content Placeholder 3">
            <a:extLst>
              <a:ext uri="{FF2B5EF4-FFF2-40B4-BE49-F238E27FC236}">
                <a16:creationId xmlns:a16="http://schemas.microsoft.com/office/drawing/2014/main" id="{09328952-C70C-429D-A69B-FECAB907CAC2}"/>
              </a:ext>
            </a:extLst>
          </p:cNvPr>
          <p:cNvSpPr>
            <a:spLocks noGrp="1"/>
          </p:cNvSpPr>
          <p:nvPr>
            <p:ph sz="half" idx="2"/>
          </p:nvPr>
        </p:nvSpPr>
        <p:spPr>
          <a:xfrm>
            <a:off x="3810345" y="1111250"/>
            <a:ext cx="7829550" cy="3517900"/>
          </a:xfrm>
        </p:spPr>
        <p:txBody>
          <a:bodyPr/>
          <a:lstStyle/>
          <a:p>
            <a:pPr marL="0" indent="0">
              <a:buNone/>
            </a:pPr>
            <a:r>
              <a:rPr lang="en-US">
                <a:latin typeface="Calibri" panose="020F0502020204030204" pitchFamily="34" charset="0"/>
                <a:cs typeface="Calibri" panose="020F0502020204030204" pitchFamily="34" charset="0"/>
              </a:rPr>
              <a:t>Discuss the following question in your breakout room</a:t>
            </a:r>
          </a:p>
          <a:p>
            <a:pPr lvl="1"/>
            <a:r>
              <a:rPr lang="en-US">
                <a:latin typeface="Calibri" panose="020F0502020204030204" pitchFamily="34" charset="0"/>
                <a:cs typeface="Calibri" panose="020F0502020204030204" pitchFamily="34" charset="0"/>
              </a:rPr>
              <a:t>What are the pros and cons of both the graduated percent increase model and the flat rate model for your local context?</a:t>
            </a:r>
          </a:p>
          <a:p>
            <a:pPr lvl="1"/>
            <a:r>
              <a:rPr lang="en-US">
                <a:latin typeface="Calibri" panose="020F0502020204030204" pitchFamily="34" charset="0"/>
                <a:cs typeface="Calibri" panose="020F0502020204030204" pitchFamily="34" charset="0"/>
              </a:rPr>
              <a:t>What teaching categories might be better served by one model versus the other?</a:t>
            </a:r>
          </a:p>
          <a:p>
            <a:pPr lvl="1"/>
            <a:r>
              <a:rPr lang="en-US">
                <a:latin typeface="Calibri" panose="020F0502020204030204" pitchFamily="34" charset="0"/>
                <a:cs typeface="Calibri" panose="020F0502020204030204" pitchFamily="34" charset="0"/>
              </a:rPr>
              <a:t>Does the quality or type of assessment fit better with some models versus others?</a:t>
            </a:r>
          </a:p>
          <a:p>
            <a:pPr lvl="1"/>
            <a:endParaRPr lang="en-US">
              <a:latin typeface="Calibri" panose="020F0502020204030204" pitchFamily="34" charset="0"/>
              <a:cs typeface="Calibri" panose="020F0502020204030204" pitchFamily="34" charset="0"/>
            </a:endParaRPr>
          </a:p>
          <a:p>
            <a:endParaRPr lang="en-US"/>
          </a:p>
        </p:txBody>
      </p:sp>
      <p:sp>
        <p:nvSpPr>
          <p:cNvPr id="8" name="TextBox 7">
            <a:extLst>
              <a:ext uri="{FF2B5EF4-FFF2-40B4-BE49-F238E27FC236}">
                <a16:creationId xmlns:a16="http://schemas.microsoft.com/office/drawing/2014/main" id="{E273F88C-8C25-4857-AB94-C00A1215CCB8}"/>
              </a:ext>
            </a:extLst>
          </p:cNvPr>
          <p:cNvSpPr txBox="1"/>
          <p:nvPr/>
        </p:nvSpPr>
        <p:spPr>
          <a:xfrm>
            <a:off x="3848100" y="5054252"/>
            <a:ext cx="4267200" cy="1384995"/>
          </a:xfrm>
          <a:prstGeom prst="rect">
            <a:avLst/>
          </a:prstGeom>
          <a:noFill/>
          <a:ln w="76200">
            <a:solidFill>
              <a:schemeClr val="accent4">
                <a:lumMod val="75000"/>
              </a:schemeClr>
            </a:solidFill>
          </a:ln>
        </p:spPr>
        <p:txBody>
          <a:bodyPr wrap="square" rtlCol="0">
            <a:spAutoFit/>
          </a:bodyPr>
          <a:lstStyle/>
          <a:p>
            <a:r>
              <a:rPr lang="en-US" sz="2800">
                <a:latin typeface="Calibri" panose="020F0502020204030204" pitchFamily="34" charset="0"/>
                <a:cs typeface="Calibri" panose="020F0502020204030204" pitchFamily="34" charset="0"/>
              </a:rPr>
              <a:t>Be prepared to share one thing you learned from a colleague</a:t>
            </a:r>
          </a:p>
        </p:txBody>
      </p:sp>
    </p:spTree>
    <p:extLst>
      <p:ext uri="{BB962C8B-B14F-4D97-AF65-F5344CB8AC3E}">
        <p14:creationId xmlns:p14="http://schemas.microsoft.com/office/powerpoint/2010/main" val="2476028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B4513-0800-4BC5-96F6-10752C320CF3}"/>
              </a:ext>
            </a:extLst>
          </p:cNvPr>
          <p:cNvSpPr>
            <a:spLocks noGrp="1"/>
          </p:cNvSpPr>
          <p:nvPr>
            <p:ph type="title"/>
          </p:nvPr>
        </p:nvSpPr>
        <p:spPr>
          <a:xfrm>
            <a:off x="1376704" y="365125"/>
            <a:ext cx="9653246" cy="968375"/>
          </a:xfrm>
        </p:spPr>
        <p:txBody>
          <a:bodyPr/>
          <a:lstStyle/>
          <a:p>
            <a:r>
              <a:rPr lang="en-US">
                <a:latin typeface="Calibri" panose="020F0502020204030204" pitchFamily="34" charset="0"/>
                <a:cs typeface="Calibri" panose="020F0502020204030204" pitchFamily="34" charset="0"/>
              </a:rPr>
              <a:t>Gap Closure Growth Model</a:t>
            </a:r>
          </a:p>
        </p:txBody>
      </p:sp>
      <p:sp>
        <p:nvSpPr>
          <p:cNvPr id="3" name="Content Placeholder 2">
            <a:extLst>
              <a:ext uri="{FF2B5EF4-FFF2-40B4-BE49-F238E27FC236}">
                <a16:creationId xmlns:a16="http://schemas.microsoft.com/office/drawing/2014/main" id="{1DF7371E-BFC4-4203-89F3-FE750D5B32DD}"/>
              </a:ext>
            </a:extLst>
          </p:cNvPr>
          <p:cNvSpPr>
            <a:spLocks noGrp="1"/>
          </p:cNvSpPr>
          <p:nvPr>
            <p:ph sz="half" idx="2"/>
          </p:nvPr>
        </p:nvSpPr>
        <p:spPr>
          <a:xfrm>
            <a:off x="1376704" y="1751682"/>
            <a:ext cx="10300946" cy="3401344"/>
          </a:xfrm>
        </p:spPr>
        <p:txBody>
          <a:bodyPr/>
          <a:lstStyle/>
          <a:p>
            <a:pPr indent="0">
              <a:lnSpc>
                <a:spcPct val="100000"/>
              </a:lnSpc>
            </a:pPr>
            <a:r>
              <a:rPr lang="en-US">
                <a:latin typeface="Calibri" panose="020F0502020204030204" pitchFamily="34" charset="0"/>
                <a:cs typeface="Calibri" panose="020F0502020204030204" pitchFamily="34" charset="0"/>
              </a:rPr>
              <a:t>Growth targets set at closing the gap between the student’s actual pre-test score and a perfect score</a:t>
            </a:r>
          </a:p>
          <a:p>
            <a:pPr indent="0">
              <a:lnSpc>
                <a:spcPct val="100000"/>
              </a:lnSpc>
            </a:pPr>
            <a:r>
              <a:rPr lang="en-US">
                <a:latin typeface="Calibri" panose="020F0502020204030204" pitchFamily="34" charset="0"/>
                <a:cs typeface="Calibri" panose="020F0502020204030204" pitchFamily="34" charset="0"/>
              </a:rPr>
              <a:t>Common version is the “half the gap” method</a:t>
            </a:r>
          </a:p>
        </p:txBody>
      </p:sp>
    </p:spTree>
    <p:extLst>
      <p:ext uri="{BB962C8B-B14F-4D97-AF65-F5344CB8AC3E}">
        <p14:creationId xmlns:p14="http://schemas.microsoft.com/office/powerpoint/2010/main" val="1965510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BB808-9B82-4C0A-A3BA-AB8F445AC7D4}"/>
              </a:ext>
            </a:extLst>
          </p:cNvPr>
          <p:cNvSpPr>
            <a:spLocks noGrp="1"/>
          </p:cNvSpPr>
          <p:nvPr>
            <p:ph type="title"/>
          </p:nvPr>
        </p:nvSpPr>
        <p:spPr>
          <a:xfrm>
            <a:off x="1376704" y="365126"/>
            <a:ext cx="9653246" cy="863600"/>
          </a:xfrm>
        </p:spPr>
        <p:txBody>
          <a:bodyPr/>
          <a:lstStyle/>
          <a:p>
            <a:r>
              <a:rPr lang="en-US">
                <a:latin typeface="Calibri" panose="020F0502020204030204" pitchFamily="34" charset="0"/>
                <a:cs typeface="Calibri" panose="020F0502020204030204" pitchFamily="34" charset="0"/>
              </a:rPr>
              <a:t>Gap Closure Growth Example</a:t>
            </a:r>
          </a:p>
        </p:txBody>
      </p:sp>
      <p:sp>
        <p:nvSpPr>
          <p:cNvPr id="3" name="Content Placeholder 2">
            <a:extLst>
              <a:ext uri="{FF2B5EF4-FFF2-40B4-BE49-F238E27FC236}">
                <a16:creationId xmlns:a16="http://schemas.microsoft.com/office/drawing/2014/main" id="{5FB77C60-7F5E-4B8D-BCE4-9D2B04CAEA56}"/>
              </a:ext>
            </a:extLst>
          </p:cNvPr>
          <p:cNvSpPr>
            <a:spLocks noGrp="1"/>
          </p:cNvSpPr>
          <p:nvPr>
            <p:ph sz="half" idx="2"/>
          </p:nvPr>
        </p:nvSpPr>
        <p:spPr>
          <a:xfrm>
            <a:off x="1376704" y="1301750"/>
            <a:ext cx="10300946" cy="3470275"/>
          </a:xfrm>
        </p:spPr>
        <p:txBody>
          <a:bodyPr/>
          <a:lstStyle/>
          <a:p>
            <a:r>
              <a:rPr lang="en-US">
                <a:latin typeface="Calibri" panose="020F0502020204030204" pitchFamily="34" charset="0"/>
                <a:cs typeface="Calibri" panose="020F0502020204030204" pitchFamily="34" charset="0"/>
              </a:rPr>
              <a:t>On a test where a perfect score is 100%...</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A score of 50 on the pre-test is 50 points away from 100</a:t>
            </a:r>
          </a:p>
          <a:p>
            <a:r>
              <a:rPr lang="en-US">
                <a:latin typeface="Calibri" panose="020F0502020204030204" pitchFamily="34" charset="0"/>
                <a:cs typeface="Calibri" panose="020F0502020204030204" pitchFamily="34" charset="0"/>
              </a:rPr>
              <a:t>		So the “gap” is 50 points</a:t>
            </a:r>
          </a:p>
          <a:p>
            <a:r>
              <a:rPr lang="en-US">
                <a:latin typeface="Calibri" panose="020F0502020204030204" pitchFamily="34" charset="0"/>
                <a:cs typeface="Calibri" panose="020F0502020204030204" pitchFamily="34" charset="0"/>
              </a:rPr>
              <a:t>			Half of 50 is 25</a:t>
            </a:r>
          </a:p>
          <a:p>
            <a:r>
              <a:rPr lang="en-US">
                <a:latin typeface="Calibri" panose="020F0502020204030204" pitchFamily="34" charset="0"/>
                <a:cs typeface="Calibri" panose="020F0502020204030204" pitchFamily="34" charset="0"/>
              </a:rPr>
              <a:t>				Target growth would be 50 + 25 =75</a:t>
            </a:r>
          </a:p>
        </p:txBody>
      </p:sp>
    </p:spTree>
    <p:extLst>
      <p:ext uri="{BB962C8B-B14F-4D97-AF65-F5344CB8AC3E}">
        <p14:creationId xmlns:p14="http://schemas.microsoft.com/office/powerpoint/2010/main" val="851199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B9F4C-74EC-46CD-A247-20EB1C48B300}"/>
              </a:ext>
            </a:extLst>
          </p:cNvPr>
          <p:cNvSpPr>
            <a:spLocks noGrp="1"/>
          </p:cNvSpPr>
          <p:nvPr>
            <p:ph type="title" idx="4294967295"/>
          </p:nvPr>
        </p:nvSpPr>
        <p:spPr>
          <a:xfrm>
            <a:off x="2538413" y="225425"/>
            <a:ext cx="9653587" cy="911225"/>
          </a:xfrm>
        </p:spPr>
        <p:txBody>
          <a:bodyPr/>
          <a:lstStyle/>
          <a:p>
            <a:r>
              <a:rPr lang="en-US"/>
              <a:t>Gap Closure example</a:t>
            </a:r>
          </a:p>
        </p:txBody>
      </p:sp>
      <p:graphicFrame>
        <p:nvGraphicFramePr>
          <p:cNvPr id="4" name="Table 4">
            <a:extLst>
              <a:ext uri="{FF2B5EF4-FFF2-40B4-BE49-F238E27FC236}">
                <a16:creationId xmlns:a16="http://schemas.microsoft.com/office/drawing/2014/main" id="{F23E98C1-A2FC-4B28-AE57-37AC28F40F72}"/>
              </a:ext>
            </a:extLst>
          </p:cNvPr>
          <p:cNvGraphicFramePr>
            <a:graphicFrameLocks noGrp="1"/>
          </p:cNvGraphicFramePr>
          <p:nvPr>
            <p:ph sz="half" idx="4294967295"/>
            <p:extLst>
              <p:ext uri="{D42A27DB-BD31-4B8C-83A1-F6EECF244321}">
                <p14:modId xmlns:p14="http://schemas.microsoft.com/office/powerpoint/2010/main" val="2895622886"/>
              </p:ext>
            </p:extLst>
          </p:nvPr>
        </p:nvGraphicFramePr>
        <p:xfrm>
          <a:off x="1061374" y="1136650"/>
          <a:ext cx="10301285" cy="5303520"/>
        </p:xfrm>
        <a:graphic>
          <a:graphicData uri="http://schemas.openxmlformats.org/drawingml/2006/table">
            <a:tbl>
              <a:tblPr firstRow="1" bandRow="1">
                <a:tableStyleId>{ED083AE6-46FA-4A59-8FB0-9F97EB10719F}</a:tableStyleId>
              </a:tblPr>
              <a:tblGrid>
                <a:gridCol w="1684029">
                  <a:extLst>
                    <a:ext uri="{9D8B030D-6E8A-4147-A177-3AD203B41FA5}">
                      <a16:colId xmlns:a16="http://schemas.microsoft.com/office/drawing/2014/main" val="404253936"/>
                    </a:ext>
                  </a:extLst>
                </a:gridCol>
                <a:gridCol w="2045008">
                  <a:extLst>
                    <a:ext uri="{9D8B030D-6E8A-4147-A177-3AD203B41FA5}">
                      <a16:colId xmlns:a16="http://schemas.microsoft.com/office/drawing/2014/main" val="2195438726"/>
                    </a:ext>
                  </a:extLst>
                </a:gridCol>
                <a:gridCol w="2451734">
                  <a:extLst>
                    <a:ext uri="{9D8B030D-6E8A-4147-A177-3AD203B41FA5}">
                      <a16:colId xmlns:a16="http://schemas.microsoft.com/office/drawing/2014/main" val="552596222"/>
                    </a:ext>
                  </a:extLst>
                </a:gridCol>
                <a:gridCol w="2060257">
                  <a:extLst>
                    <a:ext uri="{9D8B030D-6E8A-4147-A177-3AD203B41FA5}">
                      <a16:colId xmlns:a16="http://schemas.microsoft.com/office/drawing/2014/main" val="2537312363"/>
                    </a:ext>
                  </a:extLst>
                </a:gridCol>
                <a:gridCol w="2060257">
                  <a:extLst>
                    <a:ext uri="{9D8B030D-6E8A-4147-A177-3AD203B41FA5}">
                      <a16:colId xmlns:a16="http://schemas.microsoft.com/office/drawing/2014/main" val="2895844414"/>
                    </a:ext>
                  </a:extLst>
                </a:gridCol>
              </a:tblGrid>
              <a:tr h="370840">
                <a:tc>
                  <a:txBody>
                    <a:bodyPr/>
                    <a:lstStyle/>
                    <a:p>
                      <a:r>
                        <a:rPr lang="en-US" sz="2400">
                          <a:latin typeface="Calibri" panose="020F0502020204030204" pitchFamily="34" charset="0"/>
                          <a:cs typeface="Calibri" panose="020F0502020204030204" pitchFamily="34" charset="0"/>
                        </a:rPr>
                        <a:t>Student</a:t>
                      </a:r>
                    </a:p>
                  </a:txBody>
                  <a:tcPr/>
                </a:tc>
                <a:tc>
                  <a:txBody>
                    <a:bodyPr/>
                    <a:lstStyle/>
                    <a:p>
                      <a:r>
                        <a:rPr lang="en-US" sz="2400">
                          <a:latin typeface="Calibri" panose="020F0502020204030204" pitchFamily="34" charset="0"/>
                          <a:cs typeface="Calibri" panose="020F0502020204030204" pitchFamily="34" charset="0"/>
                        </a:rPr>
                        <a:t>Pre-test Score</a:t>
                      </a:r>
                    </a:p>
                  </a:txBody>
                  <a:tcPr/>
                </a:tc>
                <a:tc>
                  <a:txBody>
                    <a:bodyPr/>
                    <a:lstStyle/>
                    <a:p>
                      <a:r>
                        <a:rPr lang="en-US" sz="2400">
                          <a:latin typeface="Calibri" panose="020F0502020204030204" pitchFamily="34" charset="0"/>
                          <a:cs typeface="Calibri" panose="020F0502020204030204" pitchFamily="34" charset="0"/>
                        </a:rPr>
                        <a:t>Target post-test score (pre-test + half the gap)</a:t>
                      </a:r>
                    </a:p>
                  </a:txBody>
                  <a:tcPr/>
                </a:tc>
                <a:tc>
                  <a:txBody>
                    <a:bodyPr/>
                    <a:lstStyle/>
                    <a:p>
                      <a:r>
                        <a:rPr lang="en-US" sz="2400">
                          <a:latin typeface="Calibri" panose="020F0502020204030204" pitchFamily="34" charset="0"/>
                          <a:cs typeface="Calibri" panose="020F0502020204030204" pitchFamily="34" charset="0"/>
                        </a:rPr>
                        <a:t>Actual Post-test score</a:t>
                      </a:r>
                    </a:p>
                  </a:txBody>
                  <a:tcPr/>
                </a:tc>
                <a:tc>
                  <a:txBody>
                    <a:bodyPr/>
                    <a:lstStyle/>
                    <a:p>
                      <a:r>
                        <a:rPr lang="en-US" sz="2400">
                          <a:latin typeface="Calibri" panose="020F0502020204030204" pitchFamily="34" charset="0"/>
                          <a:cs typeface="Calibri" panose="020F0502020204030204" pitchFamily="34" charset="0"/>
                        </a:rPr>
                        <a:t>Met Growth?</a:t>
                      </a:r>
                    </a:p>
                  </a:txBody>
                  <a:tcPr/>
                </a:tc>
                <a:extLst>
                  <a:ext uri="{0D108BD9-81ED-4DB2-BD59-A6C34878D82A}">
                    <a16:rowId xmlns:a16="http://schemas.microsoft.com/office/drawing/2014/main" val="557535466"/>
                  </a:ext>
                </a:extLst>
              </a:tr>
              <a:tr h="370840">
                <a:tc>
                  <a:txBody>
                    <a:bodyPr/>
                    <a:lstStyle/>
                    <a:p>
                      <a:r>
                        <a:rPr lang="en-US" sz="2400">
                          <a:latin typeface="Calibri" panose="020F0502020204030204" pitchFamily="34" charset="0"/>
                          <a:cs typeface="Calibri" panose="020F0502020204030204" pitchFamily="34" charset="0"/>
                        </a:rPr>
                        <a:t>Louis</a:t>
                      </a:r>
                    </a:p>
                  </a:txBody>
                  <a:tcPr/>
                </a:tc>
                <a:tc>
                  <a:txBody>
                    <a:bodyPr/>
                    <a:lstStyle/>
                    <a:p>
                      <a:r>
                        <a:rPr lang="en-US" sz="2400">
                          <a:latin typeface="Calibri" panose="020F0502020204030204" pitchFamily="34" charset="0"/>
                          <a:cs typeface="Calibri" panose="020F0502020204030204" pitchFamily="34" charset="0"/>
                        </a:rPr>
                        <a:t>46 (gap to 100 = 54)</a:t>
                      </a:r>
                    </a:p>
                  </a:txBody>
                  <a:tcPr/>
                </a:tc>
                <a:tc>
                  <a:txBody>
                    <a:bodyPr/>
                    <a:lstStyle/>
                    <a:p>
                      <a:r>
                        <a:rPr lang="en-US" sz="2400">
                          <a:latin typeface="Calibri" panose="020F0502020204030204" pitchFamily="34" charset="0"/>
                          <a:cs typeface="Calibri" panose="020F0502020204030204" pitchFamily="34" charset="0"/>
                        </a:rPr>
                        <a:t>(46+27) 73</a:t>
                      </a:r>
                    </a:p>
                  </a:txBody>
                  <a:tcPr/>
                </a:tc>
                <a:tc>
                  <a:txBody>
                    <a:bodyPr/>
                    <a:lstStyle/>
                    <a:p>
                      <a:r>
                        <a:rPr lang="en-US" sz="2400">
                          <a:latin typeface="Calibri" panose="020F0502020204030204" pitchFamily="34" charset="0"/>
                          <a:cs typeface="Calibri" panose="020F0502020204030204" pitchFamily="34" charset="0"/>
                        </a:rPr>
                        <a:t>72</a:t>
                      </a:r>
                    </a:p>
                  </a:txBody>
                  <a:tcPr/>
                </a:tc>
                <a:tc>
                  <a:txBody>
                    <a:bodyPr/>
                    <a:lstStyle/>
                    <a:p>
                      <a:r>
                        <a:rPr lang="en-US" sz="2400">
                          <a:latin typeface="Calibri" panose="020F0502020204030204" pitchFamily="34" charset="0"/>
                          <a:cs typeface="Calibri" panose="020F0502020204030204" pitchFamily="34" charset="0"/>
                        </a:rPr>
                        <a:t>No</a:t>
                      </a:r>
                    </a:p>
                  </a:txBody>
                  <a:tcPr/>
                </a:tc>
                <a:extLst>
                  <a:ext uri="{0D108BD9-81ED-4DB2-BD59-A6C34878D82A}">
                    <a16:rowId xmlns:a16="http://schemas.microsoft.com/office/drawing/2014/main" val="815498303"/>
                  </a:ext>
                </a:extLst>
              </a:tr>
              <a:tr h="404245">
                <a:tc>
                  <a:txBody>
                    <a:bodyPr/>
                    <a:lstStyle/>
                    <a:p>
                      <a:r>
                        <a:rPr lang="en-US" sz="2400">
                          <a:latin typeface="Calibri" panose="020F0502020204030204" pitchFamily="34" charset="0"/>
                          <a:cs typeface="Calibri" panose="020F0502020204030204" pitchFamily="34" charset="0"/>
                        </a:rPr>
                        <a:t>Ryan</a:t>
                      </a:r>
                    </a:p>
                  </a:txBody>
                  <a:tcPr/>
                </a:tc>
                <a:tc>
                  <a:txBody>
                    <a:bodyPr/>
                    <a:lstStyle/>
                    <a:p>
                      <a:r>
                        <a:rPr lang="en-US" sz="2400">
                          <a:latin typeface="Calibri" panose="020F0502020204030204" pitchFamily="34" charset="0"/>
                          <a:cs typeface="Calibri" panose="020F0502020204030204" pitchFamily="34" charset="0"/>
                        </a:rPr>
                        <a:t>62 (gap to 100 =38)</a:t>
                      </a:r>
                    </a:p>
                  </a:txBody>
                  <a:tcPr/>
                </a:tc>
                <a:tc>
                  <a:txBody>
                    <a:bodyPr/>
                    <a:lstStyle/>
                    <a:p>
                      <a:r>
                        <a:rPr lang="en-US" sz="2400">
                          <a:latin typeface="Calibri" panose="020F0502020204030204" pitchFamily="34" charset="0"/>
                          <a:cs typeface="Calibri" panose="020F0502020204030204" pitchFamily="34" charset="0"/>
                        </a:rPr>
                        <a:t>(62+19) 81</a:t>
                      </a:r>
                    </a:p>
                  </a:txBody>
                  <a:tcPr/>
                </a:tc>
                <a:tc>
                  <a:txBody>
                    <a:bodyPr/>
                    <a:lstStyle/>
                    <a:p>
                      <a:r>
                        <a:rPr lang="en-US" sz="2400">
                          <a:latin typeface="Calibri" panose="020F0502020204030204" pitchFamily="34" charset="0"/>
                          <a:cs typeface="Calibri" panose="020F0502020204030204" pitchFamily="34" charset="0"/>
                        </a:rPr>
                        <a:t>82</a:t>
                      </a:r>
                    </a:p>
                  </a:txBody>
                  <a:tcPr/>
                </a:tc>
                <a:tc>
                  <a:txBody>
                    <a:bodyPr/>
                    <a:lstStyle/>
                    <a:p>
                      <a:r>
                        <a:rPr lang="en-US" sz="2400">
                          <a:latin typeface="Calibri" panose="020F0502020204030204" pitchFamily="34" charset="0"/>
                          <a:cs typeface="Calibri" panose="020F0502020204030204" pitchFamily="34" charset="0"/>
                        </a:rPr>
                        <a:t>Yes</a:t>
                      </a:r>
                    </a:p>
                  </a:txBody>
                  <a:tcPr/>
                </a:tc>
                <a:extLst>
                  <a:ext uri="{0D108BD9-81ED-4DB2-BD59-A6C34878D82A}">
                    <a16:rowId xmlns:a16="http://schemas.microsoft.com/office/drawing/2014/main" val="1759699191"/>
                  </a:ext>
                </a:extLst>
              </a:tr>
              <a:tr h="370840">
                <a:tc>
                  <a:txBody>
                    <a:bodyPr/>
                    <a:lstStyle/>
                    <a:p>
                      <a:r>
                        <a:rPr lang="en-US" sz="2400">
                          <a:latin typeface="Calibri" panose="020F0502020204030204" pitchFamily="34" charset="0"/>
                          <a:cs typeface="Calibri" panose="020F0502020204030204" pitchFamily="34" charset="0"/>
                        </a:rPr>
                        <a:t>Kechi</a:t>
                      </a:r>
                    </a:p>
                  </a:txBody>
                  <a:tcPr/>
                </a:tc>
                <a:tc>
                  <a:txBody>
                    <a:bodyPr/>
                    <a:lstStyle/>
                    <a:p>
                      <a:r>
                        <a:rPr lang="en-US" sz="2400">
                          <a:latin typeface="Calibri" panose="020F0502020204030204" pitchFamily="34" charset="0"/>
                          <a:cs typeface="Calibri" panose="020F0502020204030204" pitchFamily="34" charset="0"/>
                        </a:rPr>
                        <a:t>68 (gap to 100 is 32)</a:t>
                      </a:r>
                    </a:p>
                  </a:txBody>
                  <a:tcPr/>
                </a:tc>
                <a:tc>
                  <a:txBody>
                    <a:bodyPr/>
                    <a:lstStyle/>
                    <a:p>
                      <a:r>
                        <a:rPr lang="en-US" sz="2400">
                          <a:latin typeface="Calibri" panose="020F0502020204030204" pitchFamily="34" charset="0"/>
                          <a:cs typeface="Calibri" panose="020F0502020204030204" pitchFamily="34" charset="0"/>
                        </a:rPr>
                        <a:t>(68+16) 84</a:t>
                      </a:r>
                    </a:p>
                  </a:txBody>
                  <a:tcPr/>
                </a:tc>
                <a:tc>
                  <a:txBody>
                    <a:bodyPr/>
                    <a:lstStyle/>
                    <a:p>
                      <a:r>
                        <a:rPr lang="en-US" sz="2400">
                          <a:latin typeface="Calibri" panose="020F0502020204030204" pitchFamily="34" charset="0"/>
                          <a:cs typeface="Calibri" panose="020F0502020204030204" pitchFamily="34" charset="0"/>
                        </a:rPr>
                        <a:t>82</a:t>
                      </a:r>
                    </a:p>
                  </a:txBody>
                  <a:tcPr/>
                </a:tc>
                <a:tc>
                  <a:txBody>
                    <a:bodyPr/>
                    <a:lstStyle/>
                    <a:p>
                      <a:r>
                        <a:rPr lang="en-US" sz="2400">
                          <a:latin typeface="Calibri" panose="020F0502020204030204" pitchFamily="34" charset="0"/>
                          <a:cs typeface="Calibri" panose="020F0502020204030204" pitchFamily="34" charset="0"/>
                        </a:rPr>
                        <a:t>No</a:t>
                      </a:r>
                    </a:p>
                  </a:txBody>
                  <a:tcPr/>
                </a:tc>
                <a:extLst>
                  <a:ext uri="{0D108BD9-81ED-4DB2-BD59-A6C34878D82A}">
                    <a16:rowId xmlns:a16="http://schemas.microsoft.com/office/drawing/2014/main" val="3291927196"/>
                  </a:ext>
                </a:extLst>
              </a:tr>
              <a:tr h="370840">
                <a:tc>
                  <a:txBody>
                    <a:bodyPr/>
                    <a:lstStyle/>
                    <a:p>
                      <a:r>
                        <a:rPr lang="en-US" sz="2400">
                          <a:latin typeface="Calibri" panose="020F0502020204030204" pitchFamily="34" charset="0"/>
                          <a:cs typeface="Calibri" panose="020F0502020204030204" pitchFamily="34" charset="0"/>
                        </a:rPr>
                        <a:t>Yasmin</a:t>
                      </a:r>
                    </a:p>
                  </a:txBody>
                  <a:tcPr/>
                </a:tc>
                <a:tc>
                  <a:txBody>
                    <a:bodyPr/>
                    <a:lstStyle/>
                    <a:p>
                      <a:r>
                        <a:rPr lang="en-US" sz="2400">
                          <a:latin typeface="Calibri" panose="020F0502020204030204" pitchFamily="34" charset="0"/>
                          <a:cs typeface="Calibri" panose="020F0502020204030204" pitchFamily="34" charset="0"/>
                        </a:rPr>
                        <a:t>72 (gap to 100 is 28)</a:t>
                      </a:r>
                    </a:p>
                  </a:txBody>
                  <a:tcPr/>
                </a:tc>
                <a:tc>
                  <a:txBody>
                    <a:bodyPr/>
                    <a:lstStyle/>
                    <a:p>
                      <a:r>
                        <a:rPr lang="en-US" sz="2400">
                          <a:latin typeface="Calibri" panose="020F0502020204030204" pitchFamily="34" charset="0"/>
                          <a:cs typeface="Calibri" panose="020F0502020204030204" pitchFamily="34" charset="0"/>
                        </a:rPr>
                        <a:t>(72+14) 86</a:t>
                      </a:r>
                    </a:p>
                  </a:txBody>
                  <a:tcPr/>
                </a:tc>
                <a:tc>
                  <a:txBody>
                    <a:bodyPr/>
                    <a:lstStyle/>
                    <a:p>
                      <a:r>
                        <a:rPr lang="en-US" sz="2400">
                          <a:latin typeface="Calibri" panose="020F0502020204030204" pitchFamily="34" charset="0"/>
                          <a:cs typeface="Calibri" panose="020F0502020204030204" pitchFamily="34" charset="0"/>
                        </a:rPr>
                        <a:t>90</a:t>
                      </a:r>
                    </a:p>
                  </a:txBody>
                  <a:tcPr/>
                </a:tc>
                <a:tc>
                  <a:txBody>
                    <a:bodyPr/>
                    <a:lstStyle/>
                    <a:p>
                      <a:r>
                        <a:rPr lang="en-US" sz="2400">
                          <a:latin typeface="Calibri" panose="020F0502020204030204" pitchFamily="34" charset="0"/>
                          <a:cs typeface="Calibri" panose="020F0502020204030204" pitchFamily="34" charset="0"/>
                        </a:rPr>
                        <a:t>Yes</a:t>
                      </a:r>
                    </a:p>
                  </a:txBody>
                  <a:tcPr/>
                </a:tc>
                <a:extLst>
                  <a:ext uri="{0D108BD9-81ED-4DB2-BD59-A6C34878D82A}">
                    <a16:rowId xmlns:a16="http://schemas.microsoft.com/office/drawing/2014/main" val="2536659290"/>
                  </a:ext>
                </a:extLst>
              </a:tr>
              <a:tr h="370840">
                <a:tc>
                  <a:txBody>
                    <a:bodyPr/>
                    <a:lstStyle/>
                    <a:p>
                      <a:r>
                        <a:rPr lang="en-US" sz="2400">
                          <a:latin typeface="Calibri" panose="020F0502020204030204" pitchFamily="34" charset="0"/>
                          <a:cs typeface="Calibri" panose="020F0502020204030204" pitchFamily="34" charset="0"/>
                        </a:rPr>
                        <a:t>Tanvir</a:t>
                      </a:r>
                    </a:p>
                  </a:txBody>
                  <a:tcPr/>
                </a:tc>
                <a:tc>
                  <a:txBody>
                    <a:bodyPr/>
                    <a:lstStyle/>
                    <a:p>
                      <a:r>
                        <a:rPr lang="en-US" sz="2400">
                          <a:latin typeface="Calibri" panose="020F0502020204030204" pitchFamily="34" charset="0"/>
                          <a:cs typeface="Calibri" panose="020F0502020204030204" pitchFamily="34" charset="0"/>
                        </a:rPr>
                        <a:t>40 (gap to 100 is 60)</a:t>
                      </a:r>
                    </a:p>
                  </a:txBody>
                  <a:tcPr/>
                </a:tc>
                <a:tc>
                  <a:txBody>
                    <a:bodyPr/>
                    <a:lstStyle/>
                    <a:p>
                      <a:r>
                        <a:rPr lang="en-US" sz="2400">
                          <a:latin typeface="Calibri" panose="020F0502020204030204" pitchFamily="34" charset="0"/>
                          <a:cs typeface="Calibri" panose="020F0502020204030204" pitchFamily="34" charset="0"/>
                        </a:rPr>
                        <a:t>(40+30) 70</a:t>
                      </a:r>
                    </a:p>
                  </a:txBody>
                  <a:tcPr/>
                </a:tc>
                <a:tc>
                  <a:txBody>
                    <a:bodyPr/>
                    <a:lstStyle/>
                    <a:p>
                      <a:r>
                        <a:rPr lang="en-US" sz="2400">
                          <a:latin typeface="Calibri" panose="020F0502020204030204" pitchFamily="34" charset="0"/>
                          <a:cs typeface="Calibri" panose="020F0502020204030204" pitchFamily="34" charset="0"/>
                        </a:rPr>
                        <a:t>72</a:t>
                      </a:r>
                    </a:p>
                  </a:txBody>
                  <a:tcPr/>
                </a:tc>
                <a:tc>
                  <a:txBody>
                    <a:bodyPr/>
                    <a:lstStyle/>
                    <a:p>
                      <a:r>
                        <a:rPr lang="en-US" sz="2400">
                          <a:latin typeface="Calibri" panose="020F0502020204030204" pitchFamily="34" charset="0"/>
                          <a:cs typeface="Calibri" panose="020F0502020204030204" pitchFamily="34" charset="0"/>
                        </a:rPr>
                        <a:t>Yes</a:t>
                      </a:r>
                    </a:p>
                  </a:txBody>
                  <a:tcPr/>
                </a:tc>
                <a:extLst>
                  <a:ext uri="{0D108BD9-81ED-4DB2-BD59-A6C34878D82A}">
                    <a16:rowId xmlns:a16="http://schemas.microsoft.com/office/drawing/2014/main" val="3405318524"/>
                  </a:ext>
                </a:extLst>
              </a:tr>
            </a:tbl>
          </a:graphicData>
        </a:graphic>
      </p:graphicFrame>
    </p:spTree>
    <p:extLst>
      <p:ext uri="{BB962C8B-B14F-4D97-AF65-F5344CB8AC3E}">
        <p14:creationId xmlns:p14="http://schemas.microsoft.com/office/powerpoint/2010/main" val="4047412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9AB1641F-F4E1-45C5-A5FD-9AE072735614}"/>
              </a:ext>
            </a:extLst>
          </p:cNvPr>
          <p:cNvSpPr txBox="1">
            <a:spLocks noGrp="1"/>
          </p:cNvSpPr>
          <p:nvPr>
            <p:ph type="title" idx="4294967295"/>
          </p:nvPr>
        </p:nvSpPr>
        <p:spPr>
          <a:xfrm>
            <a:off x="266330" y="301083"/>
            <a:ext cx="8712276" cy="9298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0" kern="12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rPr>
              <a:t>Setting Expected Growth Session </a:t>
            </a:r>
          </a:p>
        </p:txBody>
      </p:sp>
      <p:cxnSp>
        <p:nvCxnSpPr>
          <p:cNvPr id="10" name="Straight Connector 9">
            <a:extLst>
              <a:ext uri="{FF2B5EF4-FFF2-40B4-BE49-F238E27FC236}">
                <a16:creationId xmlns:a16="http://schemas.microsoft.com/office/drawing/2014/main" id="{8827E9A4-1A81-4A62-89ED-DD8C49287883}"/>
              </a:ext>
              <a:ext uri="{C183D7F6-B498-43B3-948B-1728B52AA6E4}">
                <adec:decorative xmlns:adec="http://schemas.microsoft.com/office/drawing/2017/decorative" val="1"/>
              </a:ext>
            </a:extLst>
          </p:cNvPr>
          <p:cNvCxnSpPr>
            <a:cxnSpLocks/>
          </p:cNvCxnSpPr>
          <p:nvPr/>
        </p:nvCxnSpPr>
        <p:spPr>
          <a:xfrm>
            <a:off x="3983735" y="1938937"/>
            <a:ext cx="0" cy="4605455"/>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68BC5D0-281E-46BF-9763-70323F89BA5D}"/>
              </a:ext>
            </a:extLst>
          </p:cNvPr>
          <p:cNvSpPr txBox="1"/>
          <p:nvPr/>
        </p:nvSpPr>
        <p:spPr>
          <a:xfrm>
            <a:off x="4204012" y="2314718"/>
            <a:ext cx="6133167" cy="461665"/>
          </a:xfrm>
          <a:prstGeom prst="rect">
            <a:avLst/>
          </a:prstGeom>
          <a:noFill/>
        </p:spPr>
        <p:txBody>
          <a:bodyPr wrap="square" rtlCol="0">
            <a:spAutoFit/>
          </a:bodyPr>
          <a:lstStyle/>
          <a:p>
            <a:r>
              <a:rPr lang="en-US" sz="2400">
                <a:latin typeface="Calibri" panose="020F0502020204030204" pitchFamily="34" charset="0"/>
                <a:cs typeface="Calibri" panose="020F0502020204030204" pitchFamily="34" charset="0"/>
              </a:rPr>
              <a:t>Welcome, Opening, and Objectives</a:t>
            </a:r>
          </a:p>
        </p:txBody>
      </p:sp>
      <p:sp>
        <p:nvSpPr>
          <p:cNvPr id="8" name="TextBox 7">
            <a:extLst>
              <a:ext uri="{FF2B5EF4-FFF2-40B4-BE49-F238E27FC236}">
                <a16:creationId xmlns:a16="http://schemas.microsoft.com/office/drawing/2014/main" id="{317DB89C-51C8-44FA-925F-24E2CED0A910}"/>
              </a:ext>
            </a:extLst>
          </p:cNvPr>
          <p:cNvSpPr txBox="1"/>
          <p:nvPr/>
        </p:nvSpPr>
        <p:spPr>
          <a:xfrm>
            <a:off x="4204012" y="3118209"/>
            <a:ext cx="6133167" cy="461665"/>
          </a:xfrm>
          <a:prstGeom prst="rect">
            <a:avLst/>
          </a:prstGeom>
          <a:noFill/>
        </p:spPr>
        <p:txBody>
          <a:bodyPr wrap="square" rtlCol="0">
            <a:spAutoFit/>
          </a:bodyPr>
          <a:lstStyle/>
          <a:p>
            <a:r>
              <a:rPr lang="en-US" sz="2400">
                <a:latin typeface="Calibri" panose="020F0502020204030204" pitchFamily="34" charset="0"/>
                <a:cs typeface="Calibri" panose="020F0502020204030204" pitchFamily="34" charset="0"/>
              </a:rPr>
              <a:t>Requirements and Best Practices</a:t>
            </a:r>
          </a:p>
        </p:txBody>
      </p:sp>
      <p:sp>
        <p:nvSpPr>
          <p:cNvPr id="9" name="TextBox 8">
            <a:extLst>
              <a:ext uri="{FF2B5EF4-FFF2-40B4-BE49-F238E27FC236}">
                <a16:creationId xmlns:a16="http://schemas.microsoft.com/office/drawing/2014/main" id="{281247A8-7379-4684-8B88-B39EAAE996AE}"/>
              </a:ext>
            </a:extLst>
          </p:cNvPr>
          <p:cNvSpPr txBox="1"/>
          <p:nvPr/>
        </p:nvSpPr>
        <p:spPr>
          <a:xfrm>
            <a:off x="4204012" y="3921700"/>
            <a:ext cx="7253520" cy="461665"/>
          </a:xfrm>
          <a:prstGeom prst="rect">
            <a:avLst/>
          </a:prstGeom>
          <a:noFill/>
        </p:spPr>
        <p:txBody>
          <a:bodyPr wrap="square" rtlCol="0">
            <a:spAutoFit/>
          </a:bodyPr>
          <a:lstStyle/>
          <a:p>
            <a:r>
              <a:rPr lang="en-US" sz="2400">
                <a:latin typeface="Calibri" panose="020F0502020204030204" pitchFamily="34" charset="0"/>
                <a:cs typeface="Calibri" panose="020F0502020204030204" pitchFamily="34" charset="0"/>
              </a:rPr>
              <a:t>Overview of models for setting expected growth</a:t>
            </a:r>
          </a:p>
        </p:txBody>
      </p:sp>
      <p:sp>
        <p:nvSpPr>
          <p:cNvPr id="27" name="TextBox 26">
            <a:extLst>
              <a:ext uri="{FF2B5EF4-FFF2-40B4-BE49-F238E27FC236}">
                <a16:creationId xmlns:a16="http://schemas.microsoft.com/office/drawing/2014/main" id="{5B7CF27C-5518-431F-A207-1BA0934B1559}"/>
              </a:ext>
            </a:extLst>
          </p:cNvPr>
          <p:cNvSpPr txBox="1"/>
          <p:nvPr/>
        </p:nvSpPr>
        <p:spPr>
          <a:xfrm>
            <a:off x="4204012" y="4725191"/>
            <a:ext cx="6133167" cy="461665"/>
          </a:xfrm>
          <a:prstGeom prst="rect">
            <a:avLst/>
          </a:prstGeom>
          <a:noFill/>
        </p:spPr>
        <p:txBody>
          <a:bodyPr wrap="square" rtlCol="0">
            <a:spAutoFit/>
          </a:bodyPr>
          <a:lstStyle/>
          <a:p>
            <a:r>
              <a:rPr lang="en-US" sz="2400">
                <a:latin typeface="Calibri" panose="020F0502020204030204" pitchFamily="34" charset="0"/>
                <a:cs typeface="Calibri" panose="020F0502020204030204" pitchFamily="34" charset="0"/>
              </a:rPr>
              <a:t>Practice Time</a:t>
            </a:r>
          </a:p>
        </p:txBody>
      </p:sp>
      <p:sp>
        <p:nvSpPr>
          <p:cNvPr id="7" name="TextBox 6">
            <a:extLst>
              <a:ext uri="{FF2B5EF4-FFF2-40B4-BE49-F238E27FC236}">
                <a16:creationId xmlns:a16="http://schemas.microsoft.com/office/drawing/2014/main" id="{0BBF84B8-9478-48B2-818D-FC83F7E0D193}"/>
              </a:ext>
            </a:extLst>
          </p:cNvPr>
          <p:cNvSpPr txBox="1"/>
          <p:nvPr/>
        </p:nvSpPr>
        <p:spPr>
          <a:xfrm>
            <a:off x="4204012" y="5528681"/>
            <a:ext cx="6133167" cy="461665"/>
          </a:xfrm>
          <a:prstGeom prst="rect">
            <a:avLst/>
          </a:prstGeom>
          <a:noFill/>
        </p:spPr>
        <p:txBody>
          <a:bodyPr wrap="square" rtlCol="0">
            <a:spAutoFit/>
          </a:bodyPr>
          <a:lstStyle/>
          <a:p>
            <a:r>
              <a:rPr lang="en-US" sz="2400">
                <a:latin typeface="Calibri" panose="020F0502020204030204" pitchFamily="34" charset="0"/>
                <a:cs typeface="Calibri" panose="020F0502020204030204" pitchFamily="34" charset="0"/>
              </a:rPr>
              <a:t>Closing and Survey </a:t>
            </a:r>
          </a:p>
        </p:txBody>
      </p:sp>
    </p:spTree>
    <p:extLst>
      <p:ext uri="{BB962C8B-B14F-4D97-AF65-F5344CB8AC3E}">
        <p14:creationId xmlns:p14="http://schemas.microsoft.com/office/powerpoint/2010/main" val="3909206011"/>
      </p:ext>
    </p:extLst>
  </p:cSld>
  <p:clrMapOvr>
    <a:masterClrMapping/>
  </p:clrMapOvr>
  <mc:AlternateContent xmlns:mc="http://schemas.openxmlformats.org/markup-compatibility/2006">
    <mc:Choice xmlns:p14="http://schemas.microsoft.com/office/powerpoint/2010/main" Requires="p14">
      <p:transition spd="slow" p14:dur="2000" advTm="23740"/>
    </mc:Choice>
    <mc:Fallback>
      <p:transition spd="slow" advTm="2374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F2227-2820-4E01-AE05-8641B9BECF19}"/>
              </a:ext>
            </a:extLst>
          </p:cNvPr>
          <p:cNvSpPr>
            <a:spLocks noGrp="1"/>
          </p:cNvSpPr>
          <p:nvPr>
            <p:ph type="title"/>
          </p:nvPr>
        </p:nvSpPr>
        <p:spPr/>
        <p:txBody>
          <a:bodyPr/>
          <a:lstStyle/>
          <a:p>
            <a:r>
              <a:rPr lang="en-US">
                <a:latin typeface="Calibri" panose="020F0502020204030204" pitchFamily="34" charset="0"/>
                <a:cs typeface="Calibri" panose="020F0502020204030204" pitchFamily="34" charset="0"/>
              </a:rPr>
              <a:t>Gap Closure Model</a:t>
            </a:r>
          </a:p>
        </p:txBody>
      </p:sp>
      <p:sp>
        <p:nvSpPr>
          <p:cNvPr id="5" name="Text Placeholder 4">
            <a:extLst>
              <a:ext uri="{FF2B5EF4-FFF2-40B4-BE49-F238E27FC236}">
                <a16:creationId xmlns:a16="http://schemas.microsoft.com/office/drawing/2014/main" id="{199A2D20-37FE-433B-808D-216F578EC33B}"/>
              </a:ext>
            </a:extLst>
          </p:cNvPr>
          <p:cNvSpPr>
            <a:spLocks noGrp="1"/>
          </p:cNvSpPr>
          <p:nvPr>
            <p:ph type="body" sz="quarter" idx="13"/>
          </p:nvPr>
        </p:nvSpPr>
        <p:spPr/>
        <p:txBody>
          <a:bodyPr>
            <a:noAutofit/>
          </a:bodyPr>
          <a:lstStyle/>
          <a:p>
            <a:r>
              <a:rPr lang="en-US" sz="3200">
                <a:latin typeface="Calibri" panose="020F0502020204030204" pitchFamily="34" charset="0"/>
                <a:cs typeface="Calibri" panose="020F0502020204030204" pitchFamily="34" charset="0"/>
              </a:rPr>
              <a:t>Benefits</a:t>
            </a:r>
          </a:p>
        </p:txBody>
      </p:sp>
      <p:sp>
        <p:nvSpPr>
          <p:cNvPr id="3" name="Content Placeholder 2">
            <a:extLst>
              <a:ext uri="{FF2B5EF4-FFF2-40B4-BE49-F238E27FC236}">
                <a16:creationId xmlns:a16="http://schemas.microsoft.com/office/drawing/2014/main" id="{79AD1365-C73C-4910-B50C-AA6DF5C2319D}"/>
              </a:ext>
            </a:extLst>
          </p:cNvPr>
          <p:cNvSpPr>
            <a:spLocks noGrp="1"/>
          </p:cNvSpPr>
          <p:nvPr>
            <p:ph sz="half" idx="1"/>
          </p:nvPr>
        </p:nvSpPr>
        <p:spPr/>
        <p:txBody>
          <a:bodyPr/>
          <a:lstStyle/>
          <a:p>
            <a:pPr marL="685800" indent="-457200">
              <a:lnSpc>
                <a:spcPct val="100000"/>
              </a:lnSpc>
              <a:buFont typeface="Arial" panose="020B0604020202020204" pitchFamily="34" charset="0"/>
              <a:buChar char="•"/>
            </a:pPr>
            <a:r>
              <a:rPr lang="en-US">
                <a:latin typeface="Calibri" panose="020F0502020204030204" pitchFamily="34" charset="0"/>
                <a:cs typeface="Calibri" panose="020F0502020204030204" pitchFamily="34" charset="0"/>
              </a:rPr>
              <a:t>A good fit for when there are gaps in performance between student groups</a:t>
            </a:r>
          </a:p>
          <a:p>
            <a:pPr marL="685800" indent="-457200">
              <a:lnSpc>
                <a:spcPct val="100000"/>
              </a:lnSpc>
              <a:buFont typeface="Arial" panose="020B0604020202020204" pitchFamily="34" charset="0"/>
              <a:buChar char="•"/>
            </a:pPr>
            <a:r>
              <a:rPr lang="en-US">
                <a:latin typeface="Calibri" panose="020F0502020204030204" pitchFamily="34" charset="0"/>
                <a:cs typeface="Calibri" panose="020F0502020204030204" pitchFamily="34" charset="0"/>
              </a:rPr>
              <a:t>Sets the bar as a comparison  to the maximum amount of growth possible, but in a scaled way </a:t>
            </a:r>
          </a:p>
        </p:txBody>
      </p:sp>
      <p:sp>
        <p:nvSpPr>
          <p:cNvPr id="6" name="Text Placeholder 5">
            <a:extLst>
              <a:ext uri="{FF2B5EF4-FFF2-40B4-BE49-F238E27FC236}">
                <a16:creationId xmlns:a16="http://schemas.microsoft.com/office/drawing/2014/main" id="{D54896D4-EB94-4705-ADB3-F4E0B6200C29}"/>
              </a:ext>
            </a:extLst>
          </p:cNvPr>
          <p:cNvSpPr>
            <a:spLocks noGrp="1"/>
          </p:cNvSpPr>
          <p:nvPr>
            <p:ph type="body" sz="quarter" idx="14"/>
          </p:nvPr>
        </p:nvSpPr>
        <p:spPr/>
        <p:txBody>
          <a:bodyPr>
            <a:noAutofit/>
          </a:bodyPr>
          <a:lstStyle/>
          <a:p>
            <a:r>
              <a:rPr lang="en-US" sz="3200">
                <a:latin typeface="Calibri" panose="020F0502020204030204" pitchFamily="34" charset="0"/>
                <a:cs typeface="Calibri" panose="020F0502020204030204" pitchFamily="34" charset="0"/>
              </a:rPr>
              <a:t>Considerations</a:t>
            </a:r>
          </a:p>
        </p:txBody>
      </p:sp>
      <p:sp>
        <p:nvSpPr>
          <p:cNvPr id="4" name="Content Placeholder 3">
            <a:extLst>
              <a:ext uri="{FF2B5EF4-FFF2-40B4-BE49-F238E27FC236}">
                <a16:creationId xmlns:a16="http://schemas.microsoft.com/office/drawing/2014/main" id="{3FCC1566-BA6B-455B-95D0-CBEDCEBE9342}"/>
              </a:ext>
            </a:extLst>
          </p:cNvPr>
          <p:cNvSpPr>
            <a:spLocks noGrp="1"/>
          </p:cNvSpPr>
          <p:nvPr>
            <p:ph sz="half" idx="2"/>
          </p:nvPr>
        </p:nvSpPr>
        <p:spPr>
          <a:xfrm>
            <a:off x="6496050" y="1825625"/>
            <a:ext cx="5181600" cy="3479800"/>
          </a:xfrm>
        </p:spPr>
        <p:txBody>
          <a:bodyPr/>
          <a:lstStyle/>
          <a:p>
            <a:pPr marL="685800" indent="-457200">
              <a:lnSpc>
                <a:spcPct val="100000"/>
              </a:lnSpc>
              <a:buFont typeface="Arial" panose="020B0604020202020204" pitchFamily="34" charset="0"/>
              <a:buChar char="•"/>
            </a:pPr>
            <a:r>
              <a:rPr lang="en-US">
                <a:latin typeface="Calibri" panose="020F0502020204030204" pitchFamily="34" charset="0"/>
                <a:cs typeface="Calibri" panose="020F0502020204030204" pitchFamily="34" charset="0"/>
              </a:rPr>
              <a:t>A bit more complicated</a:t>
            </a:r>
          </a:p>
          <a:p>
            <a:pPr marL="685800" indent="-457200">
              <a:lnSpc>
                <a:spcPct val="100000"/>
              </a:lnSpc>
              <a:buFont typeface="Arial" panose="020B0604020202020204" pitchFamily="34" charset="0"/>
              <a:buChar char="•"/>
            </a:pPr>
            <a:r>
              <a:rPr lang="en-US">
                <a:latin typeface="Calibri" panose="020F0502020204030204" pitchFamily="34" charset="0"/>
                <a:cs typeface="Calibri" panose="020F0502020204030204" pitchFamily="34" charset="0"/>
              </a:rPr>
              <a:t>For students scoring the maximum points on the pre-test, no growth is possible</a:t>
            </a:r>
          </a:p>
        </p:txBody>
      </p:sp>
    </p:spTree>
    <p:extLst>
      <p:ext uri="{BB962C8B-B14F-4D97-AF65-F5344CB8AC3E}">
        <p14:creationId xmlns:p14="http://schemas.microsoft.com/office/powerpoint/2010/main" val="2830227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85059-AEA9-46A5-A0D1-6A5D31D7956D}"/>
              </a:ext>
            </a:extLst>
          </p:cNvPr>
          <p:cNvSpPr>
            <a:spLocks noGrp="1"/>
          </p:cNvSpPr>
          <p:nvPr>
            <p:ph type="title"/>
          </p:nvPr>
        </p:nvSpPr>
        <p:spPr/>
        <p:txBody>
          <a:bodyPr/>
          <a:lstStyle/>
          <a:p>
            <a:r>
              <a:rPr lang="en-US">
                <a:latin typeface="Calibri" panose="020F0502020204030204" pitchFamily="34" charset="0"/>
                <a:cs typeface="Calibri" panose="020F0502020204030204" pitchFamily="34" charset="0"/>
              </a:rPr>
              <a:t>Individualized Growth Model</a:t>
            </a:r>
          </a:p>
        </p:txBody>
      </p:sp>
      <p:sp>
        <p:nvSpPr>
          <p:cNvPr id="3" name="Content Placeholder 2">
            <a:extLst>
              <a:ext uri="{FF2B5EF4-FFF2-40B4-BE49-F238E27FC236}">
                <a16:creationId xmlns:a16="http://schemas.microsoft.com/office/drawing/2014/main" id="{3C479630-52E1-42D6-8216-CD76899172C5}"/>
              </a:ext>
            </a:extLst>
          </p:cNvPr>
          <p:cNvSpPr>
            <a:spLocks noGrp="1"/>
          </p:cNvSpPr>
          <p:nvPr>
            <p:ph sz="half" idx="2"/>
          </p:nvPr>
        </p:nvSpPr>
        <p:spPr>
          <a:xfrm>
            <a:off x="1376704" y="1825625"/>
            <a:ext cx="10300946" cy="3013075"/>
          </a:xfrm>
        </p:spPr>
        <p:txBody>
          <a:bodyPr/>
          <a:lstStyle/>
          <a:p>
            <a:pPr indent="0">
              <a:lnSpc>
                <a:spcPct val="100000"/>
              </a:lnSpc>
            </a:pPr>
            <a:r>
              <a:rPr lang="en-US">
                <a:latin typeface="Calibri" panose="020F0502020204030204" pitchFamily="34" charset="0"/>
                <a:cs typeface="Calibri" panose="020F0502020204030204" pitchFamily="34" charset="0"/>
              </a:rPr>
              <a:t>Custom growth targets established for individual students based on their own unique history/data</a:t>
            </a:r>
          </a:p>
        </p:txBody>
      </p:sp>
    </p:spTree>
    <p:extLst>
      <p:ext uri="{BB962C8B-B14F-4D97-AF65-F5344CB8AC3E}">
        <p14:creationId xmlns:p14="http://schemas.microsoft.com/office/powerpoint/2010/main" val="2030630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13D2-1519-4089-A756-46E1699B5B1A}"/>
              </a:ext>
            </a:extLst>
          </p:cNvPr>
          <p:cNvSpPr>
            <a:spLocks noGrp="1"/>
          </p:cNvSpPr>
          <p:nvPr>
            <p:ph type="title"/>
          </p:nvPr>
        </p:nvSpPr>
        <p:spPr>
          <a:xfrm>
            <a:off x="1376704" y="365125"/>
            <a:ext cx="10300946" cy="1325563"/>
          </a:xfrm>
        </p:spPr>
        <p:txBody>
          <a:bodyPr/>
          <a:lstStyle/>
          <a:p>
            <a:r>
              <a:rPr lang="en-US">
                <a:latin typeface="Calibri" panose="020F0502020204030204" pitchFamily="34" charset="0"/>
                <a:cs typeface="Calibri" panose="020F0502020204030204" pitchFamily="34" charset="0"/>
              </a:rPr>
              <a:t>Individualized Growth Model Example</a:t>
            </a:r>
          </a:p>
        </p:txBody>
      </p:sp>
      <p:sp>
        <p:nvSpPr>
          <p:cNvPr id="3" name="Content Placeholder 2">
            <a:extLst>
              <a:ext uri="{FF2B5EF4-FFF2-40B4-BE49-F238E27FC236}">
                <a16:creationId xmlns:a16="http://schemas.microsoft.com/office/drawing/2014/main" id="{BFD7D323-E0A6-4E5E-9388-5591722E8E2F}"/>
              </a:ext>
            </a:extLst>
          </p:cNvPr>
          <p:cNvSpPr>
            <a:spLocks noGrp="1"/>
          </p:cNvSpPr>
          <p:nvPr>
            <p:ph sz="half" idx="2"/>
          </p:nvPr>
        </p:nvSpPr>
        <p:spPr>
          <a:xfrm>
            <a:off x="1376704" y="1690688"/>
            <a:ext cx="10300946" cy="3222625"/>
          </a:xfrm>
        </p:spPr>
        <p:txBody>
          <a:bodyPr>
            <a:normAutofit fontScale="85000" lnSpcReduction="10000"/>
          </a:bodyPr>
          <a:lstStyle/>
          <a:p>
            <a:pPr indent="0">
              <a:lnSpc>
                <a:spcPct val="110000"/>
              </a:lnSpc>
            </a:pPr>
            <a:r>
              <a:rPr lang="en-US"/>
              <a:t>Felicia is a student with multiple intensive needs. She is in the 9</a:t>
            </a:r>
            <a:r>
              <a:rPr lang="en-US" baseline="30000"/>
              <a:t>th</a:t>
            </a:r>
            <a:r>
              <a:rPr lang="en-US"/>
              <a:t> grade in a self-contained classroom with 5 other students who also have multiple intensive needs across a variety of areas. Her teacher, Ms. Lopez reviewed previous data, current and previous IEPs and has collected observational data for Felicia during the 1</a:t>
            </a:r>
            <a:r>
              <a:rPr lang="en-US" baseline="30000"/>
              <a:t>st</a:t>
            </a:r>
            <a:r>
              <a:rPr lang="en-US"/>
              <a:t> 6 weeks of school. Ms. Lopez set a literacy goal for Felicia of letter recognition of 20 out of 26 letters in the alphabet by the end of the year. (Currently Felicia recognizes only 4.)</a:t>
            </a:r>
          </a:p>
        </p:txBody>
      </p:sp>
    </p:spTree>
    <p:extLst>
      <p:ext uri="{BB962C8B-B14F-4D97-AF65-F5344CB8AC3E}">
        <p14:creationId xmlns:p14="http://schemas.microsoft.com/office/powerpoint/2010/main" val="1872402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29780-72CE-4911-9F44-917701D70A14}"/>
              </a:ext>
            </a:extLst>
          </p:cNvPr>
          <p:cNvSpPr>
            <a:spLocks noGrp="1"/>
          </p:cNvSpPr>
          <p:nvPr>
            <p:ph type="title"/>
          </p:nvPr>
        </p:nvSpPr>
        <p:spPr/>
        <p:txBody>
          <a:bodyPr/>
          <a:lstStyle/>
          <a:p>
            <a:r>
              <a:rPr lang="en-US">
                <a:latin typeface="Calibri" panose="020F0502020204030204" pitchFamily="34" charset="0"/>
                <a:cs typeface="Calibri" panose="020F0502020204030204" pitchFamily="34" charset="0"/>
              </a:rPr>
              <a:t>Individualized Growth Model Example</a:t>
            </a:r>
          </a:p>
        </p:txBody>
      </p:sp>
      <p:sp>
        <p:nvSpPr>
          <p:cNvPr id="3" name="Content Placeholder 2">
            <a:extLst>
              <a:ext uri="{FF2B5EF4-FFF2-40B4-BE49-F238E27FC236}">
                <a16:creationId xmlns:a16="http://schemas.microsoft.com/office/drawing/2014/main" id="{33D7E88A-0A8B-4EA7-8D1C-A21FFFA08C6B}"/>
              </a:ext>
            </a:extLst>
          </p:cNvPr>
          <p:cNvSpPr>
            <a:spLocks noGrp="1"/>
          </p:cNvSpPr>
          <p:nvPr>
            <p:ph sz="half" idx="2"/>
          </p:nvPr>
        </p:nvSpPr>
        <p:spPr/>
        <p:txBody>
          <a:bodyPr/>
          <a:lstStyle/>
          <a:p>
            <a:pPr marL="0" indent="0">
              <a:lnSpc>
                <a:spcPct val="100000"/>
              </a:lnSpc>
            </a:pPr>
            <a:r>
              <a:rPr lang="en-US"/>
              <a:t>By the end of the year, Felicia is able to recognize 20 letters, and has moved ahead to some basic word recognition, being able to read 5 or 6 words including “cat” and “dog”</a:t>
            </a:r>
          </a:p>
          <a:p>
            <a:pPr marL="0" indent="0">
              <a:lnSpc>
                <a:spcPct val="100000"/>
              </a:lnSpc>
            </a:pPr>
            <a:endParaRPr lang="en-US"/>
          </a:p>
          <a:p>
            <a:pPr marL="0" indent="0">
              <a:lnSpc>
                <a:spcPct val="100000"/>
              </a:lnSpc>
            </a:pPr>
            <a:r>
              <a:rPr lang="en-US"/>
              <a:t>Felicia met her growth target.</a:t>
            </a:r>
          </a:p>
        </p:txBody>
      </p:sp>
      <p:sp>
        <p:nvSpPr>
          <p:cNvPr id="4" name="Arrow: Left 3" descr="arrow noting the answer that Felicia met her growth target">
            <a:extLst>
              <a:ext uri="{FF2B5EF4-FFF2-40B4-BE49-F238E27FC236}">
                <a16:creationId xmlns:a16="http://schemas.microsoft.com/office/drawing/2014/main" id="{7D8A2F3E-6990-4326-9972-512864D02FD6}"/>
              </a:ext>
            </a:extLst>
          </p:cNvPr>
          <p:cNvSpPr/>
          <p:nvPr/>
        </p:nvSpPr>
        <p:spPr>
          <a:xfrm flipV="1">
            <a:off x="6924675" y="3580256"/>
            <a:ext cx="978408" cy="534543"/>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622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1499-CBB6-4AE6-BC5A-BD945CA55663}"/>
              </a:ext>
            </a:extLst>
          </p:cNvPr>
          <p:cNvSpPr>
            <a:spLocks noGrp="1"/>
          </p:cNvSpPr>
          <p:nvPr>
            <p:ph type="title"/>
          </p:nvPr>
        </p:nvSpPr>
        <p:spPr/>
        <p:txBody>
          <a:bodyPr/>
          <a:lstStyle/>
          <a:p>
            <a:r>
              <a:rPr lang="en-US">
                <a:latin typeface="Calibri" panose="020F0502020204030204" pitchFamily="34" charset="0"/>
                <a:cs typeface="Calibri" panose="020F0502020204030204" pitchFamily="34" charset="0"/>
              </a:rPr>
              <a:t>Individualized Growth Model</a:t>
            </a:r>
          </a:p>
        </p:txBody>
      </p:sp>
      <p:sp>
        <p:nvSpPr>
          <p:cNvPr id="5" name="Text Placeholder 4">
            <a:extLst>
              <a:ext uri="{FF2B5EF4-FFF2-40B4-BE49-F238E27FC236}">
                <a16:creationId xmlns:a16="http://schemas.microsoft.com/office/drawing/2014/main" id="{0F3BB660-ED52-4DED-B91B-E5C936E88FDA}"/>
              </a:ext>
            </a:extLst>
          </p:cNvPr>
          <p:cNvSpPr>
            <a:spLocks noGrp="1"/>
          </p:cNvSpPr>
          <p:nvPr>
            <p:ph type="body" sz="quarter" idx="13"/>
          </p:nvPr>
        </p:nvSpPr>
        <p:spPr/>
        <p:txBody>
          <a:bodyPr>
            <a:normAutofit fontScale="92500" lnSpcReduction="10000"/>
          </a:bodyPr>
          <a:lstStyle/>
          <a:p>
            <a:r>
              <a:rPr lang="en-US">
                <a:latin typeface="Calibri" panose="020F0502020204030204" pitchFamily="34" charset="0"/>
                <a:cs typeface="Calibri" panose="020F0502020204030204" pitchFamily="34" charset="0"/>
              </a:rPr>
              <a:t>Benefits</a:t>
            </a:r>
          </a:p>
        </p:txBody>
      </p:sp>
      <p:sp>
        <p:nvSpPr>
          <p:cNvPr id="3" name="Content Placeholder 2">
            <a:extLst>
              <a:ext uri="{FF2B5EF4-FFF2-40B4-BE49-F238E27FC236}">
                <a16:creationId xmlns:a16="http://schemas.microsoft.com/office/drawing/2014/main" id="{A92D05F3-FF3C-43DB-B570-231593581577}"/>
              </a:ext>
            </a:extLst>
          </p:cNvPr>
          <p:cNvSpPr>
            <a:spLocks noGrp="1"/>
          </p:cNvSpPr>
          <p:nvPr>
            <p:ph sz="half" idx="1"/>
          </p:nvPr>
        </p:nvSpPr>
        <p:spPr>
          <a:xfrm>
            <a:off x="514350" y="1870075"/>
            <a:ext cx="5181600" cy="3349625"/>
          </a:xfrm>
        </p:spPr>
        <p:txBody>
          <a:bodyPr>
            <a:normAutofit fontScale="92500" lnSpcReduction="10000"/>
          </a:bodyPr>
          <a:lstStyle/>
          <a:p>
            <a:pPr marL="685800" indent="-457200">
              <a:lnSpc>
                <a:spcPct val="110000"/>
              </a:lnSpc>
              <a:buFont typeface="Arial" panose="020B0604020202020204" pitchFamily="34" charset="0"/>
              <a:buChar char="•"/>
            </a:pPr>
            <a:r>
              <a:rPr lang="en-US">
                <a:latin typeface="Calibri" panose="020F0502020204030204" pitchFamily="34" charset="0"/>
                <a:cs typeface="Calibri" panose="020F0502020204030204" pitchFamily="34" charset="0"/>
              </a:rPr>
              <a:t>A good fit for students with IEPs</a:t>
            </a:r>
          </a:p>
          <a:p>
            <a:pPr marL="685800" indent="-457200">
              <a:lnSpc>
                <a:spcPct val="110000"/>
              </a:lnSpc>
              <a:buFont typeface="Arial" panose="020B0604020202020204" pitchFamily="34" charset="0"/>
              <a:buChar char="•"/>
            </a:pPr>
            <a:r>
              <a:rPr lang="en-US">
                <a:latin typeface="Calibri" panose="020F0502020204030204" pitchFamily="34" charset="0"/>
                <a:cs typeface="Calibri" panose="020F0502020204030204" pitchFamily="34" charset="0"/>
              </a:rPr>
              <a:t>Allows for different expectations of growth, based on student current and historical data (custom)</a:t>
            </a:r>
          </a:p>
          <a:p>
            <a:pPr marL="685800" indent="-457200">
              <a:lnSpc>
                <a:spcPct val="110000"/>
              </a:lnSpc>
              <a:buFont typeface="Arial" panose="020B0604020202020204" pitchFamily="34" charset="0"/>
              <a:buChar char="•"/>
            </a:pPr>
            <a:r>
              <a:rPr lang="en-US">
                <a:latin typeface="Calibri" panose="020F0502020204030204" pitchFamily="34" charset="0"/>
                <a:cs typeface="Calibri" panose="020F0502020204030204" pitchFamily="34" charset="0"/>
              </a:rPr>
              <a:t>Applies to all students regardless of baseline ability</a:t>
            </a:r>
          </a:p>
        </p:txBody>
      </p:sp>
      <p:sp>
        <p:nvSpPr>
          <p:cNvPr id="6" name="Text Placeholder 5">
            <a:extLst>
              <a:ext uri="{FF2B5EF4-FFF2-40B4-BE49-F238E27FC236}">
                <a16:creationId xmlns:a16="http://schemas.microsoft.com/office/drawing/2014/main" id="{46557214-7FD6-4457-8717-801DC26DD805}"/>
              </a:ext>
            </a:extLst>
          </p:cNvPr>
          <p:cNvSpPr>
            <a:spLocks noGrp="1"/>
          </p:cNvSpPr>
          <p:nvPr>
            <p:ph type="body" sz="quarter" idx="14"/>
          </p:nvPr>
        </p:nvSpPr>
        <p:spPr/>
        <p:txBody>
          <a:bodyPr>
            <a:normAutofit fontScale="92500" lnSpcReduction="10000"/>
          </a:bodyPr>
          <a:lstStyle/>
          <a:p>
            <a:r>
              <a:rPr lang="en-US">
                <a:latin typeface="Calibri" panose="020F0502020204030204" pitchFamily="34" charset="0"/>
                <a:cs typeface="Calibri" panose="020F0502020204030204" pitchFamily="34" charset="0"/>
              </a:rPr>
              <a:t>Considerations</a:t>
            </a:r>
          </a:p>
        </p:txBody>
      </p:sp>
      <p:sp>
        <p:nvSpPr>
          <p:cNvPr id="4" name="Content Placeholder 3">
            <a:extLst>
              <a:ext uri="{FF2B5EF4-FFF2-40B4-BE49-F238E27FC236}">
                <a16:creationId xmlns:a16="http://schemas.microsoft.com/office/drawing/2014/main" id="{0F17CBFF-D002-47F5-AF19-4E1190958675}"/>
              </a:ext>
            </a:extLst>
          </p:cNvPr>
          <p:cNvSpPr>
            <a:spLocks noGrp="1"/>
          </p:cNvSpPr>
          <p:nvPr>
            <p:ph sz="half" idx="2"/>
          </p:nvPr>
        </p:nvSpPr>
        <p:spPr>
          <a:xfrm>
            <a:off x="6496050" y="1825625"/>
            <a:ext cx="5181600" cy="3394075"/>
          </a:xfrm>
        </p:spPr>
        <p:txBody>
          <a:bodyPr>
            <a:normAutofit/>
          </a:bodyPr>
          <a:lstStyle/>
          <a:p>
            <a:pPr marL="685800" indent="-457200">
              <a:lnSpc>
                <a:spcPct val="100000"/>
              </a:lnSpc>
              <a:buFont typeface="Arial" panose="020B0604020202020204" pitchFamily="34" charset="0"/>
              <a:buChar char="•"/>
            </a:pPr>
            <a:r>
              <a:rPr lang="en-US">
                <a:latin typeface="Calibri" panose="020F0502020204030204" pitchFamily="34" charset="0"/>
                <a:cs typeface="Calibri" panose="020F0502020204030204" pitchFamily="34" charset="0"/>
              </a:rPr>
              <a:t>Requires access to historical student data</a:t>
            </a:r>
          </a:p>
          <a:p>
            <a:pPr marL="685800" indent="-457200">
              <a:lnSpc>
                <a:spcPct val="100000"/>
              </a:lnSpc>
              <a:buFont typeface="Arial" panose="020B0604020202020204" pitchFamily="34" charset="0"/>
              <a:buChar char="•"/>
            </a:pPr>
            <a:r>
              <a:rPr lang="en-US">
                <a:latin typeface="Calibri" panose="020F0502020204030204" pitchFamily="34" charset="0"/>
                <a:cs typeface="Calibri" panose="020F0502020204030204" pitchFamily="34" charset="0"/>
              </a:rPr>
              <a:t>Requires high degree of familiarity with the student</a:t>
            </a:r>
          </a:p>
          <a:p>
            <a:pPr marL="685800" indent="-457200">
              <a:lnSpc>
                <a:spcPct val="100000"/>
              </a:lnSpc>
              <a:buFont typeface="Arial" panose="020B0604020202020204" pitchFamily="34" charset="0"/>
              <a:buChar char="•"/>
            </a:pPr>
            <a:r>
              <a:rPr lang="en-US">
                <a:latin typeface="Calibri" panose="020F0502020204030204" pitchFamily="34" charset="0"/>
                <a:cs typeface="Calibri" panose="020F0502020204030204" pitchFamily="34" charset="0"/>
              </a:rPr>
              <a:t>Can be overly burdensome for large groups of students</a:t>
            </a:r>
          </a:p>
        </p:txBody>
      </p:sp>
    </p:spTree>
    <p:extLst>
      <p:ext uri="{BB962C8B-B14F-4D97-AF65-F5344CB8AC3E}">
        <p14:creationId xmlns:p14="http://schemas.microsoft.com/office/powerpoint/2010/main" val="2907259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2C8E2-EEC6-4160-A6D8-64E1CDB5301B}"/>
              </a:ext>
            </a:extLst>
          </p:cNvPr>
          <p:cNvSpPr>
            <a:spLocks noGrp="1"/>
          </p:cNvSpPr>
          <p:nvPr>
            <p:ph type="title"/>
          </p:nvPr>
        </p:nvSpPr>
        <p:spPr>
          <a:xfrm>
            <a:off x="1300503" y="203201"/>
            <a:ext cx="10481921" cy="1130300"/>
          </a:xfrm>
        </p:spPr>
        <p:txBody>
          <a:bodyPr/>
          <a:lstStyle/>
          <a:p>
            <a:r>
              <a:rPr lang="en-US">
                <a:latin typeface="Calibri" panose="020F0502020204030204" pitchFamily="34" charset="0"/>
                <a:cs typeface="Calibri" panose="020F0502020204030204" pitchFamily="34" charset="0"/>
              </a:rPr>
              <a:t>Quartile/Quintile Growth Model</a:t>
            </a:r>
          </a:p>
        </p:txBody>
      </p:sp>
      <p:sp>
        <p:nvSpPr>
          <p:cNvPr id="3" name="Content Placeholder 2">
            <a:extLst>
              <a:ext uri="{FF2B5EF4-FFF2-40B4-BE49-F238E27FC236}">
                <a16:creationId xmlns:a16="http://schemas.microsoft.com/office/drawing/2014/main" id="{42576A50-9FE2-4724-B414-46B3C414928D}"/>
              </a:ext>
            </a:extLst>
          </p:cNvPr>
          <p:cNvSpPr>
            <a:spLocks noGrp="1"/>
          </p:cNvSpPr>
          <p:nvPr>
            <p:ph sz="half" idx="2"/>
          </p:nvPr>
        </p:nvSpPr>
        <p:spPr>
          <a:xfrm>
            <a:off x="1390990" y="1253331"/>
            <a:ext cx="10300946" cy="4242594"/>
          </a:xfrm>
        </p:spPr>
        <p:txBody>
          <a:bodyPr>
            <a:normAutofit lnSpcReduction="10000"/>
          </a:bodyPr>
          <a:lstStyle/>
          <a:p>
            <a:pPr marL="457200" indent="-457200">
              <a:buFont typeface="Arial" panose="020B0604020202020204" pitchFamily="34" charset="0"/>
              <a:buChar char="•"/>
            </a:pPr>
            <a:r>
              <a:rPr lang="en-US">
                <a:latin typeface="Calibri" panose="020F0502020204030204" pitchFamily="34" charset="0"/>
                <a:cs typeface="Calibri" panose="020F0502020204030204" pitchFamily="34" charset="0"/>
              </a:rPr>
              <a:t>Using the pre-test scores, the district sorts the scores into quartiles or quintiles for all of the students in the district who took the pre-test</a:t>
            </a:r>
          </a:p>
          <a:p>
            <a:pPr marL="457200" indent="-457200">
              <a:buFont typeface="Arial" panose="020B0604020202020204" pitchFamily="34" charset="0"/>
              <a:buChar char="•"/>
            </a:pPr>
            <a:r>
              <a:rPr lang="en-US">
                <a:latin typeface="Calibri" panose="020F0502020204030204" pitchFamily="34" charset="0"/>
                <a:cs typeface="Calibri" panose="020F0502020204030204" pitchFamily="34" charset="0"/>
              </a:rPr>
              <a:t>After the post-test, the district sorts the scores into quartiles or quintiles for all of the students in the district who took the post-test</a:t>
            </a:r>
          </a:p>
          <a:p>
            <a:pPr marL="457200" indent="-457200">
              <a:buFont typeface="Arial" panose="020B0604020202020204" pitchFamily="34" charset="0"/>
              <a:buChar char="•"/>
            </a:pPr>
            <a:r>
              <a:rPr lang="en-US">
                <a:latin typeface="Calibri" panose="020F0502020204030204" pitchFamily="34" charset="0"/>
                <a:cs typeface="Calibri" panose="020F0502020204030204" pitchFamily="34" charset="0"/>
              </a:rPr>
              <a:t>The average score for each quartile or quintile is determined</a:t>
            </a:r>
          </a:p>
          <a:p>
            <a:pPr marL="457200" indent="-457200">
              <a:buFont typeface="Arial" panose="020B0604020202020204" pitchFamily="34" charset="0"/>
              <a:buChar char="•"/>
            </a:pPr>
            <a:r>
              <a:rPr lang="en-US">
                <a:latin typeface="Calibri" panose="020F0502020204030204" pitchFamily="34" charset="0"/>
                <a:cs typeface="Calibri" panose="020F0502020204030204" pitchFamily="34" charset="0"/>
              </a:rPr>
              <a:t>Students who demonstrated at or above either </a:t>
            </a:r>
          </a:p>
          <a:p>
            <a:pPr marL="457200" lvl="1" indent="0"/>
            <a:r>
              <a:rPr lang="en-US">
                <a:latin typeface="Calibri" panose="020F0502020204030204" pitchFamily="34" charset="0"/>
                <a:cs typeface="Calibri" panose="020F0502020204030204" pitchFamily="34" charset="0"/>
              </a:rPr>
              <a:t>	1. the average score or </a:t>
            </a:r>
          </a:p>
          <a:p>
            <a:pPr marL="457200" lvl="1" indent="0"/>
            <a:r>
              <a:rPr lang="en-US">
                <a:latin typeface="Calibri" panose="020F0502020204030204" pitchFamily="34" charset="0"/>
                <a:cs typeface="Calibri" panose="020F0502020204030204" pitchFamily="34" charset="0"/>
              </a:rPr>
              <a:t>	2. the average growth for their respective quartile or quintile will have 		met expected growth</a:t>
            </a:r>
          </a:p>
          <a:p>
            <a:endParaRPr lang="en-US"/>
          </a:p>
        </p:txBody>
      </p:sp>
    </p:spTree>
    <p:extLst>
      <p:ext uri="{BB962C8B-B14F-4D97-AF65-F5344CB8AC3E}">
        <p14:creationId xmlns:p14="http://schemas.microsoft.com/office/powerpoint/2010/main" val="3170194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5F3C0-A495-41D6-A76D-5B5D78B98B01}"/>
              </a:ext>
            </a:extLst>
          </p:cNvPr>
          <p:cNvSpPr>
            <a:spLocks noGrp="1"/>
          </p:cNvSpPr>
          <p:nvPr>
            <p:ph type="title"/>
          </p:nvPr>
        </p:nvSpPr>
        <p:spPr>
          <a:xfrm>
            <a:off x="1376704" y="100013"/>
            <a:ext cx="10300946" cy="1062038"/>
          </a:xfrm>
        </p:spPr>
        <p:txBody>
          <a:bodyPr>
            <a:normAutofit/>
          </a:bodyPr>
          <a:lstStyle/>
          <a:p>
            <a:r>
              <a:rPr lang="en-US">
                <a:latin typeface="Calibri" panose="020F0502020204030204" pitchFamily="34" charset="0"/>
                <a:cs typeface="Calibri" panose="020F0502020204030204" pitchFamily="34" charset="0"/>
              </a:rPr>
              <a:t>Quartile/Quintile Growth Model Example</a:t>
            </a:r>
          </a:p>
        </p:txBody>
      </p:sp>
      <p:graphicFrame>
        <p:nvGraphicFramePr>
          <p:cNvPr id="5" name="Table 5">
            <a:extLst>
              <a:ext uri="{FF2B5EF4-FFF2-40B4-BE49-F238E27FC236}">
                <a16:creationId xmlns:a16="http://schemas.microsoft.com/office/drawing/2014/main" id="{88DE9897-1348-4446-837F-1C25DE76567D}"/>
              </a:ext>
            </a:extLst>
          </p:cNvPr>
          <p:cNvGraphicFramePr>
            <a:graphicFrameLocks noGrp="1"/>
          </p:cNvGraphicFramePr>
          <p:nvPr>
            <p:ph sz="half" idx="2"/>
            <p:extLst>
              <p:ext uri="{D42A27DB-BD31-4B8C-83A1-F6EECF244321}">
                <p14:modId xmlns:p14="http://schemas.microsoft.com/office/powerpoint/2010/main" val="1159210440"/>
              </p:ext>
            </p:extLst>
          </p:nvPr>
        </p:nvGraphicFramePr>
        <p:xfrm>
          <a:off x="1376704" y="2182288"/>
          <a:ext cx="3938586" cy="3307080"/>
        </p:xfrm>
        <a:graphic>
          <a:graphicData uri="http://schemas.openxmlformats.org/drawingml/2006/table">
            <a:tbl>
              <a:tblPr firstRow="1" bandRow="1">
                <a:tableStyleId>{ED083AE6-46FA-4A59-8FB0-9F97EB10719F}</a:tableStyleId>
              </a:tblPr>
              <a:tblGrid>
                <a:gridCol w="1249262">
                  <a:extLst>
                    <a:ext uri="{9D8B030D-6E8A-4147-A177-3AD203B41FA5}">
                      <a16:colId xmlns:a16="http://schemas.microsoft.com/office/drawing/2014/main" val="1931419304"/>
                    </a:ext>
                  </a:extLst>
                </a:gridCol>
                <a:gridCol w="1365348">
                  <a:extLst>
                    <a:ext uri="{9D8B030D-6E8A-4147-A177-3AD203B41FA5}">
                      <a16:colId xmlns:a16="http://schemas.microsoft.com/office/drawing/2014/main" val="3882764735"/>
                    </a:ext>
                  </a:extLst>
                </a:gridCol>
                <a:gridCol w="1323976">
                  <a:extLst>
                    <a:ext uri="{9D8B030D-6E8A-4147-A177-3AD203B41FA5}">
                      <a16:colId xmlns:a16="http://schemas.microsoft.com/office/drawing/2014/main" val="4202504019"/>
                    </a:ext>
                  </a:extLst>
                </a:gridCol>
              </a:tblGrid>
              <a:tr h="0">
                <a:tc>
                  <a:txBody>
                    <a:bodyPr/>
                    <a:lstStyle/>
                    <a:p>
                      <a:r>
                        <a:rPr lang="en-US">
                          <a:latin typeface="Calibri" panose="020F0502020204030204" pitchFamily="34" charset="0"/>
                          <a:cs typeface="Calibri" panose="020F0502020204030204" pitchFamily="34" charset="0"/>
                        </a:rPr>
                        <a:t>Quintiles</a:t>
                      </a:r>
                    </a:p>
                  </a:txBody>
                  <a:tcPr/>
                </a:tc>
                <a:tc>
                  <a:txBody>
                    <a:bodyPr/>
                    <a:lstStyle/>
                    <a:p>
                      <a:r>
                        <a:rPr lang="en-US">
                          <a:latin typeface="Calibri" panose="020F0502020204030204" pitchFamily="34" charset="0"/>
                          <a:cs typeface="Calibri" panose="020F0502020204030204" pitchFamily="34" charset="0"/>
                        </a:rPr>
                        <a:t>Average Pre-test Score</a:t>
                      </a:r>
                    </a:p>
                  </a:txBody>
                  <a:tcPr/>
                </a:tc>
                <a:tc>
                  <a:txBody>
                    <a:bodyPr/>
                    <a:lstStyle/>
                    <a:p>
                      <a:r>
                        <a:rPr lang="en-US">
                          <a:latin typeface="Calibri" panose="020F0502020204030204" pitchFamily="34" charset="0"/>
                          <a:cs typeface="Calibri" panose="020F0502020204030204" pitchFamily="34" charset="0"/>
                        </a:rPr>
                        <a:t>Average Post-Test Score</a:t>
                      </a:r>
                    </a:p>
                  </a:txBody>
                  <a:tcPr/>
                </a:tc>
                <a:extLst>
                  <a:ext uri="{0D108BD9-81ED-4DB2-BD59-A6C34878D82A}">
                    <a16:rowId xmlns:a16="http://schemas.microsoft.com/office/drawing/2014/main" val="1648466002"/>
                  </a:ext>
                </a:extLst>
              </a:tr>
              <a:tr h="370840">
                <a:tc>
                  <a:txBody>
                    <a:bodyPr/>
                    <a:lstStyle/>
                    <a:p>
                      <a:r>
                        <a:rPr lang="en-US">
                          <a:latin typeface="Calibri" panose="020F0502020204030204" pitchFamily="34" charset="0"/>
                          <a:cs typeface="Calibri" panose="020F0502020204030204" pitchFamily="34" charset="0"/>
                        </a:rPr>
                        <a:t>1st (lowest)</a:t>
                      </a:r>
                    </a:p>
                  </a:txBody>
                  <a:tcPr/>
                </a:tc>
                <a:tc>
                  <a:txBody>
                    <a:bodyPr/>
                    <a:lstStyle/>
                    <a:p>
                      <a:r>
                        <a:rPr lang="en-US">
                          <a:latin typeface="Calibri" panose="020F0502020204030204" pitchFamily="34" charset="0"/>
                          <a:cs typeface="Calibri" panose="020F0502020204030204" pitchFamily="34" charset="0"/>
                        </a:rPr>
                        <a:t>20</a:t>
                      </a:r>
                    </a:p>
                  </a:txBody>
                  <a:tcPr/>
                </a:tc>
                <a:tc>
                  <a:txBody>
                    <a:bodyPr/>
                    <a:lstStyle/>
                    <a:p>
                      <a:r>
                        <a:rPr lang="en-US">
                          <a:latin typeface="Calibri" panose="020F0502020204030204" pitchFamily="34" charset="0"/>
                          <a:cs typeface="Calibri" panose="020F0502020204030204" pitchFamily="34" charset="0"/>
                        </a:rPr>
                        <a:t>60</a:t>
                      </a:r>
                    </a:p>
                  </a:txBody>
                  <a:tcPr/>
                </a:tc>
                <a:extLst>
                  <a:ext uri="{0D108BD9-81ED-4DB2-BD59-A6C34878D82A}">
                    <a16:rowId xmlns:a16="http://schemas.microsoft.com/office/drawing/2014/main" val="496611147"/>
                  </a:ext>
                </a:extLst>
              </a:tr>
              <a:tr h="370840">
                <a:tc>
                  <a:txBody>
                    <a:bodyPr/>
                    <a:lstStyle/>
                    <a:p>
                      <a:r>
                        <a:rPr lang="en-US">
                          <a:latin typeface="Calibri" panose="020F0502020204030204" pitchFamily="34" charset="0"/>
                          <a:cs typeface="Calibri" panose="020F0502020204030204" pitchFamily="34" charset="0"/>
                        </a:rPr>
                        <a:t>2nd</a:t>
                      </a:r>
                    </a:p>
                  </a:txBody>
                  <a:tcPr/>
                </a:tc>
                <a:tc>
                  <a:txBody>
                    <a:bodyPr/>
                    <a:lstStyle/>
                    <a:p>
                      <a:r>
                        <a:rPr lang="en-US">
                          <a:latin typeface="Calibri" panose="020F0502020204030204" pitchFamily="34" charset="0"/>
                          <a:cs typeface="Calibri" panose="020F0502020204030204" pitchFamily="34" charset="0"/>
                        </a:rPr>
                        <a:t>30</a:t>
                      </a:r>
                    </a:p>
                  </a:txBody>
                  <a:tcPr/>
                </a:tc>
                <a:tc>
                  <a:txBody>
                    <a:bodyPr/>
                    <a:lstStyle/>
                    <a:p>
                      <a:r>
                        <a:rPr lang="en-US">
                          <a:latin typeface="Calibri" panose="020F0502020204030204" pitchFamily="34" charset="0"/>
                          <a:cs typeface="Calibri" panose="020F0502020204030204" pitchFamily="34" charset="0"/>
                        </a:rPr>
                        <a:t>70</a:t>
                      </a:r>
                    </a:p>
                  </a:txBody>
                  <a:tcPr/>
                </a:tc>
                <a:extLst>
                  <a:ext uri="{0D108BD9-81ED-4DB2-BD59-A6C34878D82A}">
                    <a16:rowId xmlns:a16="http://schemas.microsoft.com/office/drawing/2014/main" val="1186095711"/>
                  </a:ext>
                </a:extLst>
              </a:tr>
              <a:tr h="370840">
                <a:tc>
                  <a:txBody>
                    <a:bodyPr/>
                    <a:lstStyle/>
                    <a:p>
                      <a:r>
                        <a:rPr lang="en-US">
                          <a:latin typeface="Calibri" panose="020F0502020204030204" pitchFamily="34" charset="0"/>
                          <a:cs typeface="Calibri" panose="020F0502020204030204" pitchFamily="34" charset="0"/>
                        </a:rPr>
                        <a:t>3rd</a:t>
                      </a:r>
                    </a:p>
                  </a:txBody>
                  <a:tcPr/>
                </a:tc>
                <a:tc>
                  <a:txBody>
                    <a:bodyPr/>
                    <a:lstStyle/>
                    <a:p>
                      <a:r>
                        <a:rPr lang="en-US">
                          <a:latin typeface="Calibri" panose="020F0502020204030204" pitchFamily="34" charset="0"/>
                          <a:cs typeface="Calibri" panose="020F0502020204030204" pitchFamily="34" charset="0"/>
                        </a:rPr>
                        <a:t>36</a:t>
                      </a:r>
                    </a:p>
                  </a:txBody>
                  <a:tcPr/>
                </a:tc>
                <a:tc>
                  <a:txBody>
                    <a:bodyPr/>
                    <a:lstStyle/>
                    <a:p>
                      <a:r>
                        <a:rPr lang="en-US">
                          <a:latin typeface="Calibri" panose="020F0502020204030204" pitchFamily="34" charset="0"/>
                          <a:cs typeface="Calibri" panose="020F0502020204030204" pitchFamily="34" charset="0"/>
                        </a:rPr>
                        <a:t>76</a:t>
                      </a:r>
                    </a:p>
                  </a:txBody>
                  <a:tcPr/>
                </a:tc>
                <a:extLst>
                  <a:ext uri="{0D108BD9-81ED-4DB2-BD59-A6C34878D82A}">
                    <a16:rowId xmlns:a16="http://schemas.microsoft.com/office/drawing/2014/main" val="2264019099"/>
                  </a:ext>
                </a:extLst>
              </a:tr>
              <a:tr h="370840">
                <a:tc>
                  <a:txBody>
                    <a:bodyPr/>
                    <a:lstStyle/>
                    <a:p>
                      <a:r>
                        <a:rPr lang="en-US">
                          <a:latin typeface="Calibri" panose="020F0502020204030204" pitchFamily="34" charset="0"/>
                          <a:cs typeface="Calibri" panose="020F0502020204030204" pitchFamily="34" charset="0"/>
                        </a:rPr>
                        <a:t>4th</a:t>
                      </a:r>
                    </a:p>
                  </a:txBody>
                  <a:tcPr/>
                </a:tc>
                <a:tc>
                  <a:txBody>
                    <a:bodyPr/>
                    <a:lstStyle/>
                    <a:p>
                      <a:r>
                        <a:rPr lang="en-US">
                          <a:latin typeface="Calibri" panose="020F0502020204030204" pitchFamily="34" charset="0"/>
                          <a:cs typeface="Calibri" panose="020F0502020204030204" pitchFamily="34" charset="0"/>
                        </a:rPr>
                        <a:t>41</a:t>
                      </a:r>
                    </a:p>
                  </a:txBody>
                  <a:tcPr/>
                </a:tc>
                <a:tc>
                  <a:txBody>
                    <a:bodyPr/>
                    <a:lstStyle/>
                    <a:p>
                      <a:r>
                        <a:rPr lang="en-US">
                          <a:latin typeface="Calibri" panose="020F0502020204030204" pitchFamily="34" charset="0"/>
                          <a:cs typeface="Calibri" panose="020F0502020204030204" pitchFamily="34" charset="0"/>
                        </a:rPr>
                        <a:t>82</a:t>
                      </a:r>
                    </a:p>
                  </a:txBody>
                  <a:tcPr/>
                </a:tc>
                <a:extLst>
                  <a:ext uri="{0D108BD9-81ED-4DB2-BD59-A6C34878D82A}">
                    <a16:rowId xmlns:a16="http://schemas.microsoft.com/office/drawing/2014/main" val="642094829"/>
                  </a:ext>
                </a:extLst>
              </a:tr>
              <a:tr h="381635">
                <a:tc>
                  <a:txBody>
                    <a:bodyPr/>
                    <a:lstStyle/>
                    <a:p>
                      <a:r>
                        <a:rPr lang="en-US">
                          <a:latin typeface="Calibri" panose="020F0502020204030204" pitchFamily="34" charset="0"/>
                          <a:cs typeface="Calibri" panose="020F0502020204030204" pitchFamily="34" charset="0"/>
                        </a:rPr>
                        <a:t>5</a:t>
                      </a:r>
                      <a:r>
                        <a:rPr lang="en-US" baseline="30000">
                          <a:latin typeface="Calibri" panose="020F0502020204030204" pitchFamily="34" charset="0"/>
                          <a:cs typeface="Calibri" panose="020F0502020204030204" pitchFamily="34" charset="0"/>
                        </a:rPr>
                        <a:t>th</a:t>
                      </a:r>
                      <a:r>
                        <a:rPr lang="en-US">
                          <a:latin typeface="Calibri" panose="020F0502020204030204" pitchFamily="34" charset="0"/>
                          <a:cs typeface="Calibri" panose="020F0502020204030204" pitchFamily="34" charset="0"/>
                        </a:rPr>
                        <a:t> (highest)</a:t>
                      </a:r>
                    </a:p>
                  </a:txBody>
                  <a:tcPr/>
                </a:tc>
                <a:tc>
                  <a:txBody>
                    <a:bodyPr/>
                    <a:lstStyle/>
                    <a:p>
                      <a:r>
                        <a:rPr lang="en-US">
                          <a:latin typeface="Calibri" panose="020F0502020204030204" pitchFamily="34" charset="0"/>
                          <a:cs typeface="Calibri" panose="020F0502020204030204" pitchFamily="34" charset="0"/>
                        </a:rPr>
                        <a:t>48</a:t>
                      </a:r>
                    </a:p>
                  </a:txBody>
                  <a:tcPr/>
                </a:tc>
                <a:tc>
                  <a:txBody>
                    <a:bodyPr/>
                    <a:lstStyle/>
                    <a:p>
                      <a:r>
                        <a:rPr lang="en-US">
                          <a:latin typeface="Calibri" panose="020F0502020204030204" pitchFamily="34" charset="0"/>
                          <a:cs typeface="Calibri" panose="020F0502020204030204" pitchFamily="34" charset="0"/>
                        </a:rPr>
                        <a:t>90</a:t>
                      </a:r>
                    </a:p>
                  </a:txBody>
                  <a:tcPr/>
                </a:tc>
                <a:extLst>
                  <a:ext uri="{0D108BD9-81ED-4DB2-BD59-A6C34878D82A}">
                    <a16:rowId xmlns:a16="http://schemas.microsoft.com/office/drawing/2014/main" val="3239990215"/>
                  </a:ext>
                </a:extLst>
              </a:tr>
            </a:tbl>
          </a:graphicData>
        </a:graphic>
      </p:graphicFrame>
      <p:graphicFrame>
        <p:nvGraphicFramePr>
          <p:cNvPr id="6" name="Table 6">
            <a:extLst>
              <a:ext uri="{FF2B5EF4-FFF2-40B4-BE49-F238E27FC236}">
                <a16:creationId xmlns:a16="http://schemas.microsoft.com/office/drawing/2014/main" id="{5E615341-34EF-4697-8832-249FC92203A1}"/>
              </a:ext>
            </a:extLst>
          </p:cNvPr>
          <p:cNvGraphicFramePr>
            <a:graphicFrameLocks noGrp="1"/>
          </p:cNvGraphicFramePr>
          <p:nvPr>
            <p:extLst>
              <p:ext uri="{D42A27DB-BD31-4B8C-83A1-F6EECF244321}">
                <p14:modId xmlns:p14="http://schemas.microsoft.com/office/powerpoint/2010/main" val="4050382958"/>
              </p:ext>
            </p:extLst>
          </p:nvPr>
        </p:nvGraphicFramePr>
        <p:xfrm>
          <a:off x="5880100" y="2032428"/>
          <a:ext cx="5797550" cy="3456940"/>
        </p:xfrm>
        <a:graphic>
          <a:graphicData uri="http://schemas.openxmlformats.org/drawingml/2006/table">
            <a:tbl>
              <a:tblPr firstRow="1" bandRow="1">
                <a:tableStyleId>{ED083AE6-46FA-4A59-8FB0-9F97EB10719F}</a:tableStyleId>
              </a:tblPr>
              <a:tblGrid>
                <a:gridCol w="1159510">
                  <a:extLst>
                    <a:ext uri="{9D8B030D-6E8A-4147-A177-3AD203B41FA5}">
                      <a16:colId xmlns:a16="http://schemas.microsoft.com/office/drawing/2014/main" val="3038604896"/>
                    </a:ext>
                  </a:extLst>
                </a:gridCol>
                <a:gridCol w="1159510">
                  <a:extLst>
                    <a:ext uri="{9D8B030D-6E8A-4147-A177-3AD203B41FA5}">
                      <a16:colId xmlns:a16="http://schemas.microsoft.com/office/drawing/2014/main" val="3366324687"/>
                    </a:ext>
                  </a:extLst>
                </a:gridCol>
                <a:gridCol w="1159510">
                  <a:extLst>
                    <a:ext uri="{9D8B030D-6E8A-4147-A177-3AD203B41FA5}">
                      <a16:colId xmlns:a16="http://schemas.microsoft.com/office/drawing/2014/main" val="3345580718"/>
                    </a:ext>
                  </a:extLst>
                </a:gridCol>
                <a:gridCol w="1159510">
                  <a:extLst>
                    <a:ext uri="{9D8B030D-6E8A-4147-A177-3AD203B41FA5}">
                      <a16:colId xmlns:a16="http://schemas.microsoft.com/office/drawing/2014/main" val="2384421759"/>
                    </a:ext>
                  </a:extLst>
                </a:gridCol>
                <a:gridCol w="1159510">
                  <a:extLst>
                    <a:ext uri="{9D8B030D-6E8A-4147-A177-3AD203B41FA5}">
                      <a16:colId xmlns:a16="http://schemas.microsoft.com/office/drawing/2014/main" val="326861918"/>
                    </a:ext>
                  </a:extLst>
                </a:gridCol>
              </a:tblGrid>
              <a:tr h="551180">
                <a:tc>
                  <a:txBody>
                    <a:bodyPr/>
                    <a:lstStyle/>
                    <a:p>
                      <a:r>
                        <a:rPr lang="en-US" sz="2000">
                          <a:latin typeface="Calibri" panose="020F0502020204030204" pitchFamily="34" charset="0"/>
                          <a:cs typeface="Calibri" panose="020F0502020204030204" pitchFamily="34" charset="0"/>
                        </a:rPr>
                        <a:t>Student</a:t>
                      </a:r>
                    </a:p>
                  </a:txBody>
                  <a:tcPr/>
                </a:tc>
                <a:tc>
                  <a:txBody>
                    <a:bodyPr/>
                    <a:lstStyle/>
                    <a:p>
                      <a:r>
                        <a:rPr lang="en-US" sz="2000">
                          <a:latin typeface="Calibri" panose="020F0502020204030204" pitchFamily="34" charset="0"/>
                          <a:cs typeface="Calibri" panose="020F0502020204030204" pitchFamily="34" charset="0"/>
                        </a:rPr>
                        <a:t>Quintile</a:t>
                      </a:r>
                    </a:p>
                  </a:txBody>
                  <a:tcPr/>
                </a:tc>
                <a:tc>
                  <a:txBody>
                    <a:bodyPr/>
                    <a:lstStyle/>
                    <a:p>
                      <a:r>
                        <a:rPr lang="en-US" sz="2000">
                          <a:latin typeface="Calibri" panose="020F0502020204030204" pitchFamily="34" charset="0"/>
                          <a:cs typeface="Calibri" panose="020F0502020204030204" pitchFamily="34" charset="0"/>
                        </a:rPr>
                        <a:t>Target Score</a:t>
                      </a:r>
                    </a:p>
                  </a:txBody>
                  <a:tcPr/>
                </a:tc>
                <a:tc>
                  <a:txBody>
                    <a:bodyPr/>
                    <a:lstStyle/>
                    <a:p>
                      <a:r>
                        <a:rPr lang="en-US" sz="2000">
                          <a:latin typeface="Calibri" panose="020F0502020204030204" pitchFamily="34" charset="0"/>
                          <a:cs typeface="Calibri" panose="020F0502020204030204" pitchFamily="34" charset="0"/>
                        </a:rPr>
                        <a:t>Actual Score</a:t>
                      </a:r>
                    </a:p>
                  </a:txBody>
                  <a:tcPr/>
                </a:tc>
                <a:tc>
                  <a:txBody>
                    <a:bodyPr/>
                    <a:lstStyle/>
                    <a:p>
                      <a:r>
                        <a:rPr lang="en-US" sz="2000">
                          <a:latin typeface="Calibri" panose="020F0502020204030204" pitchFamily="34" charset="0"/>
                          <a:cs typeface="Calibri" panose="020F0502020204030204" pitchFamily="34" charset="0"/>
                        </a:rPr>
                        <a:t>Met or not?</a:t>
                      </a:r>
                    </a:p>
                  </a:txBody>
                  <a:tcPr/>
                </a:tc>
                <a:extLst>
                  <a:ext uri="{0D108BD9-81ED-4DB2-BD59-A6C34878D82A}">
                    <a16:rowId xmlns:a16="http://schemas.microsoft.com/office/drawing/2014/main" val="243924224"/>
                  </a:ext>
                </a:extLst>
              </a:tr>
              <a:tr h="551180">
                <a:tc>
                  <a:txBody>
                    <a:bodyPr/>
                    <a:lstStyle/>
                    <a:p>
                      <a:r>
                        <a:rPr lang="en-US" sz="2000">
                          <a:latin typeface="Calibri" panose="020F0502020204030204" pitchFamily="34" charset="0"/>
                          <a:cs typeface="Calibri" panose="020F0502020204030204" pitchFamily="34" charset="0"/>
                        </a:rPr>
                        <a:t>Shannon</a:t>
                      </a:r>
                    </a:p>
                  </a:txBody>
                  <a:tcPr/>
                </a:tc>
                <a:tc>
                  <a:txBody>
                    <a:bodyPr/>
                    <a:lstStyle/>
                    <a:p>
                      <a:r>
                        <a:rPr lang="en-US" sz="2000">
                          <a:latin typeface="Calibri" panose="020F0502020204030204" pitchFamily="34" charset="0"/>
                          <a:cs typeface="Calibri" panose="020F0502020204030204" pitchFamily="34" charset="0"/>
                        </a:rPr>
                        <a:t>1</a:t>
                      </a:r>
                      <a:r>
                        <a:rPr lang="en-US" sz="2000" baseline="30000">
                          <a:latin typeface="Calibri" panose="020F0502020204030204" pitchFamily="34" charset="0"/>
                          <a:cs typeface="Calibri" panose="020F0502020204030204" pitchFamily="34" charset="0"/>
                        </a:rPr>
                        <a:t>st</a:t>
                      </a:r>
                      <a:endParaRPr lang="en-US" sz="2000">
                        <a:latin typeface="Calibri" panose="020F0502020204030204" pitchFamily="34" charset="0"/>
                        <a:cs typeface="Calibri" panose="020F0502020204030204" pitchFamily="34" charset="0"/>
                      </a:endParaRPr>
                    </a:p>
                  </a:txBody>
                  <a:tcPr/>
                </a:tc>
                <a:tc>
                  <a:txBody>
                    <a:bodyPr/>
                    <a:lstStyle/>
                    <a:p>
                      <a:r>
                        <a:rPr lang="en-US" sz="2000">
                          <a:latin typeface="Calibri" panose="020F0502020204030204" pitchFamily="34" charset="0"/>
                          <a:cs typeface="Calibri" panose="020F0502020204030204" pitchFamily="34" charset="0"/>
                        </a:rPr>
                        <a:t>60</a:t>
                      </a:r>
                    </a:p>
                  </a:txBody>
                  <a:tcPr/>
                </a:tc>
                <a:tc>
                  <a:txBody>
                    <a:bodyPr/>
                    <a:lstStyle/>
                    <a:p>
                      <a:r>
                        <a:rPr lang="en-US" sz="2000">
                          <a:latin typeface="Calibri" panose="020F0502020204030204" pitchFamily="34" charset="0"/>
                          <a:cs typeface="Calibri" panose="020F0502020204030204" pitchFamily="34" charset="0"/>
                        </a:rPr>
                        <a:t>60</a:t>
                      </a:r>
                    </a:p>
                  </a:txBody>
                  <a:tcPr/>
                </a:tc>
                <a:tc>
                  <a:txBody>
                    <a:bodyPr/>
                    <a:lstStyle/>
                    <a:p>
                      <a:r>
                        <a:rPr lang="en-US" sz="2000">
                          <a:latin typeface="Calibri" panose="020F0502020204030204" pitchFamily="34" charset="0"/>
                          <a:cs typeface="Calibri" panose="020F0502020204030204" pitchFamily="34" charset="0"/>
                        </a:rPr>
                        <a:t>Yes</a:t>
                      </a:r>
                    </a:p>
                  </a:txBody>
                  <a:tcPr/>
                </a:tc>
                <a:extLst>
                  <a:ext uri="{0D108BD9-81ED-4DB2-BD59-A6C34878D82A}">
                    <a16:rowId xmlns:a16="http://schemas.microsoft.com/office/drawing/2014/main" val="2900399267"/>
                  </a:ext>
                </a:extLst>
              </a:tr>
              <a:tr h="551180">
                <a:tc>
                  <a:txBody>
                    <a:bodyPr/>
                    <a:lstStyle/>
                    <a:p>
                      <a:r>
                        <a:rPr lang="en-US" sz="2000">
                          <a:latin typeface="Calibri" panose="020F0502020204030204" pitchFamily="34" charset="0"/>
                          <a:cs typeface="Calibri" panose="020F0502020204030204" pitchFamily="34" charset="0"/>
                        </a:rPr>
                        <a:t>Abi</a:t>
                      </a:r>
                    </a:p>
                  </a:txBody>
                  <a:tcPr/>
                </a:tc>
                <a:tc>
                  <a:txBody>
                    <a:bodyPr/>
                    <a:lstStyle/>
                    <a:p>
                      <a:r>
                        <a:rPr lang="en-US" sz="2000">
                          <a:latin typeface="Calibri" panose="020F0502020204030204" pitchFamily="34" charset="0"/>
                          <a:cs typeface="Calibri" panose="020F0502020204030204" pitchFamily="34" charset="0"/>
                        </a:rPr>
                        <a:t>2</a:t>
                      </a:r>
                      <a:r>
                        <a:rPr lang="en-US" sz="2000" baseline="30000">
                          <a:latin typeface="Calibri" panose="020F0502020204030204" pitchFamily="34" charset="0"/>
                          <a:cs typeface="Calibri" panose="020F0502020204030204" pitchFamily="34" charset="0"/>
                        </a:rPr>
                        <a:t>nd</a:t>
                      </a:r>
                      <a:endParaRPr lang="en-US" sz="2000">
                        <a:latin typeface="Calibri" panose="020F0502020204030204" pitchFamily="34" charset="0"/>
                        <a:cs typeface="Calibri" panose="020F0502020204030204" pitchFamily="34" charset="0"/>
                      </a:endParaRPr>
                    </a:p>
                  </a:txBody>
                  <a:tcPr/>
                </a:tc>
                <a:tc>
                  <a:txBody>
                    <a:bodyPr/>
                    <a:lstStyle/>
                    <a:p>
                      <a:r>
                        <a:rPr lang="en-US" sz="2000">
                          <a:latin typeface="Calibri" panose="020F0502020204030204" pitchFamily="34" charset="0"/>
                          <a:cs typeface="Calibri" panose="020F0502020204030204" pitchFamily="34" charset="0"/>
                        </a:rPr>
                        <a:t>70</a:t>
                      </a:r>
                    </a:p>
                  </a:txBody>
                  <a:tcPr/>
                </a:tc>
                <a:tc>
                  <a:txBody>
                    <a:bodyPr/>
                    <a:lstStyle/>
                    <a:p>
                      <a:r>
                        <a:rPr lang="en-US" sz="2000">
                          <a:latin typeface="Calibri" panose="020F0502020204030204" pitchFamily="34" charset="0"/>
                          <a:cs typeface="Calibri" panose="020F0502020204030204" pitchFamily="34" charset="0"/>
                        </a:rPr>
                        <a:t>60</a:t>
                      </a:r>
                    </a:p>
                  </a:txBody>
                  <a:tcPr/>
                </a:tc>
                <a:tc>
                  <a:txBody>
                    <a:bodyPr/>
                    <a:lstStyle/>
                    <a:p>
                      <a:r>
                        <a:rPr lang="en-US" sz="2000">
                          <a:latin typeface="Calibri" panose="020F0502020204030204" pitchFamily="34" charset="0"/>
                          <a:cs typeface="Calibri" panose="020F0502020204030204" pitchFamily="34" charset="0"/>
                        </a:rPr>
                        <a:t>No</a:t>
                      </a:r>
                    </a:p>
                  </a:txBody>
                  <a:tcPr/>
                </a:tc>
                <a:extLst>
                  <a:ext uri="{0D108BD9-81ED-4DB2-BD59-A6C34878D82A}">
                    <a16:rowId xmlns:a16="http://schemas.microsoft.com/office/drawing/2014/main" val="4111626948"/>
                  </a:ext>
                </a:extLst>
              </a:tr>
              <a:tr h="551180">
                <a:tc>
                  <a:txBody>
                    <a:bodyPr/>
                    <a:lstStyle/>
                    <a:p>
                      <a:r>
                        <a:rPr lang="en-US" sz="2000">
                          <a:latin typeface="Calibri" panose="020F0502020204030204" pitchFamily="34" charset="0"/>
                          <a:cs typeface="Calibri" panose="020F0502020204030204" pitchFamily="34" charset="0"/>
                        </a:rPr>
                        <a:t>Sula</a:t>
                      </a:r>
                    </a:p>
                  </a:txBody>
                  <a:tcPr/>
                </a:tc>
                <a:tc>
                  <a:txBody>
                    <a:bodyPr/>
                    <a:lstStyle/>
                    <a:p>
                      <a:r>
                        <a:rPr lang="en-US" sz="2000">
                          <a:latin typeface="Calibri" panose="020F0502020204030204" pitchFamily="34" charset="0"/>
                          <a:cs typeface="Calibri" panose="020F0502020204030204" pitchFamily="34" charset="0"/>
                        </a:rPr>
                        <a:t>3</a:t>
                      </a:r>
                      <a:r>
                        <a:rPr lang="en-US" sz="2000" baseline="30000">
                          <a:latin typeface="Calibri" panose="020F0502020204030204" pitchFamily="34" charset="0"/>
                          <a:cs typeface="Calibri" panose="020F0502020204030204" pitchFamily="34" charset="0"/>
                        </a:rPr>
                        <a:t>rd</a:t>
                      </a:r>
                      <a:endParaRPr lang="en-US" sz="2000">
                        <a:latin typeface="Calibri" panose="020F0502020204030204" pitchFamily="34" charset="0"/>
                        <a:cs typeface="Calibri" panose="020F0502020204030204" pitchFamily="34" charset="0"/>
                      </a:endParaRPr>
                    </a:p>
                  </a:txBody>
                  <a:tcPr/>
                </a:tc>
                <a:tc>
                  <a:txBody>
                    <a:bodyPr/>
                    <a:lstStyle/>
                    <a:p>
                      <a:r>
                        <a:rPr lang="en-US" sz="2000">
                          <a:latin typeface="Calibri" panose="020F0502020204030204" pitchFamily="34" charset="0"/>
                          <a:cs typeface="Calibri" panose="020F0502020204030204" pitchFamily="34" charset="0"/>
                        </a:rPr>
                        <a:t>76</a:t>
                      </a:r>
                    </a:p>
                  </a:txBody>
                  <a:tcPr/>
                </a:tc>
                <a:tc>
                  <a:txBody>
                    <a:bodyPr/>
                    <a:lstStyle/>
                    <a:p>
                      <a:r>
                        <a:rPr lang="en-US" sz="2000">
                          <a:latin typeface="Calibri" panose="020F0502020204030204" pitchFamily="34" charset="0"/>
                          <a:cs typeface="Calibri" panose="020F0502020204030204" pitchFamily="34" charset="0"/>
                        </a:rPr>
                        <a:t>79</a:t>
                      </a:r>
                    </a:p>
                  </a:txBody>
                  <a:tcPr/>
                </a:tc>
                <a:tc>
                  <a:txBody>
                    <a:bodyPr/>
                    <a:lstStyle/>
                    <a:p>
                      <a:r>
                        <a:rPr lang="en-US" sz="2000">
                          <a:latin typeface="Calibri" panose="020F0502020204030204" pitchFamily="34" charset="0"/>
                          <a:cs typeface="Calibri" panose="020F0502020204030204" pitchFamily="34" charset="0"/>
                        </a:rPr>
                        <a:t>Yes</a:t>
                      </a:r>
                    </a:p>
                  </a:txBody>
                  <a:tcPr/>
                </a:tc>
                <a:extLst>
                  <a:ext uri="{0D108BD9-81ED-4DB2-BD59-A6C34878D82A}">
                    <a16:rowId xmlns:a16="http://schemas.microsoft.com/office/drawing/2014/main" val="2952625623"/>
                  </a:ext>
                </a:extLst>
              </a:tr>
              <a:tr h="551180">
                <a:tc>
                  <a:txBody>
                    <a:bodyPr/>
                    <a:lstStyle/>
                    <a:p>
                      <a:r>
                        <a:rPr lang="en-US" sz="2000">
                          <a:latin typeface="Calibri" panose="020F0502020204030204" pitchFamily="34" charset="0"/>
                          <a:cs typeface="Calibri" panose="020F0502020204030204" pitchFamily="34" charset="0"/>
                        </a:rPr>
                        <a:t>Asim</a:t>
                      </a:r>
                    </a:p>
                  </a:txBody>
                  <a:tcPr/>
                </a:tc>
                <a:tc>
                  <a:txBody>
                    <a:bodyPr/>
                    <a:lstStyle/>
                    <a:p>
                      <a:r>
                        <a:rPr lang="en-US" sz="2000">
                          <a:latin typeface="Calibri" panose="020F0502020204030204" pitchFamily="34" charset="0"/>
                          <a:cs typeface="Calibri" panose="020F0502020204030204" pitchFamily="34" charset="0"/>
                        </a:rPr>
                        <a:t>4</a:t>
                      </a:r>
                      <a:r>
                        <a:rPr lang="en-US" sz="2000" baseline="30000">
                          <a:latin typeface="Calibri" panose="020F0502020204030204" pitchFamily="34" charset="0"/>
                          <a:cs typeface="Calibri" panose="020F0502020204030204" pitchFamily="34" charset="0"/>
                        </a:rPr>
                        <a:t>th</a:t>
                      </a:r>
                      <a:endParaRPr lang="en-US" sz="2000">
                        <a:latin typeface="Calibri" panose="020F0502020204030204" pitchFamily="34" charset="0"/>
                        <a:cs typeface="Calibri" panose="020F0502020204030204" pitchFamily="34" charset="0"/>
                      </a:endParaRPr>
                    </a:p>
                  </a:txBody>
                  <a:tcPr/>
                </a:tc>
                <a:tc>
                  <a:txBody>
                    <a:bodyPr/>
                    <a:lstStyle/>
                    <a:p>
                      <a:r>
                        <a:rPr lang="en-US" sz="2000">
                          <a:latin typeface="Calibri" panose="020F0502020204030204" pitchFamily="34" charset="0"/>
                          <a:cs typeface="Calibri" panose="020F0502020204030204" pitchFamily="34" charset="0"/>
                        </a:rPr>
                        <a:t>82</a:t>
                      </a:r>
                    </a:p>
                  </a:txBody>
                  <a:tcPr/>
                </a:tc>
                <a:tc>
                  <a:txBody>
                    <a:bodyPr/>
                    <a:lstStyle/>
                    <a:p>
                      <a:r>
                        <a:rPr lang="en-US" sz="2000">
                          <a:latin typeface="Calibri" panose="020F0502020204030204" pitchFamily="34" charset="0"/>
                          <a:cs typeface="Calibri" panose="020F0502020204030204" pitchFamily="34" charset="0"/>
                        </a:rPr>
                        <a:t>85</a:t>
                      </a:r>
                    </a:p>
                  </a:txBody>
                  <a:tcPr/>
                </a:tc>
                <a:tc>
                  <a:txBody>
                    <a:bodyPr/>
                    <a:lstStyle/>
                    <a:p>
                      <a:r>
                        <a:rPr lang="en-US" sz="2000">
                          <a:latin typeface="Calibri" panose="020F0502020204030204" pitchFamily="34" charset="0"/>
                          <a:cs typeface="Calibri" panose="020F0502020204030204" pitchFamily="34" charset="0"/>
                        </a:rPr>
                        <a:t>Yes</a:t>
                      </a:r>
                    </a:p>
                  </a:txBody>
                  <a:tcPr/>
                </a:tc>
                <a:extLst>
                  <a:ext uri="{0D108BD9-81ED-4DB2-BD59-A6C34878D82A}">
                    <a16:rowId xmlns:a16="http://schemas.microsoft.com/office/drawing/2014/main" val="1557183219"/>
                  </a:ext>
                </a:extLst>
              </a:tr>
              <a:tr h="551180">
                <a:tc>
                  <a:txBody>
                    <a:bodyPr/>
                    <a:lstStyle/>
                    <a:p>
                      <a:r>
                        <a:rPr lang="en-US" sz="2000">
                          <a:latin typeface="Calibri" panose="020F0502020204030204" pitchFamily="34" charset="0"/>
                          <a:cs typeface="Calibri" panose="020F0502020204030204" pitchFamily="34" charset="0"/>
                        </a:rPr>
                        <a:t>Gerardo</a:t>
                      </a:r>
                    </a:p>
                  </a:txBody>
                  <a:tcPr/>
                </a:tc>
                <a:tc>
                  <a:txBody>
                    <a:bodyPr/>
                    <a:lstStyle/>
                    <a:p>
                      <a:r>
                        <a:rPr lang="en-US" sz="2000">
                          <a:latin typeface="Calibri" panose="020F0502020204030204" pitchFamily="34" charset="0"/>
                          <a:cs typeface="Calibri" panose="020F0502020204030204" pitchFamily="34" charset="0"/>
                        </a:rPr>
                        <a:t>5th</a:t>
                      </a:r>
                    </a:p>
                  </a:txBody>
                  <a:tcPr/>
                </a:tc>
                <a:tc>
                  <a:txBody>
                    <a:bodyPr/>
                    <a:lstStyle/>
                    <a:p>
                      <a:r>
                        <a:rPr lang="en-US" sz="2000">
                          <a:latin typeface="Calibri" panose="020F0502020204030204" pitchFamily="34" charset="0"/>
                          <a:cs typeface="Calibri" panose="020F0502020204030204" pitchFamily="34" charset="0"/>
                        </a:rPr>
                        <a:t>90</a:t>
                      </a:r>
                    </a:p>
                  </a:txBody>
                  <a:tcPr/>
                </a:tc>
                <a:tc>
                  <a:txBody>
                    <a:bodyPr/>
                    <a:lstStyle/>
                    <a:p>
                      <a:r>
                        <a:rPr lang="en-US" sz="2000">
                          <a:latin typeface="Calibri" panose="020F0502020204030204" pitchFamily="34" charset="0"/>
                          <a:cs typeface="Calibri" panose="020F0502020204030204" pitchFamily="34" charset="0"/>
                        </a:rPr>
                        <a:t>91</a:t>
                      </a:r>
                    </a:p>
                  </a:txBody>
                  <a:tcPr/>
                </a:tc>
                <a:tc>
                  <a:txBody>
                    <a:bodyPr/>
                    <a:lstStyle/>
                    <a:p>
                      <a:r>
                        <a:rPr lang="en-US" sz="2000">
                          <a:latin typeface="Calibri" panose="020F0502020204030204" pitchFamily="34" charset="0"/>
                          <a:cs typeface="Calibri" panose="020F0502020204030204" pitchFamily="34" charset="0"/>
                        </a:rPr>
                        <a:t>Yes</a:t>
                      </a:r>
                    </a:p>
                  </a:txBody>
                  <a:tcPr/>
                </a:tc>
                <a:extLst>
                  <a:ext uri="{0D108BD9-81ED-4DB2-BD59-A6C34878D82A}">
                    <a16:rowId xmlns:a16="http://schemas.microsoft.com/office/drawing/2014/main" val="1429553560"/>
                  </a:ext>
                </a:extLst>
              </a:tr>
            </a:tbl>
          </a:graphicData>
        </a:graphic>
      </p:graphicFrame>
      <p:sp>
        <p:nvSpPr>
          <p:cNvPr id="7" name="TextBox 6">
            <a:extLst>
              <a:ext uri="{FF2B5EF4-FFF2-40B4-BE49-F238E27FC236}">
                <a16:creationId xmlns:a16="http://schemas.microsoft.com/office/drawing/2014/main" id="{DF3714B9-B7E1-4B0F-A321-995B44E462CB}"/>
              </a:ext>
            </a:extLst>
          </p:cNvPr>
          <p:cNvSpPr txBox="1"/>
          <p:nvPr/>
        </p:nvSpPr>
        <p:spPr>
          <a:xfrm>
            <a:off x="1652590" y="1120250"/>
            <a:ext cx="9282110" cy="461665"/>
          </a:xfrm>
          <a:prstGeom prst="rect">
            <a:avLst/>
          </a:prstGeom>
          <a:noFill/>
          <a:ln w="76200">
            <a:solidFill>
              <a:schemeClr val="accent4">
                <a:lumMod val="75000"/>
              </a:schemeClr>
            </a:solidFill>
          </a:ln>
        </p:spPr>
        <p:txBody>
          <a:bodyPr wrap="square" rtlCol="0">
            <a:spAutoFit/>
          </a:bodyPr>
          <a:lstStyle/>
          <a:p>
            <a:r>
              <a:rPr lang="en-US" sz="2400"/>
              <a:t>Based on Average Post-test score for the Quartile/Quintile</a:t>
            </a:r>
          </a:p>
        </p:txBody>
      </p:sp>
    </p:spTree>
    <p:extLst>
      <p:ext uri="{BB962C8B-B14F-4D97-AF65-F5344CB8AC3E}">
        <p14:creationId xmlns:p14="http://schemas.microsoft.com/office/powerpoint/2010/main" val="2418058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DEEE024-ADE7-476D-8997-A2906D3899C5}"/>
              </a:ext>
            </a:extLst>
          </p:cNvPr>
          <p:cNvSpPr txBox="1">
            <a:spLocks noGrp="1"/>
          </p:cNvSpPr>
          <p:nvPr>
            <p:ph type="title" idx="4294967295"/>
          </p:nvPr>
        </p:nvSpPr>
        <p:spPr>
          <a:xfrm>
            <a:off x="174929" y="272266"/>
            <a:ext cx="10301287" cy="7000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mj-lt"/>
                <a:ea typeface="+mj-ea"/>
                <a:cs typeface="+mj-cs"/>
              </a:rPr>
              <a:t>Quartile/Quintile Growth Model Example</a:t>
            </a:r>
          </a:p>
        </p:txBody>
      </p:sp>
      <p:sp>
        <p:nvSpPr>
          <p:cNvPr id="4" name="TextBox 3">
            <a:extLst>
              <a:ext uri="{FF2B5EF4-FFF2-40B4-BE49-F238E27FC236}">
                <a16:creationId xmlns:a16="http://schemas.microsoft.com/office/drawing/2014/main" id="{8559BB0E-A99C-4278-85D8-B0B27AE066F4}"/>
              </a:ext>
            </a:extLst>
          </p:cNvPr>
          <p:cNvSpPr txBox="1"/>
          <p:nvPr/>
        </p:nvSpPr>
        <p:spPr>
          <a:xfrm>
            <a:off x="415636" y="1574317"/>
            <a:ext cx="8315325" cy="461665"/>
          </a:xfrm>
          <a:prstGeom prst="rect">
            <a:avLst/>
          </a:prstGeom>
          <a:noFill/>
          <a:ln w="76200">
            <a:solidFill>
              <a:schemeClr val="accent4">
                <a:lumMod val="75000"/>
              </a:schemeClr>
            </a:solidFill>
          </a:ln>
        </p:spPr>
        <p:txBody>
          <a:bodyPr wrap="square" rtlCol="0">
            <a:spAutoFit/>
          </a:bodyPr>
          <a:lstStyle/>
          <a:p>
            <a:r>
              <a:rPr lang="en-US" sz="2400"/>
              <a:t>Based on Average % Growth Points for the Quartile/Quintile</a:t>
            </a:r>
          </a:p>
        </p:txBody>
      </p:sp>
      <p:graphicFrame>
        <p:nvGraphicFramePr>
          <p:cNvPr id="13" name="Table 13">
            <a:extLst>
              <a:ext uri="{FF2B5EF4-FFF2-40B4-BE49-F238E27FC236}">
                <a16:creationId xmlns:a16="http://schemas.microsoft.com/office/drawing/2014/main" id="{E93F8A35-4D83-490C-B7D8-0D57900E3DB5}"/>
              </a:ext>
            </a:extLst>
          </p:cNvPr>
          <p:cNvGraphicFramePr>
            <a:graphicFrameLocks noGrp="1"/>
          </p:cNvGraphicFramePr>
          <p:nvPr>
            <p:ph sz="half" idx="4294967295"/>
            <p:extLst>
              <p:ext uri="{D42A27DB-BD31-4B8C-83A1-F6EECF244321}">
                <p14:modId xmlns:p14="http://schemas.microsoft.com/office/powerpoint/2010/main" val="2929167394"/>
              </p:ext>
            </p:extLst>
          </p:nvPr>
        </p:nvGraphicFramePr>
        <p:xfrm>
          <a:off x="415636" y="2689450"/>
          <a:ext cx="3548062" cy="3675725"/>
        </p:xfrm>
        <a:graphic>
          <a:graphicData uri="http://schemas.openxmlformats.org/drawingml/2006/table">
            <a:tbl>
              <a:tblPr firstRow="1" bandRow="1">
                <a:tableStyleId>{ED083AE6-46FA-4A59-8FB0-9F97EB10719F}</a:tableStyleId>
              </a:tblPr>
              <a:tblGrid>
                <a:gridCol w="1774031">
                  <a:extLst>
                    <a:ext uri="{9D8B030D-6E8A-4147-A177-3AD203B41FA5}">
                      <a16:colId xmlns:a16="http://schemas.microsoft.com/office/drawing/2014/main" val="1218279985"/>
                    </a:ext>
                  </a:extLst>
                </a:gridCol>
                <a:gridCol w="1774031">
                  <a:extLst>
                    <a:ext uri="{9D8B030D-6E8A-4147-A177-3AD203B41FA5}">
                      <a16:colId xmlns:a16="http://schemas.microsoft.com/office/drawing/2014/main" val="607668760"/>
                    </a:ext>
                  </a:extLst>
                </a:gridCol>
              </a:tblGrid>
              <a:tr h="1435925">
                <a:tc>
                  <a:txBody>
                    <a:bodyPr/>
                    <a:lstStyle/>
                    <a:p>
                      <a:r>
                        <a:rPr lang="en-US"/>
                        <a:t>Quintile</a:t>
                      </a:r>
                    </a:p>
                  </a:txBody>
                  <a:tcPr/>
                </a:tc>
                <a:tc>
                  <a:txBody>
                    <a:bodyPr/>
                    <a:lstStyle/>
                    <a:p>
                      <a:r>
                        <a:rPr lang="en-US"/>
                        <a:t>Average % Growth Points for the Quintile from BOY to EOY</a:t>
                      </a:r>
                    </a:p>
                  </a:txBody>
                  <a:tcPr/>
                </a:tc>
                <a:extLst>
                  <a:ext uri="{0D108BD9-81ED-4DB2-BD59-A6C34878D82A}">
                    <a16:rowId xmlns:a16="http://schemas.microsoft.com/office/drawing/2014/main" val="922823323"/>
                  </a:ext>
                </a:extLst>
              </a:tr>
              <a:tr h="447960">
                <a:tc>
                  <a:txBody>
                    <a:bodyPr/>
                    <a:lstStyle/>
                    <a:p>
                      <a:r>
                        <a:rPr lang="en-US"/>
                        <a:t>1</a:t>
                      </a:r>
                      <a:r>
                        <a:rPr lang="en-US" baseline="30000"/>
                        <a:t>st</a:t>
                      </a:r>
                      <a:endParaRPr lang="en-US"/>
                    </a:p>
                  </a:txBody>
                  <a:tcPr/>
                </a:tc>
                <a:tc>
                  <a:txBody>
                    <a:bodyPr/>
                    <a:lstStyle/>
                    <a:p>
                      <a:r>
                        <a:rPr lang="en-US"/>
                        <a:t>42 points</a:t>
                      </a:r>
                    </a:p>
                  </a:txBody>
                  <a:tcPr/>
                </a:tc>
                <a:extLst>
                  <a:ext uri="{0D108BD9-81ED-4DB2-BD59-A6C34878D82A}">
                    <a16:rowId xmlns:a16="http://schemas.microsoft.com/office/drawing/2014/main" val="567952937"/>
                  </a:ext>
                </a:extLst>
              </a:tr>
              <a:tr h="447960">
                <a:tc>
                  <a:txBody>
                    <a:bodyPr/>
                    <a:lstStyle/>
                    <a:p>
                      <a:r>
                        <a:rPr lang="en-US"/>
                        <a:t>2</a:t>
                      </a:r>
                      <a:r>
                        <a:rPr lang="en-US" baseline="30000"/>
                        <a:t>nd</a:t>
                      </a:r>
                      <a:endParaRPr lang="en-US"/>
                    </a:p>
                  </a:txBody>
                  <a:tcPr/>
                </a:tc>
                <a:tc>
                  <a:txBody>
                    <a:bodyPr/>
                    <a:lstStyle/>
                    <a:p>
                      <a:r>
                        <a:rPr lang="en-US"/>
                        <a:t>40 points</a:t>
                      </a:r>
                    </a:p>
                  </a:txBody>
                  <a:tcPr/>
                </a:tc>
                <a:extLst>
                  <a:ext uri="{0D108BD9-81ED-4DB2-BD59-A6C34878D82A}">
                    <a16:rowId xmlns:a16="http://schemas.microsoft.com/office/drawing/2014/main" val="275605781"/>
                  </a:ext>
                </a:extLst>
              </a:tr>
              <a:tr h="447960">
                <a:tc>
                  <a:txBody>
                    <a:bodyPr/>
                    <a:lstStyle/>
                    <a:p>
                      <a:r>
                        <a:rPr lang="en-US"/>
                        <a:t>3</a:t>
                      </a:r>
                      <a:r>
                        <a:rPr lang="en-US" baseline="30000"/>
                        <a:t>rd</a:t>
                      </a:r>
                      <a:endParaRPr lang="en-US"/>
                    </a:p>
                  </a:txBody>
                  <a:tcPr/>
                </a:tc>
                <a:tc>
                  <a:txBody>
                    <a:bodyPr/>
                    <a:lstStyle/>
                    <a:p>
                      <a:r>
                        <a:rPr lang="en-US"/>
                        <a:t>37 points</a:t>
                      </a:r>
                    </a:p>
                  </a:txBody>
                  <a:tcPr/>
                </a:tc>
                <a:extLst>
                  <a:ext uri="{0D108BD9-81ED-4DB2-BD59-A6C34878D82A}">
                    <a16:rowId xmlns:a16="http://schemas.microsoft.com/office/drawing/2014/main" val="835503564"/>
                  </a:ext>
                </a:extLst>
              </a:tr>
              <a:tr h="447960">
                <a:tc>
                  <a:txBody>
                    <a:bodyPr/>
                    <a:lstStyle/>
                    <a:p>
                      <a:r>
                        <a:rPr lang="en-US"/>
                        <a:t>4</a:t>
                      </a:r>
                      <a:r>
                        <a:rPr lang="en-US" baseline="30000"/>
                        <a:t>th</a:t>
                      </a:r>
                      <a:endParaRPr lang="en-US"/>
                    </a:p>
                  </a:txBody>
                  <a:tcPr/>
                </a:tc>
                <a:tc>
                  <a:txBody>
                    <a:bodyPr/>
                    <a:lstStyle/>
                    <a:p>
                      <a:r>
                        <a:rPr lang="en-US"/>
                        <a:t>34 points</a:t>
                      </a:r>
                    </a:p>
                  </a:txBody>
                  <a:tcPr/>
                </a:tc>
                <a:extLst>
                  <a:ext uri="{0D108BD9-81ED-4DB2-BD59-A6C34878D82A}">
                    <a16:rowId xmlns:a16="http://schemas.microsoft.com/office/drawing/2014/main" val="4017566423"/>
                  </a:ext>
                </a:extLst>
              </a:tr>
              <a:tr h="447960">
                <a:tc>
                  <a:txBody>
                    <a:bodyPr/>
                    <a:lstStyle/>
                    <a:p>
                      <a:r>
                        <a:rPr lang="en-US"/>
                        <a:t>5</a:t>
                      </a:r>
                      <a:r>
                        <a:rPr lang="en-US" baseline="30000"/>
                        <a:t>th</a:t>
                      </a:r>
                      <a:r>
                        <a:rPr lang="en-US"/>
                        <a:t> </a:t>
                      </a:r>
                    </a:p>
                  </a:txBody>
                  <a:tcPr/>
                </a:tc>
                <a:tc>
                  <a:txBody>
                    <a:bodyPr/>
                    <a:lstStyle/>
                    <a:p>
                      <a:r>
                        <a:rPr lang="en-US"/>
                        <a:t>30 points</a:t>
                      </a:r>
                    </a:p>
                  </a:txBody>
                  <a:tcPr/>
                </a:tc>
                <a:extLst>
                  <a:ext uri="{0D108BD9-81ED-4DB2-BD59-A6C34878D82A}">
                    <a16:rowId xmlns:a16="http://schemas.microsoft.com/office/drawing/2014/main" val="3968461219"/>
                  </a:ext>
                </a:extLst>
              </a:tr>
            </a:tbl>
          </a:graphicData>
        </a:graphic>
      </p:graphicFrame>
      <p:graphicFrame>
        <p:nvGraphicFramePr>
          <p:cNvPr id="14" name="Table 14">
            <a:extLst>
              <a:ext uri="{FF2B5EF4-FFF2-40B4-BE49-F238E27FC236}">
                <a16:creationId xmlns:a16="http://schemas.microsoft.com/office/drawing/2014/main" id="{FFC3B5AC-ACB1-4203-9F10-30269082D946}"/>
              </a:ext>
            </a:extLst>
          </p:cNvPr>
          <p:cNvGraphicFramePr>
            <a:graphicFrameLocks noGrp="1"/>
          </p:cNvGraphicFramePr>
          <p:nvPr>
            <p:extLst>
              <p:ext uri="{D42A27DB-BD31-4B8C-83A1-F6EECF244321}">
                <p14:modId xmlns:p14="http://schemas.microsoft.com/office/powerpoint/2010/main" val="521899469"/>
              </p:ext>
            </p:extLst>
          </p:nvPr>
        </p:nvGraphicFramePr>
        <p:xfrm>
          <a:off x="4910923" y="2607234"/>
          <a:ext cx="6981826" cy="3757940"/>
        </p:xfrm>
        <a:graphic>
          <a:graphicData uri="http://schemas.openxmlformats.org/drawingml/2006/table">
            <a:tbl>
              <a:tblPr firstRow="1" bandRow="1">
                <a:tableStyleId>{ED083AE6-46FA-4A59-8FB0-9F97EB10719F}</a:tableStyleId>
              </a:tblPr>
              <a:tblGrid>
                <a:gridCol w="1163638">
                  <a:extLst>
                    <a:ext uri="{9D8B030D-6E8A-4147-A177-3AD203B41FA5}">
                      <a16:colId xmlns:a16="http://schemas.microsoft.com/office/drawing/2014/main" val="2804001279"/>
                    </a:ext>
                  </a:extLst>
                </a:gridCol>
                <a:gridCol w="1163638">
                  <a:extLst>
                    <a:ext uri="{9D8B030D-6E8A-4147-A177-3AD203B41FA5}">
                      <a16:colId xmlns:a16="http://schemas.microsoft.com/office/drawing/2014/main" val="3381148"/>
                    </a:ext>
                  </a:extLst>
                </a:gridCol>
                <a:gridCol w="967519">
                  <a:extLst>
                    <a:ext uri="{9D8B030D-6E8A-4147-A177-3AD203B41FA5}">
                      <a16:colId xmlns:a16="http://schemas.microsoft.com/office/drawing/2014/main" val="1221398741"/>
                    </a:ext>
                  </a:extLst>
                </a:gridCol>
                <a:gridCol w="1510114">
                  <a:extLst>
                    <a:ext uri="{9D8B030D-6E8A-4147-A177-3AD203B41FA5}">
                      <a16:colId xmlns:a16="http://schemas.microsoft.com/office/drawing/2014/main" val="670936153"/>
                    </a:ext>
                  </a:extLst>
                </a:gridCol>
                <a:gridCol w="970787">
                  <a:extLst>
                    <a:ext uri="{9D8B030D-6E8A-4147-A177-3AD203B41FA5}">
                      <a16:colId xmlns:a16="http://schemas.microsoft.com/office/drawing/2014/main" val="274223202"/>
                    </a:ext>
                  </a:extLst>
                </a:gridCol>
                <a:gridCol w="1206130">
                  <a:extLst>
                    <a:ext uri="{9D8B030D-6E8A-4147-A177-3AD203B41FA5}">
                      <a16:colId xmlns:a16="http://schemas.microsoft.com/office/drawing/2014/main" val="3997718004"/>
                    </a:ext>
                  </a:extLst>
                </a:gridCol>
              </a:tblGrid>
              <a:tr h="1190436">
                <a:tc>
                  <a:txBody>
                    <a:bodyPr/>
                    <a:lstStyle/>
                    <a:p>
                      <a:r>
                        <a:rPr lang="en-US"/>
                        <a:t>Student</a:t>
                      </a:r>
                    </a:p>
                  </a:txBody>
                  <a:tcPr/>
                </a:tc>
                <a:tc>
                  <a:txBody>
                    <a:bodyPr/>
                    <a:lstStyle/>
                    <a:p>
                      <a:r>
                        <a:rPr lang="en-US"/>
                        <a:t>Quintile</a:t>
                      </a:r>
                    </a:p>
                  </a:txBody>
                  <a:tcPr/>
                </a:tc>
                <a:tc>
                  <a:txBody>
                    <a:bodyPr/>
                    <a:lstStyle/>
                    <a:p>
                      <a:r>
                        <a:rPr lang="en-US"/>
                        <a:t>Pre-test</a:t>
                      </a:r>
                    </a:p>
                  </a:txBody>
                  <a:tcPr/>
                </a:tc>
                <a:tc>
                  <a:txBody>
                    <a:bodyPr/>
                    <a:lstStyle/>
                    <a:p>
                      <a:r>
                        <a:rPr lang="en-US"/>
                        <a:t>Target Score</a:t>
                      </a:r>
                    </a:p>
                    <a:p>
                      <a:r>
                        <a:rPr lang="en-US" sz="1400"/>
                        <a:t>(Pre-test score + average growth for their quintile)</a:t>
                      </a:r>
                    </a:p>
                  </a:txBody>
                  <a:tcPr/>
                </a:tc>
                <a:tc>
                  <a:txBody>
                    <a:bodyPr/>
                    <a:lstStyle/>
                    <a:p>
                      <a:r>
                        <a:rPr lang="en-US"/>
                        <a:t>Actual Score</a:t>
                      </a:r>
                    </a:p>
                  </a:txBody>
                  <a:tcPr/>
                </a:tc>
                <a:tc>
                  <a:txBody>
                    <a:bodyPr/>
                    <a:lstStyle/>
                    <a:p>
                      <a:r>
                        <a:rPr lang="en-US"/>
                        <a:t>Met Growth?</a:t>
                      </a:r>
                    </a:p>
                  </a:txBody>
                  <a:tcPr/>
                </a:tc>
                <a:extLst>
                  <a:ext uri="{0D108BD9-81ED-4DB2-BD59-A6C34878D82A}">
                    <a16:rowId xmlns:a16="http://schemas.microsoft.com/office/drawing/2014/main" val="1911251706"/>
                  </a:ext>
                </a:extLst>
              </a:tr>
              <a:tr h="533342">
                <a:tc>
                  <a:txBody>
                    <a:bodyPr/>
                    <a:lstStyle/>
                    <a:p>
                      <a:r>
                        <a:rPr lang="en-US" sz="1700"/>
                        <a:t>Shannon</a:t>
                      </a:r>
                    </a:p>
                  </a:txBody>
                  <a:tcPr/>
                </a:tc>
                <a:tc>
                  <a:txBody>
                    <a:bodyPr/>
                    <a:lstStyle/>
                    <a:p>
                      <a:r>
                        <a:rPr lang="en-US"/>
                        <a:t>1</a:t>
                      </a:r>
                      <a:r>
                        <a:rPr lang="en-US" baseline="30000"/>
                        <a:t>st</a:t>
                      </a:r>
                      <a:endParaRPr lang="en-US"/>
                    </a:p>
                  </a:txBody>
                  <a:tcPr/>
                </a:tc>
                <a:tc>
                  <a:txBody>
                    <a:bodyPr/>
                    <a:lstStyle/>
                    <a:p>
                      <a:r>
                        <a:rPr lang="en-US"/>
                        <a:t>21</a:t>
                      </a:r>
                    </a:p>
                  </a:txBody>
                  <a:tcPr/>
                </a:tc>
                <a:tc>
                  <a:txBody>
                    <a:bodyPr/>
                    <a:lstStyle/>
                    <a:p>
                      <a:r>
                        <a:rPr lang="en-US"/>
                        <a:t>63</a:t>
                      </a:r>
                    </a:p>
                  </a:txBody>
                  <a:tcPr/>
                </a:tc>
                <a:tc>
                  <a:txBody>
                    <a:bodyPr/>
                    <a:lstStyle/>
                    <a:p>
                      <a:r>
                        <a:rPr lang="en-US"/>
                        <a:t>60</a:t>
                      </a:r>
                    </a:p>
                  </a:txBody>
                  <a:tcPr/>
                </a:tc>
                <a:tc>
                  <a:txBody>
                    <a:bodyPr/>
                    <a:lstStyle/>
                    <a:p>
                      <a:r>
                        <a:rPr lang="en-US"/>
                        <a:t>No</a:t>
                      </a:r>
                    </a:p>
                  </a:txBody>
                  <a:tcPr/>
                </a:tc>
                <a:extLst>
                  <a:ext uri="{0D108BD9-81ED-4DB2-BD59-A6C34878D82A}">
                    <a16:rowId xmlns:a16="http://schemas.microsoft.com/office/drawing/2014/main" val="2964627642"/>
                  </a:ext>
                </a:extLst>
              </a:tr>
              <a:tr h="484742">
                <a:tc>
                  <a:txBody>
                    <a:bodyPr/>
                    <a:lstStyle/>
                    <a:p>
                      <a:r>
                        <a:rPr lang="en-US"/>
                        <a:t>Abi</a:t>
                      </a:r>
                    </a:p>
                  </a:txBody>
                  <a:tcPr/>
                </a:tc>
                <a:tc>
                  <a:txBody>
                    <a:bodyPr/>
                    <a:lstStyle/>
                    <a:p>
                      <a:r>
                        <a:rPr lang="en-US"/>
                        <a:t>2</a:t>
                      </a:r>
                      <a:r>
                        <a:rPr lang="en-US" baseline="30000"/>
                        <a:t>nd</a:t>
                      </a:r>
                      <a:endParaRPr lang="en-US"/>
                    </a:p>
                  </a:txBody>
                  <a:tcPr/>
                </a:tc>
                <a:tc>
                  <a:txBody>
                    <a:bodyPr/>
                    <a:lstStyle/>
                    <a:p>
                      <a:r>
                        <a:rPr lang="en-US"/>
                        <a:t>30</a:t>
                      </a:r>
                    </a:p>
                  </a:txBody>
                  <a:tcPr/>
                </a:tc>
                <a:tc>
                  <a:txBody>
                    <a:bodyPr/>
                    <a:lstStyle/>
                    <a:p>
                      <a:r>
                        <a:rPr lang="en-US"/>
                        <a:t>70</a:t>
                      </a:r>
                    </a:p>
                  </a:txBody>
                  <a:tcPr/>
                </a:tc>
                <a:tc>
                  <a:txBody>
                    <a:bodyPr/>
                    <a:lstStyle/>
                    <a:p>
                      <a:r>
                        <a:rPr lang="en-US"/>
                        <a:t>60</a:t>
                      </a:r>
                    </a:p>
                  </a:txBody>
                  <a:tcPr/>
                </a:tc>
                <a:tc>
                  <a:txBody>
                    <a:bodyPr/>
                    <a:lstStyle/>
                    <a:p>
                      <a:r>
                        <a:rPr lang="en-US"/>
                        <a:t>No</a:t>
                      </a:r>
                    </a:p>
                  </a:txBody>
                  <a:tcPr/>
                </a:tc>
                <a:extLst>
                  <a:ext uri="{0D108BD9-81ED-4DB2-BD59-A6C34878D82A}">
                    <a16:rowId xmlns:a16="http://schemas.microsoft.com/office/drawing/2014/main" val="3967788922"/>
                  </a:ext>
                </a:extLst>
              </a:tr>
              <a:tr h="450923">
                <a:tc>
                  <a:txBody>
                    <a:bodyPr/>
                    <a:lstStyle/>
                    <a:p>
                      <a:r>
                        <a:rPr lang="en-US"/>
                        <a:t>Sula</a:t>
                      </a:r>
                    </a:p>
                  </a:txBody>
                  <a:tcPr/>
                </a:tc>
                <a:tc>
                  <a:txBody>
                    <a:bodyPr/>
                    <a:lstStyle/>
                    <a:p>
                      <a:r>
                        <a:rPr lang="en-US"/>
                        <a:t>3</a:t>
                      </a:r>
                      <a:r>
                        <a:rPr lang="en-US" baseline="30000"/>
                        <a:t>rd</a:t>
                      </a:r>
                      <a:endParaRPr lang="en-US"/>
                    </a:p>
                  </a:txBody>
                  <a:tcPr/>
                </a:tc>
                <a:tc>
                  <a:txBody>
                    <a:bodyPr/>
                    <a:lstStyle/>
                    <a:p>
                      <a:r>
                        <a:rPr lang="en-US"/>
                        <a:t>40</a:t>
                      </a:r>
                    </a:p>
                  </a:txBody>
                  <a:tcPr/>
                </a:tc>
                <a:tc>
                  <a:txBody>
                    <a:bodyPr/>
                    <a:lstStyle/>
                    <a:p>
                      <a:r>
                        <a:rPr lang="en-US"/>
                        <a:t>77</a:t>
                      </a:r>
                    </a:p>
                  </a:txBody>
                  <a:tcPr/>
                </a:tc>
                <a:tc>
                  <a:txBody>
                    <a:bodyPr/>
                    <a:lstStyle/>
                    <a:p>
                      <a:r>
                        <a:rPr lang="en-US"/>
                        <a:t>76</a:t>
                      </a:r>
                    </a:p>
                  </a:txBody>
                  <a:tcPr/>
                </a:tc>
                <a:tc>
                  <a:txBody>
                    <a:bodyPr/>
                    <a:lstStyle/>
                    <a:p>
                      <a:r>
                        <a:rPr lang="en-US"/>
                        <a:t>No</a:t>
                      </a:r>
                    </a:p>
                  </a:txBody>
                  <a:tcPr/>
                </a:tc>
                <a:extLst>
                  <a:ext uri="{0D108BD9-81ED-4DB2-BD59-A6C34878D82A}">
                    <a16:rowId xmlns:a16="http://schemas.microsoft.com/office/drawing/2014/main" val="3106493622"/>
                  </a:ext>
                </a:extLst>
              </a:tr>
              <a:tr h="563653">
                <a:tc>
                  <a:txBody>
                    <a:bodyPr/>
                    <a:lstStyle/>
                    <a:p>
                      <a:r>
                        <a:rPr lang="en-US"/>
                        <a:t>Asim</a:t>
                      </a:r>
                    </a:p>
                  </a:txBody>
                  <a:tcPr/>
                </a:tc>
                <a:tc>
                  <a:txBody>
                    <a:bodyPr/>
                    <a:lstStyle/>
                    <a:p>
                      <a:r>
                        <a:rPr lang="en-US"/>
                        <a:t>4</a:t>
                      </a:r>
                      <a:r>
                        <a:rPr lang="en-US" baseline="30000"/>
                        <a:t>th</a:t>
                      </a:r>
                      <a:endParaRPr lang="en-US"/>
                    </a:p>
                  </a:txBody>
                  <a:tcPr/>
                </a:tc>
                <a:tc>
                  <a:txBody>
                    <a:bodyPr/>
                    <a:lstStyle/>
                    <a:p>
                      <a:r>
                        <a:rPr lang="en-US"/>
                        <a:t>50</a:t>
                      </a:r>
                    </a:p>
                  </a:txBody>
                  <a:tcPr/>
                </a:tc>
                <a:tc>
                  <a:txBody>
                    <a:bodyPr/>
                    <a:lstStyle/>
                    <a:p>
                      <a:r>
                        <a:rPr lang="en-US"/>
                        <a:t>84</a:t>
                      </a:r>
                    </a:p>
                  </a:txBody>
                  <a:tcPr/>
                </a:tc>
                <a:tc>
                  <a:txBody>
                    <a:bodyPr/>
                    <a:lstStyle/>
                    <a:p>
                      <a:r>
                        <a:rPr lang="en-US"/>
                        <a:t>85</a:t>
                      </a:r>
                    </a:p>
                  </a:txBody>
                  <a:tcPr/>
                </a:tc>
                <a:tc>
                  <a:txBody>
                    <a:bodyPr/>
                    <a:lstStyle/>
                    <a:p>
                      <a:r>
                        <a:rPr lang="en-US"/>
                        <a:t>Yes</a:t>
                      </a:r>
                    </a:p>
                  </a:txBody>
                  <a:tcPr/>
                </a:tc>
                <a:extLst>
                  <a:ext uri="{0D108BD9-81ED-4DB2-BD59-A6C34878D82A}">
                    <a16:rowId xmlns:a16="http://schemas.microsoft.com/office/drawing/2014/main" val="2362376937"/>
                  </a:ext>
                </a:extLst>
              </a:tr>
              <a:tr h="534844">
                <a:tc>
                  <a:txBody>
                    <a:bodyPr/>
                    <a:lstStyle/>
                    <a:p>
                      <a:r>
                        <a:rPr lang="en-US"/>
                        <a:t>Gerardo</a:t>
                      </a:r>
                    </a:p>
                  </a:txBody>
                  <a:tcPr/>
                </a:tc>
                <a:tc>
                  <a:txBody>
                    <a:bodyPr/>
                    <a:lstStyle/>
                    <a:p>
                      <a:r>
                        <a:rPr lang="en-US"/>
                        <a:t>5</a:t>
                      </a:r>
                      <a:r>
                        <a:rPr lang="en-US" baseline="30000"/>
                        <a:t>th</a:t>
                      </a:r>
                      <a:r>
                        <a:rPr lang="en-US"/>
                        <a:t> </a:t>
                      </a:r>
                    </a:p>
                  </a:txBody>
                  <a:tcPr/>
                </a:tc>
                <a:tc>
                  <a:txBody>
                    <a:bodyPr/>
                    <a:lstStyle/>
                    <a:p>
                      <a:r>
                        <a:rPr lang="en-US"/>
                        <a:t>59</a:t>
                      </a:r>
                    </a:p>
                  </a:txBody>
                  <a:tcPr/>
                </a:tc>
                <a:tc>
                  <a:txBody>
                    <a:bodyPr/>
                    <a:lstStyle/>
                    <a:p>
                      <a:r>
                        <a:rPr lang="en-US"/>
                        <a:t>89</a:t>
                      </a:r>
                    </a:p>
                  </a:txBody>
                  <a:tcPr/>
                </a:tc>
                <a:tc>
                  <a:txBody>
                    <a:bodyPr/>
                    <a:lstStyle/>
                    <a:p>
                      <a:r>
                        <a:rPr lang="en-US"/>
                        <a:t>91</a:t>
                      </a:r>
                    </a:p>
                  </a:txBody>
                  <a:tcPr/>
                </a:tc>
                <a:tc>
                  <a:txBody>
                    <a:bodyPr/>
                    <a:lstStyle/>
                    <a:p>
                      <a:r>
                        <a:rPr lang="en-US"/>
                        <a:t>Yes</a:t>
                      </a:r>
                    </a:p>
                  </a:txBody>
                  <a:tcPr/>
                </a:tc>
                <a:extLst>
                  <a:ext uri="{0D108BD9-81ED-4DB2-BD59-A6C34878D82A}">
                    <a16:rowId xmlns:a16="http://schemas.microsoft.com/office/drawing/2014/main" val="1163345656"/>
                  </a:ext>
                </a:extLst>
              </a:tr>
            </a:tbl>
          </a:graphicData>
        </a:graphic>
      </p:graphicFrame>
    </p:spTree>
    <p:extLst>
      <p:ext uri="{BB962C8B-B14F-4D97-AF65-F5344CB8AC3E}">
        <p14:creationId xmlns:p14="http://schemas.microsoft.com/office/powerpoint/2010/main" val="1570474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B39A7-4931-41AE-98F7-4EC4875CCEF8}"/>
              </a:ext>
            </a:extLst>
          </p:cNvPr>
          <p:cNvSpPr>
            <a:spLocks noGrp="1"/>
          </p:cNvSpPr>
          <p:nvPr>
            <p:ph type="title"/>
          </p:nvPr>
        </p:nvSpPr>
        <p:spPr/>
        <p:txBody>
          <a:bodyPr/>
          <a:lstStyle/>
          <a:p>
            <a:r>
              <a:rPr lang="en-US"/>
              <a:t>FAQ</a:t>
            </a:r>
          </a:p>
        </p:txBody>
      </p:sp>
      <p:sp>
        <p:nvSpPr>
          <p:cNvPr id="3" name="Text Placeholder 2">
            <a:extLst>
              <a:ext uri="{FF2B5EF4-FFF2-40B4-BE49-F238E27FC236}">
                <a16:creationId xmlns:a16="http://schemas.microsoft.com/office/drawing/2014/main" id="{CCC94E96-E84D-4959-9A0D-02CF13A416EE}"/>
              </a:ext>
            </a:extLst>
          </p:cNvPr>
          <p:cNvSpPr>
            <a:spLocks noGrp="1"/>
          </p:cNvSpPr>
          <p:nvPr>
            <p:ph type="body" sz="quarter" idx="15"/>
          </p:nvPr>
        </p:nvSpPr>
        <p:spPr/>
        <p:txBody>
          <a:bodyPr/>
          <a:lstStyle/>
          <a:p>
            <a:r>
              <a:rPr lang="en-US"/>
              <a:t>What about high achieving students whose expected growth would be over 100%?</a:t>
            </a:r>
          </a:p>
        </p:txBody>
      </p:sp>
      <p:sp>
        <p:nvSpPr>
          <p:cNvPr id="4" name="Text Placeholder 3">
            <a:extLst>
              <a:ext uri="{FF2B5EF4-FFF2-40B4-BE49-F238E27FC236}">
                <a16:creationId xmlns:a16="http://schemas.microsoft.com/office/drawing/2014/main" id="{60EA0D2D-DDDA-440B-9929-1DA63F4E9B62}"/>
              </a:ext>
            </a:extLst>
          </p:cNvPr>
          <p:cNvSpPr>
            <a:spLocks noGrp="1"/>
          </p:cNvSpPr>
          <p:nvPr>
            <p:ph type="body" sz="quarter" idx="14"/>
          </p:nvPr>
        </p:nvSpPr>
        <p:spPr/>
        <p:txBody>
          <a:bodyPr/>
          <a:lstStyle/>
          <a:p>
            <a:r>
              <a:rPr lang="en-US">
                <a:solidFill>
                  <a:srgbClr val="009999"/>
                </a:solidFill>
              </a:rPr>
              <a:t>Answer</a:t>
            </a:r>
          </a:p>
        </p:txBody>
      </p:sp>
      <p:sp>
        <p:nvSpPr>
          <p:cNvPr id="5" name="Text Placeholder 4">
            <a:extLst>
              <a:ext uri="{FF2B5EF4-FFF2-40B4-BE49-F238E27FC236}">
                <a16:creationId xmlns:a16="http://schemas.microsoft.com/office/drawing/2014/main" id="{C7B83F8D-7EA2-4D97-91C7-5C829555CED9}"/>
              </a:ext>
            </a:extLst>
          </p:cNvPr>
          <p:cNvSpPr>
            <a:spLocks noGrp="1"/>
          </p:cNvSpPr>
          <p:nvPr>
            <p:ph type="body" sz="quarter" idx="13"/>
          </p:nvPr>
        </p:nvSpPr>
        <p:spPr/>
        <p:txBody>
          <a:bodyPr>
            <a:normAutofit fontScale="92500" lnSpcReduction="10000"/>
          </a:bodyPr>
          <a:lstStyle/>
          <a:p>
            <a:r>
              <a:rPr lang="en-US"/>
              <a:t>For high achieving students, a “maintain a high-level percent mastery” could work. So that if the quartile gain of 30% points would yield an expected growth score of 105%, an alternate expected growth score could be maintain 90% proficiency or above</a:t>
            </a:r>
          </a:p>
        </p:txBody>
      </p:sp>
    </p:spTree>
    <p:extLst>
      <p:ext uri="{BB962C8B-B14F-4D97-AF65-F5344CB8AC3E}">
        <p14:creationId xmlns:p14="http://schemas.microsoft.com/office/powerpoint/2010/main" val="23136280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D9C67-9B6E-48AC-B30A-D6B63C91D47F}"/>
              </a:ext>
            </a:extLst>
          </p:cNvPr>
          <p:cNvSpPr>
            <a:spLocks noGrp="1"/>
          </p:cNvSpPr>
          <p:nvPr>
            <p:ph type="title"/>
          </p:nvPr>
        </p:nvSpPr>
        <p:spPr/>
        <p:txBody>
          <a:bodyPr/>
          <a:lstStyle/>
          <a:p>
            <a:r>
              <a:rPr lang="en-US">
                <a:latin typeface="Calibri" panose="020F0502020204030204" pitchFamily="34" charset="0"/>
                <a:cs typeface="Calibri" panose="020F0502020204030204" pitchFamily="34" charset="0"/>
              </a:rPr>
              <a:t>Quartile/Quintile Growth Model</a:t>
            </a:r>
          </a:p>
        </p:txBody>
      </p:sp>
      <p:sp>
        <p:nvSpPr>
          <p:cNvPr id="5" name="Text Placeholder 4">
            <a:extLst>
              <a:ext uri="{FF2B5EF4-FFF2-40B4-BE49-F238E27FC236}">
                <a16:creationId xmlns:a16="http://schemas.microsoft.com/office/drawing/2014/main" id="{2834A8A8-F078-43B0-A14D-816C75E79623}"/>
              </a:ext>
            </a:extLst>
          </p:cNvPr>
          <p:cNvSpPr>
            <a:spLocks noGrp="1"/>
          </p:cNvSpPr>
          <p:nvPr>
            <p:ph type="body" sz="quarter" idx="13"/>
          </p:nvPr>
        </p:nvSpPr>
        <p:spPr>
          <a:xfrm>
            <a:off x="514351" y="1123157"/>
            <a:ext cx="5181600" cy="438150"/>
          </a:xfrm>
        </p:spPr>
        <p:txBody>
          <a:bodyPr>
            <a:normAutofit fontScale="92500" lnSpcReduction="10000"/>
          </a:bodyPr>
          <a:lstStyle/>
          <a:p>
            <a:r>
              <a:rPr lang="en-US">
                <a:latin typeface="Calibri" panose="020F0502020204030204" pitchFamily="34" charset="0"/>
                <a:cs typeface="Calibri" panose="020F0502020204030204" pitchFamily="34" charset="0"/>
              </a:rPr>
              <a:t>Benefits</a:t>
            </a:r>
          </a:p>
        </p:txBody>
      </p:sp>
      <p:sp>
        <p:nvSpPr>
          <p:cNvPr id="3" name="Content Placeholder 2">
            <a:extLst>
              <a:ext uri="{FF2B5EF4-FFF2-40B4-BE49-F238E27FC236}">
                <a16:creationId xmlns:a16="http://schemas.microsoft.com/office/drawing/2014/main" id="{2CEE72A6-96C9-47AF-8845-7369F5BBA7AE}"/>
              </a:ext>
            </a:extLst>
          </p:cNvPr>
          <p:cNvSpPr>
            <a:spLocks noGrp="1"/>
          </p:cNvSpPr>
          <p:nvPr>
            <p:ph sz="half" idx="1"/>
          </p:nvPr>
        </p:nvSpPr>
        <p:spPr>
          <a:xfrm>
            <a:off x="514350" y="1710972"/>
            <a:ext cx="5372100" cy="3645693"/>
          </a:xfrm>
        </p:spPr>
        <p:txBody>
          <a:bodyPr>
            <a:normAutofit/>
          </a:bodyPr>
          <a:lstStyle/>
          <a:p>
            <a:pPr marL="457200" indent="-457200">
              <a:lnSpc>
                <a:spcPct val="100000"/>
              </a:lnSpc>
              <a:buFont typeface="Arial" panose="020B0604020202020204" pitchFamily="34" charset="0"/>
              <a:buChar char="•"/>
            </a:pPr>
            <a:r>
              <a:rPr lang="en-US" sz="2600">
                <a:latin typeface="Calibri" panose="020F0502020204030204" pitchFamily="34" charset="0"/>
                <a:cs typeface="Calibri" panose="020F0502020204030204" pitchFamily="34" charset="0"/>
              </a:rPr>
              <a:t>Moderately easy to understand</a:t>
            </a:r>
          </a:p>
          <a:p>
            <a:pPr marL="457200" indent="-457200">
              <a:lnSpc>
                <a:spcPct val="100000"/>
              </a:lnSpc>
              <a:buFont typeface="Arial" panose="020B0604020202020204" pitchFamily="34" charset="0"/>
              <a:buChar char="•"/>
            </a:pPr>
            <a:r>
              <a:rPr lang="en-US" sz="2600">
                <a:latin typeface="Calibri" panose="020F0502020204030204" pitchFamily="34" charset="0"/>
                <a:cs typeface="Calibri" panose="020F0502020204030204" pitchFamily="34" charset="0"/>
              </a:rPr>
              <a:t>A good fit for when students tend to perform at varying levels across groups</a:t>
            </a:r>
          </a:p>
          <a:p>
            <a:pPr marL="457200" indent="-457200">
              <a:lnSpc>
                <a:spcPct val="100000"/>
              </a:lnSpc>
              <a:buFont typeface="Arial" panose="020B0604020202020204" pitchFamily="34" charset="0"/>
              <a:buChar char="•"/>
            </a:pPr>
            <a:r>
              <a:rPr lang="en-US" sz="2600">
                <a:latin typeface="Calibri" panose="020F0502020204030204" pitchFamily="34" charset="0"/>
                <a:cs typeface="Calibri" panose="020F0502020204030204" pitchFamily="34" charset="0"/>
              </a:rPr>
              <a:t>Can be applied to all groups regardless of starting point</a:t>
            </a:r>
          </a:p>
          <a:p>
            <a:pPr marL="457200" indent="-457200">
              <a:lnSpc>
                <a:spcPct val="100000"/>
              </a:lnSpc>
              <a:buFont typeface="Arial" panose="020B0604020202020204" pitchFamily="34" charset="0"/>
              <a:buChar char="•"/>
            </a:pPr>
            <a:r>
              <a:rPr lang="en-US" sz="2600">
                <a:latin typeface="Calibri" panose="020F0502020204030204" pitchFamily="34" charset="0"/>
                <a:cs typeface="Calibri" panose="020F0502020204030204" pitchFamily="34" charset="0"/>
              </a:rPr>
              <a:t>Helpful if the district has MOY progress monitoring</a:t>
            </a:r>
          </a:p>
        </p:txBody>
      </p:sp>
      <p:sp>
        <p:nvSpPr>
          <p:cNvPr id="6" name="Text Placeholder 5">
            <a:extLst>
              <a:ext uri="{FF2B5EF4-FFF2-40B4-BE49-F238E27FC236}">
                <a16:creationId xmlns:a16="http://schemas.microsoft.com/office/drawing/2014/main" id="{6DB9F0D3-AB02-4D42-8E8B-8344B30F1AAA}"/>
              </a:ext>
            </a:extLst>
          </p:cNvPr>
          <p:cNvSpPr>
            <a:spLocks noGrp="1"/>
          </p:cNvSpPr>
          <p:nvPr>
            <p:ph type="body" sz="quarter" idx="14"/>
          </p:nvPr>
        </p:nvSpPr>
        <p:spPr>
          <a:xfrm>
            <a:off x="6496049" y="1123157"/>
            <a:ext cx="5181600" cy="438150"/>
          </a:xfrm>
        </p:spPr>
        <p:txBody>
          <a:bodyPr>
            <a:normAutofit fontScale="92500" lnSpcReduction="10000"/>
          </a:bodyPr>
          <a:lstStyle/>
          <a:p>
            <a:r>
              <a:rPr lang="en-US">
                <a:latin typeface="Calibri" panose="020F0502020204030204" pitchFamily="34" charset="0"/>
                <a:cs typeface="Calibri" panose="020F0502020204030204" pitchFamily="34" charset="0"/>
              </a:rPr>
              <a:t>Considerations</a:t>
            </a:r>
          </a:p>
        </p:txBody>
      </p:sp>
      <p:sp>
        <p:nvSpPr>
          <p:cNvPr id="4" name="Content Placeholder 3">
            <a:extLst>
              <a:ext uri="{FF2B5EF4-FFF2-40B4-BE49-F238E27FC236}">
                <a16:creationId xmlns:a16="http://schemas.microsoft.com/office/drawing/2014/main" id="{EDBB699F-3B6D-4213-B1F6-BCCE1A814EF9}"/>
              </a:ext>
            </a:extLst>
          </p:cNvPr>
          <p:cNvSpPr>
            <a:spLocks noGrp="1"/>
          </p:cNvSpPr>
          <p:nvPr>
            <p:ph sz="half" idx="2"/>
          </p:nvPr>
        </p:nvSpPr>
        <p:spPr>
          <a:xfrm>
            <a:off x="6096001" y="1606153"/>
            <a:ext cx="5996682" cy="3645693"/>
          </a:xfrm>
        </p:spPr>
        <p:txBody>
          <a:bodyPr>
            <a:noAutofit/>
          </a:bodyPr>
          <a:lstStyle/>
          <a:p>
            <a:pPr marL="457200" indent="-457200">
              <a:lnSpc>
                <a:spcPct val="110000"/>
              </a:lnSpc>
              <a:buFont typeface="Arial" panose="020B0604020202020204" pitchFamily="34" charset="0"/>
              <a:buChar char="•"/>
            </a:pPr>
            <a:r>
              <a:rPr lang="en-US" sz="2400">
                <a:latin typeface="Calibri" panose="020F0502020204030204" pitchFamily="34" charset="0"/>
                <a:cs typeface="Calibri" panose="020F0502020204030204" pitchFamily="34" charset="0"/>
              </a:rPr>
              <a:t>Does not assume the same amount of growth across groups</a:t>
            </a:r>
          </a:p>
          <a:p>
            <a:pPr marL="457200" indent="-457200">
              <a:lnSpc>
                <a:spcPct val="110000"/>
              </a:lnSpc>
              <a:buFont typeface="Arial" panose="020B0604020202020204" pitchFamily="34" charset="0"/>
              <a:buChar char="•"/>
            </a:pPr>
            <a:r>
              <a:rPr lang="en-US" sz="2400">
                <a:latin typeface="Calibri" panose="020F0502020204030204" pitchFamily="34" charset="0"/>
                <a:cs typeface="Calibri" panose="020F0502020204030204" pitchFamily="34" charset="0"/>
              </a:rPr>
              <a:t>Does not provide a target at the beginning of the year to aim for as a goal</a:t>
            </a:r>
          </a:p>
          <a:p>
            <a:pPr marL="457200" indent="-457200">
              <a:lnSpc>
                <a:spcPct val="110000"/>
              </a:lnSpc>
              <a:buFont typeface="Arial" panose="020B0604020202020204" pitchFamily="34" charset="0"/>
              <a:buChar char="•"/>
            </a:pPr>
            <a:r>
              <a:rPr lang="en-US" sz="2400">
                <a:latin typeface="Calibri" panose="020F0502020204030204" pitchFamily="34" charset="0"/>
                <a:cs typeface="Calibri" panose="020F0502020204030204" pitchFamily="34" charset="0"/>
              </a:rPr>
              <a:t>Will the district use average score or average growth for each quartile/quintile?</a:t>
            </a:r>
          </a:p>
          <a:p>
            <a:pPr marL="457200" indent="-457200">
              <a:lnSpc>
                <a:spcPct val="110000"/>
              </a:lnSpc>
              <a:buFont typeface="Arial" panose="020B0604020202020204" pitchFamily="34" charset="0"/>
              <a:buChar char="•"/>
            </a:pPr>
            <a:r>
              <a:rPr lang="en-US" sz="2400">
                <a:latin typeface="Calibri" panose="020F0502020204030204" pitchFamily="34" charset="0"/>
                <a:cs typeface="Calibri" panose="020F0502020204030204" pitchFamily="34" charset="0"/>
              </a:rPr>
              <a:t>How will the district set growth for high achieving students?</a:t>
            </a:r>
          </a:p>
        </p:txBody>
      </p:sp>
    </p:spTree>
    <p:extLst>
      <p:ext uri="{BB962C8B-B14F-4D97-AF65-F5344CB8AC3E}">
        <p14:creationId xmlns:p14="http://schemas.microsoft.com/office/powerpoint/2010/main" val="2561651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B896B-F540-46C3-BC03-1BF5C4317B6D}"/>
              </a:ext>
            </a:extLst>
          </p:cNvPr>
          <p:cNvSpPr>
            <a:spLocks noGrp="1"/>
          </p:cNvSpPr>
          <p:nvPr>
            <p:ph type="ctrTitle"/>
          </p:nvPr>
        </p:nvSpPr>
        <p:spPr>
          <a:xfrm>
            <a:off x="1724023" y="2066925"/>
            <a:ext cx="10391777" cy="1519238"/>
          </a:xfrm>
        </p:spPr>
        <p:txBody>
          <a:bodyPr>
            <a:normAutofit/>
          </a:bodyPr>
          <a:lstStyle/>
          <a:p>
            <a:r>
              <a:rPr lang="en-US" sz="5600">
                <a:latin typeface="Calibri" panose="020F0502020204030204" pitchFamily="34" charset="0"/>
                <a:cs typeface="Calibri" panose="020F0502020204030204" pitchFamily="34" charset="0"/>
              </a:rPr>
              <a:t>Requirements and Best Practices</a:t>
            </a:r>
          </a:p>
        </p:txBody>
      </p:sp>
    </p:spTree>
    <p:extLst>
      <p:ext uri="{BB962C8B-B14F-4D97-AF65-F5344CB8AC3E}">
        <p14:creationId xmlns:p14="http://schemas.microsoft.com/office/powerpoint/2010/main" val="558250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9C641-EC05-40D2-9EE0-41275F6E5D08}"/>
              </a:ext>
            </a:extLst>
          </p:cNvPr>
          <p:cNvSpPr>
            <a:spLocks noGrp="1"/>
          </p:cNvSpPr>
          <p:nvPr>
            <p:ph type="title"/>
          </p:nvPr>
        </p:nvSpPr>
        <p:spPr>
          <a:xfrm>
            <a:off x="1295681" y="353551"/>
            <a:ext cx="10626243" cy="1325563"/>
          </a:xfrm>
        </p:spPr>
        <p:txBody>
          <a:bodyPr>
            <a:normAutofit/>
          </a:bodyPr>
          <a:lstStyle/>
          <a:p>
            <a:r>
              <a:rPr lang="en-US" sz="4200">
                <a:latin typeface="Calibri" panose="020F0502020204030204" pitchFamily="34" charset="0"/>
                <a:cs typeface="Calibri" panose="020F0502020204030204" pitchFamily="34" charset="0"/>
              </a:rPr>
              <a:t>District Average Percent Growth Model</a:t>
            </a:r>
          </a:p>
        </p:txBody>
      </p:sp>
      <p:sp>
        <p:nvSpPr>
          <p:cNvPr id="3" name="Content Placeholder 2">
            <a:extLst>
              <a:ext uri="{FF2B5EF4-FFF2-40B4-BE49-F238E27FC236}">
                <a16:creationId xmlns:a16="http://schemas.microsoft.com/office/drawing/2014/main" id="{D7A9938E-2832-4789-AB48-B487E1BE122E}"/>
              </a:ext>
            </a:extLst>
          </p:cNvPr>
          <p:cNvSpPr>
            <a:spLocks noGrp="1"/>
          </p:cNvSpPr>
          <p:nvPr>
            <p:ph sz="half" idx="2"/>
          </p:nvPr>
        </p:nvSpPr>
        <p:spPr>
          <a:xfrm>
            <a:off x="1376704" y="1825625"/>
            <a:ext cx="10300946" cy="3313534"/>
          </a:xfrm>
        </p:spPr>
        <p:txBody>
          <a:bodyPr/>
          <a:lstStyle/>
          <a:p>
            <a:pPr marL="457200" indent="-457200">
              <a:lnSpc>
                <a:spcPct val="100000"/>
              </a:lnSpc>
              <a:buFont typeface="Arial" panose="020B0604020202020204" pitchFamily="34" charset="0"/>
              <a:buChar char="•"/>
            </a:pPr>
            <a:r>
              <a:rPr lang="en-US">
                <a:latin typeface="Calibri" panose="020F0502020204030204" pitchFamily="34" charset="0"/>
                <a:cs typeface="Calibri" panose="020F0502020204030204" pitchFamily="34" charset="0"/>
              </a:rPr>
              <a:t>A variation of “flat rate” model</a:t>
            </a:r>
          </a:p>
          <a:p>
            <a:pPr marL="457200" indent="-457200">
              <a:lnSpc>
                <a:spcPct val="100000"/>
              </a:lnSpc>
              <a:buFont typeface="Arial" panose="020B0604020202020204" pitchFamily="34" charset="0"/>
              <a:buChar char="•"/>
            </a:pPr>
            <a:r>
              <a:rPr lang="en-US">
                <a:latin typeface="Calibri" panose="020F0502020204030204" pitchFamily="34" charset="0"/>
                <a:cs typeface="Calibri" panose="020F0502020204030204" pitchFamily="34" charset="0"/>
              </a:rPr>
              <a:t>Based on actual district average growth and not on an agreed upon percent</a:t>
            </a:r>
          </a:p>
          <a:p>
            <a:pPr marL="457200" indent="-457200">
              <a:lnSpc>
                <a:spcPct val="100000"/>
              </a:lnSpc>
              <a:buFont typeface="Arial" panose="020B0604020202020204" pitchFamily="34" charset="0"/>
              <a:buChar char="•"/>
            </a:pPr>
            <a:r>
              <a:rPr lang="en-US">
                <a:latin typeface="Calibri" panose="020F0502020204030204" pitchFamily="34" charset="0"/>
                <a:cs typeface="Calibri" panose="020F0502020204030204" pitchFamily="34" charset="0"/>
              </a:rPr>
              <a:t>Can be used in lieu of growth targets that “come with the test” when using 3</a:t>
            </a:r>
            <a:r>
              <a:rPr lang="en-US" baseline="30000">
                <a:latin typeface="Calibri" panose="020F0502020204030204" pitchFamily="34" charset="0"/>
                <a:cs typeface="Calibri" panose="020F0502020204030204" pitchFamily="34" charset="0"/>
              </a:rPr>
              <a:t>rd</a:t>
            </a:r>
            <a:r>
              <a:rPr lang="en-US">
                <a:latin typeface="Calibri" panose="020F0502020204030204" pitchFamily="34" charset="0"/>
                <a:cs typeface="Calibri" panose="020F0502020204030204" pitchFamily="34" charset="0"/>
              </a:rPr>
              <a:t> party vendor assessments</a:t>
            </a:r>
          </a:p>
        </p:txBody>
      </p:sp>
    </p:spTree>
    <p:extLst>
      <p:ext uri="{BB962C8B-B14F-4D97-AF65-F5344CB8AC3E}">
        <p14:creationId xmlns:p14="http://schemas.microsoft.com/office/powerpoint/2010/main" val="3290721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1ABD0-7BBD-4193-A759-0FA7D2362A3F}"/>
              </a:ext>
            </a:extLst>
          </p:cNvPr>
          <p:cNvSpPr>
            <a:spLocks noGrp="1"/>
          </p:cNvSpPr>
          <p:nvPr>
            <p:ph type="title"/>
          </p:nvPr>
        </p:nvSpPr>
        <p:spPr>
          <a:xfrm>
            <a:off x="1376703" y="365125"/>
            <a:ext cx="10300945" cy="1325563"/>
          </a:xfrm>
        </p:spPr>
        <p:txBody>
          <a:bodyPr>
            <a:normAutofit/>
          </a:bodyPr>
          <a:lstStyle/>
          <a:p>
            <a:r>
              <a:rPr lang="en-US" sz="4000">
                <a:latin typeface="Calibri" panose="020F0502020204030204" pitchFamily="34" charset="0"/>
                <a:cs typeface="Calibri" panose="020F0502020204030204" pitchFamily="34" charset="0"/>
              </a:rPr>
              <a:t>District Average Percent Growth Example</a:t>
            </a:r>
          </a:p>
        </p:txBody>
      </p:sp>
      <p:sp>
        <p:nvSpPr>
          <p:cNvPr id="3" name="Content Placeholder 2">
            <a:extLst>
              <a:ext uri="{FF2B5EF4-FFF2-40B4-BE49-F238E27FC236}">
                <a16:creationId xmlns:a16="http://schemas.microsoft.com/office/drawing/2014/main" id="{05B90530-6EC5-4CC1-9398-7A23D7F9EDDA}"/>
              </a:ext>
            </a:extLst>
          </p:cNvPr>
          <p:cNvSpPr>
            <a:spLocks noGrp="1"/>
          </p:cNvSpPr>
          <p:nvPr>
            <p:ph sz="half" idx="2"/>
          </p:nvPr>
        </p:nvSpPr>
        <p:spPr>
          <a:xfrm>
            <a:off x="1376704" y="1825625"/>
            <a:ext cx="10300946" cy="3186213"/>
          </a:xfrm>
        </p:spPr>
        <p:txBody>
          <a:bodyPr/>
          <a:lstStyle/>
          <a:p>
            <a:pPr marL="0" indent="0">
              <a:lnSpc>
                <a:spcPct val="100000"/>
              </a:lnSpc>
            </a:pPr>
            <a:r>
              <a:rPr lang="en-US">
                <a:latin typeface="Calibri" panose="020F0502020204030204" pitchFamily="34" charset="0"/>
                <a:cs typeface="Calibri" panose="020F0502020204030204" pitchFamily="34" charset="0"/>
              </a:rPr>
              <a:t>Daisy ISD is using the Renaissance STAR test for math and ELAR, K-4</a:t>
            </a:r>
            <a:r>
              <a:rPr lang="en-US" baseline="30000">
                <a:latin typeface="Calibri" panose="020F0502020204030204" pitchFamily="34" charset="0"/>
                <a:cs typeface="Calibri" panose="020F0502020204030204" pitchFamily="34" charset="0"/>
              </a:rPr>
              <a:t>th</a:t>
            </a:r>
            <a:r>
              <a:rPr lang="en-US">
                <a:latin typeface="Calibri" panose="020F0502020204030204" pitchFamily="34" charset="0"/>
                <a:cs typeface="Calibri" panose="020F0502020204030204" pitchFamily="34" charset="0"/>
              </a:rPr>
              <a:t> grade. They have found that the expected growth targets set by Renaissance STAR are not aligned to their district goals for growth, and tend to yield growth rates that are inflated. Instead, they calculated the average growth district wide on the Renaissance STAR test for each grade, and used that percent as the growth target instead</a:t>
            </a:r>
          </a:p>
        </p:txBody>
      </p:sp>
    </p:spTree>
    <p:extLst>
      <p:ext uri="{BB962C8B-B14F-4D97-AF65-F5344CB8AC3E}">
        <p14:creationId xmlns:p14="http://schemas.microsoft.com/office/powerpoint/2010/main" val="30634562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68A17-E2AD-4AF8-BE03-10CBC3699D8D}"/>
              </a:ext>
            </a:extLst>
          </p:cNvPr>
          <p:cNvSpPr>
            <a:spLocks noGrp="1"/>
          </p:cNvSpPr>
          <p:nvPr>
            <p:ph type="title" idx="4294967295"/>
          </p:nvPr>
        </p:nvSpPr>
        <p:spPr>
          <a:xfrm>
            <a:off x="1890713" y="-95250"/>
            <a:ext cx="10301287" cy="958850"/>
          </a:xfrm>
        </p:spPr>
        <p:txBody>
          <a:bodyPr/>
          <a:lstStyle/>
          <a:p>
            <a:r>
              <a:rPr lang="en-US">
                <a:latin typeface="Calibri" panose="020F0502020204030204" pitchFamily="34" charset="0"/>
                <a:cs typeface="Calibri" panose="020F0502020204030204" pitchFamily="34" charset="0"/>
              </a:rPr>
              <a:t>District Average Growth Model Example</a:t>
            </a:r>
          </a:p>
        </p:txBody>
      </p:sp>
      <p:sp>
        <p:nvSpPr>
          <p:cNvPr id="5" name="TextBox 4">
            <a:extLst>
              <a:ext uri="{FF2B5EF4-FFF2-40B4-BE49-F238E27FC236}">
                <a16:creationId xmlns:a16="http://schemas.microsoft.com/office/drawing/2014/main" id="{075ACD91-4F5D-4C8E-B71D-4DA75A9748D3}"/>
              </a:ext>
            </a:extLst>
          </p:cNvPr>
          <p:cNvSpPr txBox="1"/>
          <p:nvPr/>
        </p:nvSpPr>
        <p:spPr>
          <a:xfrm>
            <a:off x="1552574" y="863168"/>
            <a:ext cx="6981825" cy="400110"/>
          </a:xfrm>
          <a:prstGeom prst="rect">
            <a:avLst/>
          </a:prstGeom>
          <a:noFill/>
          <a:ln w="57150">
            <a:solidFill>
              <a:schemeClr val="accent4">
                <a:lumMod val="75000"/>
              </a:schemeClr>
            </a:solidFill>
          </a:ln>
        </p:spPr>
        <p:txBody>
          <a:bodyPr wrap="square" rtlCol="0">
            <a:spAutoFit/>
          </a:bodyPr>
          <a:lstStyle/>
          <a:p>
            <a:r>
              <a:rPr lang="en-US" sz="2000">
                <a:latin typeface="Calibri" panose="020F0502020204030204" pitchFamily="34" charset="0"/>
                <a:cs typeface="Calibri" panose="020F0502020204030204" pitchFamily="34" charset="0"/>
              </a:rPr>
              <a:t>Based on the </a:t>
            </a:r>
            <a:r>
              <a:rPr lang="en-US" sz="2000" b="1">
                <a:latin typeface="Calibri" panose="020F0502020204030204" pitchFamily="34" charset="0"/>
                <a:cs typeface="Calibri" panose="020F0502020204030204" pitchFamily="34" charset="0"/>
              </a:rPr>
              <a:t>actual district average </a:t>
            </a:r>
            <a:r>
              <a:rPr lang="en-US" sz="2000">
                <a:latin typeface="Calibri" panose="020F0502020204030204" pitchFamily="34" charset="0"/>
                <a:cs typeface="Calibri" panose="020F0502020204030204" pitchFamily="34" charset="0"/>
              </a:rPr>
              <a:t>growth percentile</a:t>
            </a:r>
          </a:p>
        </p:txBody>
      </p:sp>
      <p:sp>
        <p:nvSpPr>
          <p:cNvPr id="3" name="Content Placeholder 2">
            <a:extLst>
              <a:ext uri="{FF2B5EF4-FFF2-40B4-BE49-F238E27FC236}">
                <a16:creationId xmlns:a16="http://schemas.microsoft.com/office/drawing/2014/main" id="{72891364-3839-4093-8A66-FE6B081A9814}"/>
              </a:ext>
            </a:extLst>
          </p:cNvPr>
          <p:cNvSpPr>
            <a:spLocks noGrp="1"/>
          </p:cNvSpPr>
          <p:nvPr>
            <p:ph sz="half" idx="4294967295"/>
          </p:nvPr>
        </p:nvSpPr>
        <p:spPr>
          <a:xfrm>
            <a:off x="2052638" y="1582738"/>
            <a:ext cx="10139362" cy="819150"/>
          </a:xfrm>
        </p:spPr>
        <p:txBody>
          <a:bodyPr>
            <a:normAutofit lnSpcReduction="10000"/>
          </a:bodyPr>
          <a:lstStyle/>
          <a:p>
            <a:r>
              <a:rPr lang="en-US">
                <a:latin typeface="Calibri" panose="020F0502020204030204" pitchFamily="34" charset="0"/>
                <a:cs typeface="Calibri" panose="020F0502020204030204" pitchFamily="34" charset="0"/>
              </a:rPr>
              <a:t>Daffodil ISD’s actual average percent growth on the 4</a:t>
            </a:r>
            <a:r>
              <a:rPr lang="en-US" baseline="30000">
                <a:latin typeface="Calibri" panose="020F0502020204030204" pitchFamily="34" charset="0"/>
                <a:cs typeface="Calibri" panose="020F0502020204030204" pitchFamily="34" charset="0"/>
              </a:rPr>
              <a:t>th</a:t>
            </a:r>
            <a:r>
              <a:rPr lang="en-US">
                <a:latin typeface="Calibri" panose="020F0502020204030204" pitchFamily="34" charset="0"/>
                <a:cs typeface="Calibri" panose="020F0502020204030204" pitchFamily="34" charset="0"/>
              </a:rPr>
              <a:t> grade Renaissance STAR districtwide was </a:t>
            </a:r>
            <a:r>
              <a:rPr lang="en-US" b="1">
                <a:latin typeface="Calibri" panose="020F0502020204030204" pitchFamily="34" charset="0"/>
                <a:cs typeface="Calibri" panose="020F0502020204030204" pitchFamily="34" charset="0"/>
              </a:rPr>
              <a:t>40%</a:t>
            </a:r>
          </a:p>
        </p:txBody>
      </p:sp>
      <p:graphicFrame>
        <p:nvGraphicFramePr>
          <p:cNvPr id="4" name="Table 4">
            <a:extLst>
              <a:ext uri="{FF2B5EF4-FFF2-40B4-BE49-F238E27FC236}">
                <a16:creationId xmlns:a16="http://schemas.microsoft.com/office/drawing/2014/main" id="{89C52666-7D9F-4E94-8FAE-0E5FCCBFCBB0}"/>
              </a:ext>
            </a:extLst>
          </p:cNvPr>
          <p:cNvGraphicFramePr>
            <a:graphicFrameLocks noGrp="1"/>
          </p:cNvGraphicFramePr>
          <p:nvPr>
            <p:extLst>
              <p:ext uri="{D42A27DB-BD31-4B8C-83A1-F6EECF244321}">
                <p14:modId xmlns:p14="http://schemas.microsoft.com/office/powerpoint/2010/main" val="1147235001"/>
              </p:ext>
            </p:extLst>
          </p:nvPr>
        </p:nvGraphicFramePr>
        <p:xfrm>
          <a:off x="1323975" y="2623873"/>
          <a:ext cx="9544050" cy="3146856"/>
        </p:xfrm>
        <a:graphic>
          <a:graphicData uri="http://schemas.openxmlformats.org/drawingml/2006/table">
            <a:tbl>
              <a:tblPr firstRow="1" bandRow="1">
                <a:tableStyleId>{D27102A9-8310-4765-A935-A1911B00CA55}</a:tableStyleId>
              </a:tblPr>
              <a:tblGrid>
                <a:gridCol w="1908810">
                  <a:extLst>
                    <a:ext uri="{9D8B030D-6E8A-4147-A177-3AD203B41FA5}">
                      <a16:colId xmlns:a16="http://schemas.microsoft.com/office/drawing/2014/main" val="1922023347"/>
                    </a:ext>
                  </a:extLst>
                </a:gridCol>
                <a:gridCol w="1908810">
                  <a:extLst>
                    <a:ext uri="{9D8B030D-6E8A-4147-A177-3AD203B41FA5}">
                      <a16:colId xmlns:a16="http://schemas.microsoft.com/office/drawing/2014/main" val="1065787861"/>
                    </a:ext>
                  </a:extLst>
                </a:gridCol>
                <a:gridCol w="1908810">
                  <a:extLst>
                    <a:ext uri="{9D8B030D-6E8A-4147-A177-3AD203B41FA5}">
                      <a16:colId xmlns:a16="http://schemas.microsoft.com/office/drawing/2014/main" val="204672398"/>
                    </a:ext>
                  </a:extLst>
                </a:gridCol>
                <a:gridCol w="1908810">
                  <a:extLst>
                    <a:ext uri="{9D8B030D-6E8A-4147-A177-3AD203B41FA5}">
                      <a16:colId xmlns:a16="http://schemas.microsoft.com/office/drawing/2014/main" val="2946325956"/>
                    </a:ext>
                  </a:extLst>
                </a:gridCol>
                <a:gridCol w="1908810">
                  <a:extLst>
                    <a:ext uri="{9D8B030D-6E8A-4147-A177-3AD203B41FA5}">
                      <a16:colId xmlns:a16="http://schemas.microsoft.com/office/drawing/2014/main" val="1724146316"/>
                    </a:ext>
                  </a:extLst>
                </a:gridCol>
              </a:tblGrid>
              <a:tr h="873303">
                <a:tc>
                  <a:txBody>
                    <a:bodyPr/>
                    <a:lstStyle/>
                    <a:p>
                      <a:r>
                        <a:rPr lang="en-US" sz="2400">
                          <a:latin typeface="Calibri" panose="020F0502020204030204" pitchFamily="34" charset="0"/>
                          <a:cs typeface="Calibri" panose="020F0502020204030204" pitchFamily="34" charset="0"/>
                        </a:rPr>
                        <a:t>Student</a:t>
                      </a:r>
                    </a:p>
                  </a:txBody>
                  <a:tcPr/>
                </a:tc>
                <a:tc>
                  <a:txBody>
                    <a:bodyPr/>
                    <a:lstStyle/>
                    <a:p>
                      <a:r>
                        <a:rPr lang="en-US" sz="2400">
                          <a:latin typeface="Calibri" panose="020F0502020204030204" pitchFamily="34" charset="0"/>
                          <a:cs typeface="Calibri" panose="020F0502020204030204" pitchFamily="34" charset="0"/>
                        </a:rPr>
                        <a:t>Beginning of Year Score</a:t>
                      </a:r>
                    </a:p>
                  </a:txBody>
                  <a:tcPr/>
                </a:tc>
                <a:tc>
                  <a:txBody>
                    <a:bodyPr/>
                    <a:lstStyle/>
                    <a:p>
                      <a:r>
                        <a:rPr lang="en-US" sz="2400">
                          <a:latin typeface="Calibri" panose="020F0502020204030204" pitchFamily="34" charset="0"/>
                          <a:cs typeface="Calibri" panose="020F0502020204030204" pitchFamily="34" charset="0"/>
                        </a:rPr>
                        <a:t>Expected Growth Target</a:t>
                      </a:r>
                    </a:p>
                  </a:txBody>
                  <a:tcPr/>
                </a:tc>
                <a:tc>
                  <a:txBody>
                    <a:bodyPr/>
                    <a:lstStyle/>
                    <a:p>
                      <a:r>
                        <a:rPr lang="en-US" sz="2400">
                          <a:latin typeface="Calibri" panose="020F0502020204030204" pitchFamily="34" charset="0"/>
                          <a:cs typeface="Calibri" panose="020F0502020204030204" pitchFamily="34" charset="0"/>
                        </a:rPr>
                        <a:t>End of Year Score</a:t>
                      </a:r>
                    </a:p>
                  </a:txBody>
                  <a:tcPr/>
                </a:tc>
                <a:tc>
                  <a:txBody>
                    <a:bodyPr/>
                    <a:lstStyle/>
                    <a:p>
                      <a:r>
                        <a:rPr lang="en-US" sz="2400">
                          <a:latin typeface="Calibri" panose="020F0502020204030204" pitchFamily="34" charset="0"/>
                          <a:cs typeface="Calibri" panose="020F0502020204030204" pitchFamily="34" charset="0"/>
                        </a:rPr>
                        <a:t>Met Expected Growth</a:t>
                      </a:r>
                    </a:p>
                  </a:txBody>
                  <a:tcPr/>
                </a:tc>
                <a:extLst>
                  <a:ext uri="{0D108BD9-81ED-4DB2-BD59-A6C34878D82A}">
                    <a16:rowId xmlns:a16="http://schemas.microsoft.com/office/drawing/2014/main" val="1842539882"/>
                  </a:ext>
                </a:extLst>
              </a:tr>
              <a:tr h="438149">
                <a:tc>
                  <a:txBody>
                    <a:bodyPr/>
                    <a:lstStyle/>
                    <a:p>
                      <a:r>
                        <a:rPr lang="en-US" sz="2400">
                          <a:latin typeface="Calibri" panose="020F0502020204030204" pitchFamily="34" charset="0"/>
                          <a:cs typeface="Calibri" panose="020F0502020204030204" pitchFamily="34" charset="0"/>
                        </a:rPr>
                        <a:t>Student A</a:t>
                      </a:r>
                    </a:p>
                  </a:txBody>
                  <a:tcPr/>
                </a:tc>
                <a:tc>
                  <a:txBody>
                    <a:bodyPr/>
                    <a:lstStyle/>
                    <a:p>
                      <a:r>
                        <a:rPr lang="en-US" sz="2400">
                          <a:latin typeface="Calibri" panose="020F0502020204030204" pitchFamily="34" charset="0"/>
                          <a:cs typeface="Calibri" panose="020F0502020204030204" pitchFamily="34" charset="0"/>
                        </a:rPr>
                        <a:t>40%</a:t>
                      </a:r>
                    </a:p>
                  </a:txBody>
                  <a:tcPr/>
                </a:tc>
                <a:tc>
                  <a:txBody>
                    <a:bodyPr/>
                    <a:lstStyle/>
                    <a:p>
                      <a:r>
                        <a:rPr lang="en-US" sz="2400">
                          <a:latin typeface="Calibri" panose="020F0502020204030204" pitchFamily="34" charset="0"/>
                          <a:cs typeface="Calibri" panose="020F0502020204030204" pitchFamily="34" charset="0"/>
                        </a:rPr>
                        <a:t>80%</a:t>
                      </a:r>
                    </a:p>
                  </a:txBody>
                  <a:tcPr/>
                </a:tc>
                <a:tc>
                  <a:txBody>
                    <a:bodyPr/>
                    <a:lstStyle/>
                    <a:p>
                      <a:r>
                        <a:rPr lang="en-US" sz="2400">
                          <a:latin typeface="Calibri" panose="020F0502020204030204" pitchFamily="34" charset="0"/>
                          <a:cs typeface="Calibri" panose="020F0502020204030204" pitchFamily="34" charset="0"/>
                        </a:rPr>
                        <a:t>92%</a:t>
                      </a:r>
                    </a:p>
                  </a:txBody>
                  <a:tcPr/>
                </a:tc>
                <a:tc>
                  <a:txBody>
                    <a:bodyPr/>
                    <a:lstStyle/>
                    <a:p>
                      <a:r>
                        <a:rPr lang="en-US" sz="2400">
                          <a:latin typeface="Calibri" panose="020F0502020204030204" pitchFamily="34" charset="0"/>
                          <a:cs typeface="Calibri" panose="020F0502020204030204" pitchFamily="34" charset="0"/>
                        </a:rPr>
                        <a:t>Yes</a:t>
                      </a:r>
                    </a:p>
                  </a:txBody>
                  <a:tcPr/>
                </a:tc>
                <a:extLst>
                  <a:ext uri="{0D108BD9-81ED-4DB2-BD59-A6C34878D82A}">
                    <a16:rowId xmlns:a16="http://schemas.microsoft.com/office/drawing/2014/main" val="261373932"/>
                  </a:ext>
                </a:extLst>
              </a:tr>
              <a:tr h="455922">
                <a:tc>
                  <a:txBody>
                    <a:bodyPr/>
                    <a:lstStyle/>
                    <a:p>
                      <a:r>
                        <a:rPr lang="en-US" sz="2400">
                          <a:latin typeface="Calibri" panose="020F0502020204030204" pitchFamily="34" charset="0"/>
                          <a:cs typeface="Calibri" panose="020F0502020204030204" pitchFamily="34" charset="0"/>
                        </a:rPr>
                        <a:t>Student B</a:t>
                      </a:r>
                    </a:p>
                  </a:txBody>
                  <a:tcPr/>
                </a:tc>
                <a:tc>
                  <a:txBody>
                    <a:bodyPr/>
                    <a:lstStyle/>
                    <a:p>
                      <a:r>
                        <a:rPr lang="en-US" sz="2400">
                          <a:latin typeface="Calibri" panose="020F0502020204030204" pitchFamily="34" charset="0"/>
                          <a:cs typeface="Calibri" panose="020F0502020204030204" pitchFamily="34" charset="0"/>
                        </a:rPr>
                        <a:t>35%</a:t>
                      </a:r>
                    </a:p>
                  </a:txBody>
                  <a:tcPr/>
                </a:tc>
                <a:tc>
                  <a:txBody>
                    <a:bodyPr/>
                    <a:lstStyle/>
                    <a:p>
                      <a:r>
                        <a:rPr lang="en-US" sz="2400">
                          <a:latin typeface="Calibri" panose="020F0502020204030204" pitchFamily="34" charset="0"/>
                          <a:cs typeface="Calibri" panose="020F0502020204030204" pitchFamily="34" charset="0"/>
                        </a:rPr>
                        <a:t>75%</a:t>
                      </a:r>
                    </a:p>
                  </a:txBody>
                  <a:tcPr/>
                </a:tc>
                <a:tc>
                  <a:txBody>
                    <a:bodyPr/>
                    <a:lstStyle/>
                    <a:p>
                      <a:r>
                        <a:rPr lang="en-US" sz="2400">
                          <a:latin typeface="Calibri" panose="020F0502020204030204" pitchFamily="34" charset="0"/>
                          <a:cs typeface="Calibri" panose="020F0502020204030204" pitchFamily="34" charset="0"/>
                        </a:rPr>
                        <a:t>80%</a:t>
                      </a:r>
                    </a:p>
                  </a:txBody>
                  <a:tcPr/>
                </a:tc>
                <a:tc>
                  <a:txBody>
                    <a:bodyPr/>
                    <a:lstStyle/>
                    <a:p>
                      <a:r>
                        <a:rPr lang="en-US" sz="2400">
                          <a:latin typeface="Calibri" panose="020F0502020204030204" pitchFamily="34" charset="0"/>
                          <a:cs typeface="Calibri" panose="020F0502020204030204" pitchFamily="34" charset="0"/>
                        </a:rPr>
                        <a:t>Yes</a:t>
                      </a:r>
                    </a:p>
                  </a:txBody>
                  <a:tcPr/>
                </a:tc>
                <a:extLst>
                  <a:ext uri="{0D108BD9-81ED-4DB2-BD59-A6C34878D82A}">
                    <a16:rowId xmlns:a16="http://schemas.microsoft.com/office/drawing/2014/main" val="4237449307"/>
                  </a:ext>
                </a:extLst>
              </a:tr>
              <a:tr h="446177">
                <a:tc>
                  <a:txBody>
                    <a:bodyPr/>
                    <a:lstStyle/>
                    <a:p>
                      <a:r>
                        <a:rPr lang="en-US" sz="2400">
                          <a:latin typeface="Calibri" panose="020F0502020204030204" pitchFamily="34" charset="0"/>
                          <a:cs typeface="Calibri" panose="020F0502020204030204" pitchFamily="34" charset="0"/>
                        </a:rPr>
                        <a:t>Student C</a:t>
                      </a:r>
                    </a:p>
                  </a:txBody>
                  <a:tcPr/>
                </a:tc>
                <a:tc>
                  <a:txBody>
                    <a:bodyPr/>
                    <a:lstStyle/>
                    <a:p>
                      <a:r>
                        <a:rPr lang="en-US" sz="2400">
                          <a:latin typeface="Calibri" panose="020F0502020204030204" pitchFamily="34" charset="0"/>
                          <a:cs typeface="Calibri" panose="020F0502020204030204" pitchFamily="34" charset="0"/>
                        </a:rPr>
                        <a:t>45%</a:t>
                      </a:r>
                    </a:p>
                  </a:txBody>
                  <a:tcPr/>
                </a:tc>
                <a:tc>
                  <a:txBody>
                    <a:bodyPr/>
                    <a:lstStyle/>
                    <a:p>
                      <a:r>
                        <a:rPr lang="en-US" sz="2400">
                          <a:latin typeface="Calibri" panose="020F0502020204030204" pitchFamily="34" charset="0"/>
                          <a:cs typeface="Calibri" panose="020F0502020204030204" pitchFamily="34" charset="0"/>
                        </a:rPr>
                        <a:t>85%</a:t>
                      </a:r>
                    </a:p>
                  </a:txBody>
                  <a:tcPr/>
                </a:tc>
                <a:tc>
                  <a:txBody>
                    <a:bodyPr/>
                    <a:lstStyle/>
                    <a:p>
                      <a:r>
                        <a:rPr lang="en-US" sz="2400">
                          <a:latin typeface="Calibri" panose="020F0502020204030204" pitchFamily="34" charset="0"/>
                          <a:cs typeface="Calibri" panose="020F0502020204030204" pitchFamily="34" charset="0"/>
                        </a:rPr>
                        <a:t>80%</a:t>
                      </a:r>
                    </a:p>
                  </a:txBody>
                  <a:tcPr/>
                </a:tc>
                <a:tc>
                  <a:txBody>
                    <a:bodyPr/>
                    <a:lstStyle/>
                    <a:p>
                      <a:r>
                        <a:rPr lang="en-US" sz="2400">
                          <a:latin typeface="Calibri" panose="020F0502020204030204" pitchFamily="34" charset="0"/>
                          <a:cs typeface="Calibri" panose="020F0502020204030204" pitchFamily="34" charset="0"/>
                        </a:rPr>
                        <a:t>No</a:t>
                      </a:r>
                    </a:p>
                  </a:txBody>
                  <a:tcPr/>
                </a:tc>
                <a:extLst>
                  <a:ext uri="{0D108BD9-81ED-4DB2-BD59-A6C34878D82A}">
                    <a16:rowId xmlns:a16="http://schemas.microsoft.com/office/drawing/2014/main" val="1199518269"/>
                  </a:ext>
                </a:extLst>
              </a:tr>
              <a:tr h="586536">
                <a:tc>
                  <a:txBody>
                    <a:bodyPr/>
                    <a:lstStyle/>
                    <a:p>
                      <a:r>
                        <a:rPr lang="en-US" sz="2400">
                          <a:latin typeface="Calibri" panose="020F0502020204030204" pitchFamily="34" charset="0"/>
                          <a:cs typeface="Calibri" panose="020F0502020204030204" pitchFamily="34" charset="0"/>
                        </a:rPr>
                        <a:t>Student D</a:t>
                      </a:r>
                    </a:p>
                  </a:txBody>
                  <a:tcPr/>
                </a:tc>
                <a:tc>
                  <a:txBody>
                    <a:bodyPr/>
                    <a:lstStyle/>
                    <a:p>
                      <a:r>
                        <a:rPr lang="en-US" sz="2400">
                          <a:latin typeface="Calibri" panose="020F0502020204030204" pitchFamily="34" charset="0"/>
                          <a:cs typeface="Calibri" panose="020F0502020204030204" pitchFamily="34" charset="0"/>
                        </a:rPr>
                        <a:t>30%</a:t>
                      </a:r>
                    </a:p>
                  </a:txBody>
                  <a:tcPr/>
                </a:tc>
                <a:tc>
                  <a:txBody>
                    <a:bodyPr/>
                    <a:lstStyle/>
                    <a:p>
                      <a:r>
                        <a:rPr lang="en-US" sz="2400">
                          <a:latin typeface="Calibri" panose="020F0502020204030204" pitchFamily="34" charset="0"/>
                          <a:cs typeface="Calibri" panose="020F0502020204030204" pitchFamily="34" charset="0"/>
                        </a:rPr>
                        <a:t>70%</a:t>
                      </a:r>
                    </a:p>
                  </a:txBody>
                  <a:tcPr/>
                </a:tc>
                <a:tc>
                  <a:txBody>
                    <a:bodyPr/>
                    <a:lstStyle/>
                    <a:p>
                      <a:r>
                        <a:rPr lang="en-US" sz="2400">
                          <a:latin typeface="Calibri" panose="020F0502020204030204" pitchFamily="34" charset="0"/>
                          <a:cs typeface="Calibri" panose="020F0502020204030204" pitchFamily="34" charset="0"/>
                        </a:rPr>
                        <a:t>80%</a:t>
                      </a:r>
                    </a:p>
                  </a:txBody>
                  <a:tcPr/>
                </a:tc>
                <a:tc>
                  <a:txBody>
                    <a:bodyPr/>
                    <a:lstStyle/>
                    <a:p>
                      <a:r>
                        <a:rPr lang="en-US" sz="2400">
                          <a:latin typeface="Calibri" panose="020F0502020204030204" pitchFamily="34" charset="0"/>
                          <a:cs typeface="Calibri" panose="020F0502020204030204" pitchFamily="34" charset="0"/>
                        </a:rPr>
                        <a:t>Yes</a:t>
                      </a:r>
                    </a:p>
                  </a:txBody>
                  <a:tcPr/>
                </a:tc>
                <a:extLst>
                  <a:ext uri="{0D108BD9-81ED-4DB2-BD59-A6C34878D82A}">
                    <a16:rowId xmlns:a16="http://schemas.microsoft.com/office/drawing/2014/main" val="3899836418"/>
                  </a:ext>
                </a:extLst>
              </a:tr>
            </a:tbl>
          </a:graphicData>
        </a:graphic>
      </p:graphicFrame>
    </p:spTree>
    <p:extLst>
      <p:ext uri="{BB962C8B-B14F-4D97-AF65-F5344CB8AC3E}">
        <p14:creationId xmlns:p14="http://schemas.microsoft.com/office/powerpoint/2010/main" val="4126647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E649B2-666B-40B2-853C-3C4E45C719FC}"/>
              </a:ext>
            </a:extLst>
          </p:cNvPr>
          <p:cNvSpPr txBox="1">
            <a:spLocks noGrp="1"/>
          </p:cNvSpPr>
          <p:nvPr>
            <p:ph type="title" idx="4294967295"/>
          </p:nvPr>
        </p:nvSpPr>
        <p:spPr>
          <a:xfrm>
            <a:off x="146610" y="476280"/>
            <a:ext cx="2977268"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strike="noStrike" kern="1200" cap="none" spc="0" normalizeH="0" baseline="0" noProof="0">
                <a:ln>
                  <a:noFill/>
                </a:ln>
                <a:solidFill>
                  <a:schemeClr val="tx1"/>
                </a:solidFill>
                <a:effectLst/>
                <a:uLnTx/>
                <a:uFillTx/>
                <a:latin typeface="+mn-lt"/>
                <a:ea typeface="+mn-ea"/>
                <a:cs typeface="+mn-cs"/>
              </a:rPr>
              <a:t>Daisy ISD </a:t>
            </a:r>
            <a:r>
              <a:rPr kumimoji="0" lang="en-US" sz="2400" b="1" i="0" u="none" strike="noStrike" kern="1200" cap="none" spc="0" normalizeH="0" baseline="0" noProof="0">
                <a:ln>
                  <a:noFill/>
                </a:ln>
                <a:solidFill>
                  <a:schemeClr val="tx1"/>
                </a:solidFill>
                <a:effectLst/>
                <a:uLnTx/>
                <a:uFillTx/>
                <a:latin typeface="+mn-lt"/>
                <a:ea typeface="+mn-ea"/>
                <a:cs typeface="+mn-cs"/>
              </a:rPr>
              <a:t>Average Growth Points on Renaissance STAR</a:t>
            </a:r>
          </a:p>
        </p:txBody>
      </p:sp>
      <p:graphicFrame>
        <p:nvGraphicFramePr>
          <p:cNvPr id="2" name="Table 2">
            <a:extLst>
              <a:ext uri="{FF2B5EF4-FFF2-40B4-BE49-F238E27FC236}">
                <a16:creationId xmlns:a16="http://schemas.microsoft.com/office/drawing/2014/main" id="{018D743C-014E-4FD8-91C1-231FDC88B3FD}"/>
              </a:ext>
            </a:extLst>
          </p:cNvPr>
          <p:cNvGraphicFramePr>
            <a:graphicFrameLocks noGrp="1"/>
          </p:cNvGraphicFramePr>
          <p:nvPr>
            <p:extLst>
              <p:ext uri="{D42A27DB-BD31-4B8C-83A1-F6EECF244321}">
                <p14:modId xmlns:p14="http://schemas.microsoft.com/office/powerpoint/2010/main" val="1791847796"/>
              </p:ext>
            </p:extLst>
          </p:nvPr>
        </p:nvGraphicFramePr>
        <p:xfrm>
          <a:off x="307371" y="1815109"/>
          <a:ext cx="2771494" cy="3042920"/>
        </p:xfrm>
        <a:graphic>
          <a:graphicData uri="http://schemas.openxmlformats.org/drawingml/2006/table">
            <a:tbl>
              <a:tblPr firstRow="1" bandRow="1">
                <a:tableStyleId>{ED083AE6-46FA-4A59-8FB0-9F97EB10719F}</a:tableStyleId>
              </a:tblPr>
              <a:tblGrid>
                <a:gridCol w="908410">
                  <a:extLst>
                    <a:ext uri="{9D8B030D-6E8A-4147-A177-3AD203B41FA5}">
                      <a16:colId xmlns:a16="http://schemas.microsoft.com/office/drawing/2014/main" val="4268200591"/>
                    </a:ext>
                  </a:extLst>
                </a:gridCol>
                <a:gridCol w="1863084">
                  <a:extLst>
                    <a:ext uri="{9D8B030D-6E8A-4147-A177-3AD203B41FA5}">
                      <a16:colId xmlns:a16="http://schemas.microsoft.com/office/drawing/2014/main" val="2829850787"/>
                    </a:ext>
                  </a:extLst>
                </a:gridCol>
              </a:tblGrid>
              <a:tr h="372876">
                <a:tc>
                  <a:txBody>
                    <a:bodyPr/>
                    <a:lstStyle/>
                    <a:p>
                      <a:r>
                        <a:rPr lang="en-US"/>
                        <a:t>Grade</a:t>
                      </a:r>
                    </a:p>
                  </a:txBody>
                  <a:tcPr/>
                </a:tc>
                <a:tc>
                  <a:txBody>
                    <a:bodyPr/>
                    <a:lstStyle/>
                    <a:p>
                      <a:r>
                        <a:rPr lang="en-US"/>
                        <a:t>Average % points of Growth from BOY to EOY</a:t>
                      </a:r>
                    </a:p>
                  </a:txBody>
                  <a:tcPr/>
                </a:tc>
                <a:extLst>
                  <a:ext uri="{0D108BD9-81ED-4DB2-BD59-A6C34878D82A}">
                    <a16:rowId xmlns:a16="http://schemas.microsoft.com/office/drawing/2014/main" val="2992209558"/>
                  </a:ext>
                </a:extLst>
              </a:tr>
              <a:tr h="370840">
                <a:tc>
                  <a:txBody>
                    <a:bodyPr/>
                    <a:lstStyle/>
                    <a:p>
                      <a:r>
                        <a:rPr lang="en-US"/>
                        <a:t>Kinder</a:t>
                      </a:r>
                    </a:p>
                  </a:txBody>
                  <a:tcPr/>
                </a:tc>
                <a:tc>
                  <a:txBody>
                    <a:bodyPr/>
                    <a:lstStyle/>
                    <a:p>
                      <a:r>
                        <a:rPr lang="en-US"/>
                        <a:t>35%</a:t>
                      </a:r>
                    </a:p>
                  </a:txBody>
                  <a:tcPr/>
                </a:tc>
                <a:extLst>
                  <a:ext uri="{0D108BD9-81ED-4DB2-BD59-A6C34878D82A}">
                    <a16:rowId xmlns:a16="http://schemas.microsoft.com/office/drawing/2014/main" val="4032168058"/>
                  </a:ext>
                </a:extLst>
              </a:tr>
              <a:tr h="370840">
                <a:tc>
                  <a:txBody>
                    <a:bodyPr/>
                    <a:lstStyle/>
                    <a:p>
                      <a:r>
                        <a:rPr lang="en-US"/>
                        <a:t>1</a:t>
                      </a:r>
                      <a:r>
                        <a:rPr lang="en-US" baseline="30000"/>
                        <a:t>st</a:t>
                      </a:r>
                      <a:r>
                        <a:rPr lang="en-US"/>
                        <a:t> </a:t>
                      </a:r>
                    </a:p>
                  </a:txBody>
                  <a:tcPr/>
                </a:tc>
                <a:tc>
                  <a:txBody>
                    <a:bodyPr/>
                    <a:lstStyle/>
                    <a:p>
                      <a:r>
                        <a:rPr lang="en-US"/>
                        <a:t>30%</a:t>
                      </a:r>
                    </a:p>
                  </a:txBody>
                  <a:tcPr/>
                </a:tc>
                <a:extLst>
                  <a:ext uri="{0D108BD9-81ED-4DB2-BD59-A6C34878D82A}">
                    <a16:rowId xmlns:a16="http://schemas.microsoft.com/office/drawing/2014/main" val="2734486373"/>
                  </a:ext>
                </a:extLst>
              </a:tr>
              <a:tr h="370840">
                <a:tc>
                  <a:txBody>
                    <a:bodyPr/>
                    <a:lstStyle/>
                    <a:p>
                      <a:r>
                        <a:rPr lang="en-US"/>
                        <a:t>2</a:t>
                      </a:r>
                      <a:r>
                        <a:rPr lang="en-US" baseline="30000"/>
                        <a:t>nd</a:t>
                      </a:r>
                      <a:r>
                        <a:rPr lang="en-US"/>
                        <a:t> </a:t>
                      </a:r>
                    </a:p>
                  </a:txBody>
                  <a:tcPr/>
                </a:tc>
                <a:tc>
                  <a:txBody>
                    <a:bodyPr/>
                    <a:lstStyle/>
                    <a:p>
                      <a:r>
                        <a:rPr lang="en-US"/>
                        <a:t>38%</a:t>
                      </a:r>
                    </a:p>
                  </a:txBody>
                  <a:tcPr/>
                </a:tc>
                <a:extLst>
                  <a:ext uri="{0D108BD9-81ED-4DB2-BD59-A6C34878D82A}">
                    <a16:rowId xmlns:a16="http://schemas.microsoft.com/office/drawing/2014/main" val="352785076"/>
                  </a:ext>
                </a:extLst>
              </a:tr>
              <a:tr h="370840">
                <a:tc>
                  <a:txBody>
                    <a:bodyPr/>
                    <a:lstStyle/>
                    <a:p>
                      <a:r>
                        <a:rPr lang="en-US"/>
                        <a:t>3</a:t>
                      </a:r>
                      <a:r>
                        <a:rPr lang="en-US" baseline="30000"/>
                        <a:t>rd</a:t>
                      </a:r>
                      <a:r>
                        <a:rPr lang="en-US"/>
                        <a:t> </a:t>
                      </a:r>
                    </a:p>
                  </a:txBody>
                  <a:tcPr/>
                </a:tc>
                <a:tc>
                  <a:txBody>
                    <a:bodyPr/>
                    <a:lstStyle/>
                    <a:p>
                      <a:r>
                        <a:rPr lang="en-US"/>
                        <a:t>42%</a:t>
                      </a:r>
                    </a:p>
                  </a:txBody>
                  <a:tcPr/>
                </a:tc>
                <a:extLst>
                  <a:ext uri="{0D108BD9-81ED-4DB2-BD59-A6C34878D82A}">
                    <a16:rowId xmlns:a16="http://schemas.microsoft.com/office/drawing/2014/main" val="1688997467"/>
                  </a:ext>
                </a:extLst>
              </a:tr>
              <a:tr h="370840">
                <a:tc>
                  <a:txBody>
                    <a:bodyPr/>
                    <a:lstStyle/>
                    <a:p>
                      <a:r>
                        <a:rPr lang="en-US"/>
                        <a:t>4</a:t>
                      </a:r>
                      <a:r>
                        <a:rPr lang="en-US" baseline="30000"/>
                        <a:t>th</a:t>
                      </a:r>
                      <a:r>
                        <a:rPr lang="en-US"/>
                        <a:t> </a:t>
                      </a:r>
                    </a:p>
                  </a:txBody>
                  <a:tcPr/>
                </a:tc>
                <a:tc>
                  <a:txBody>
                    <a:bodyPr/>
                    <a:lstStyle/>
                    <a:p>
                      <a:r>
                        <a:rPr lang="en-US"/>
                        <a:t>40%</a:t>
                      </a:r>
                    </a:p>
                  </a:txBody>
                  <a:tcPr/>
                </a:tc>
                <a:extLst>
                  <a:ext uri="{0D108BD9-81ED-4DB2-BD59-A6C34878D82A}">
                    <a16:rowId xmlns:a16="http://schemas.microsoft.com/office/drawing/2014/main" val="472437621"/>
                  </a:ext>
                </a:extLst>
              </a:tr>
            </a:tbl>
          </a:graphicData>
        </a:graphic>
      </p:graphicFrame>
      <p:sp>
        <p:nvSpPr>
          <p:cNvPr id="6" name="TextBox 5">
            <a:extLst>
              <a:ext uri="{FF2B5EF4-FFF2-40B4-BE49-F238E27FC236}">
                <a16:creationId xmlns:a16="http://schemas.microsoft.com/office/drawing/2014/main" id="{1E98E0C1-FE85-4A5B-A833-69FAA60ED8F3}"/>
              </a:ext>
            </a:extLst>
          </p:cNvPr>
          <p:cNvSpPr txBox="1"/>
          <p:nvPr/>
        </p:nvSpPr>
        <p:spPr>
          <a:xfrm>
            <a:off x="3923818" y="300942"/>
            <a:ext cx="7859210" cy="461665"/>
          </a:xfrm>
          <a:prstGeom prst="rect">
            <a:avLst/>
          </a:prstGeom>
          <a:noFill/>
        </p:spPr>
        <p:txBody>
          <a:bodyPr wrap="square" rtlCol="0">
            <a:spAutoFit/>
          </a:bodyPr>
          <a:lstStyle/>
          <a:p>
            <a:r>
              <a:rPr lang="en-US" sz="2400" b="1"/>
              <a:t>Daisy ISD 2</a:t>
            </a:r>
            <a:r>
              <a:rPr lang="en-US" sz="2400" b="1" baseline="30000"/>
              <a:t>nd</a:t>
            </a:r>
            <a:r>
              <a:rPr lang="en-US" sz="2400" b="1"/>
              <a:t> Grade Growth Targets</a:t>
            </a:r>
          </a:p>
        </p:txBody>
      </p:sp>
      <p:graphicFrame>
        <p:nvGraphicFramePr>
          <p:cNvPr id="5" name="Table 5">
            <a:extLst>
              <a:ext uri="{FF2B5EF4-FFF2-40B4-BE49-F238E27FC236}">
                <a16:creationId xmlns:a16="http://schemas.microsoft.com/office/drawing/2014/main" id="{92B3F9D5-F9C2-43CD-9006-77A6E63AD3CD}"/>
              </a:ext>
            </a:extLst>
          </p:cNvPr>
          <p:cNvGraphicFramePr>
            <a:graphicFrameLocks noGrp="1"/>
          </p:cNvGraphicFramePr>
          <p:nvPr>
            <p:extLst>
              <p:ext uri="{D42A27DB-BD31-4B8C-83A1-F6EECF244321}">
                <p14:modId xmlns:p14="http://schemas.microsoft.com/office/powerpoint/2010/main" val="3145794994"/>
              </p:ext>
            </p:extLst>
          </p:nvPr>
        </p:nvGraphicFramePr>
        <p:xfrm>
          <a:off x="3503275" y="1088017"/>
          <a:ext cx="8542115" cy="3877520"/>
        </p:xfrm>
        <a:graphic>
          <a:graphicData uri="http://schemas.openxmlformats.org/drawingml/2006/table">
            <a:tbl>
              <a:tblPr firstRow="1" bandRow="1">
                <a:tableStyleId>{ED083AE6-46FA-4A59-8FB0-9F97EB10719F}</a:tableStyleId>
              </a:tblPr>
              <a:tblGrid>
                <a:gridCol w="1250065">
                  <a:extLst>
                    <a:ext uri="{9D8B030D-6E8A-4147-A177-3AD203B41FA5}">
                      <a16:colId xmlns:a16="http://schemas.microsoft.com/office/drawing/2014/main" val="1020119421"/>
                    </a:ext>
                  </a:extLst>
                </a:gridCol>
                <a:gridCol w="1377388">
                  <a:extLst>
                    <a:ext uri="{9D8B030D-6E8A-4147-A177-3AD203B41FA5}">
                      <a16:colId xmlns:a16="http://schemas.microsoft.com/office/drawing/2014/main" val="3755554898"/>
                    </a:ext>
                  </a:extLst>
                </a:gridCol>
                <a:gridCol w="2497816">
                  <a:extLst>
                    <a:ext uri="{9D8B030D-6E8A-4147-A177-3AD203B41FA5}">
                      <a16:colId xmlns:a16="http://schemas.microsoft.com/office/drawing/2014/main" val="558348099"/>
                    </a:ext>
                  </a:extLst>
                </a:gridCol>
                <a:gridCol w="1708423">
                  <a:extLst>
                    <a:ext uri="{9D8B030D-6E8A-4147-A177-3AD203B41FA5}">
                      <a16:colId xmlns:a16="http://schemas.microsoft.com/office/drawing/2014/main" val="1712862220"/>
                    </a:ext>
                  </a:extLst>
                </a:gridCol>
                <a:gridCol w="1708423">
                  <a:extLst>
                    <a:ext uri="{9D8B030D-6E8A-4147-A177-3AD203B41FA5}">
                      <a16:colId xmlns:a16="http://schemas.microsoft.com/office/drawing/2014/main" val="740461317"/>
                    </a:ext>
                  </a:extLst>
                </a:gridCol>
              </a:tblGrid>
              <a:tr h="775504">
                <a:tc>
                  <a:txBody>
                    <a:bodyPr/>
                    <a:lstStyle/>
                    <a:p>
                      <a:r>
                        <a:rPr lang="en-US"/>
                        <a:t>Student</a:t>
                      </a:r>
                    </a:p>
                  </a:txBody>
                  <a:tcPr/>
                </a:tc>
                <a:tc>
                  <a:txBody>
                    <a:bodyPr/>
                    <a:lstStyle/>
                    <a:p>
                      <a:r>
                        <a:rPr lang="en-US"/>
                        <a:t>BOY Score</a:t>
                      </a:r>
                    </a:p>
                  </a:txBody>
                  <a:tcPr/>
                </a:tc>
                <a:tc>
                  <a:txBody>
                    <a:bodyPr/>
                    <a:lstStyle/>
                    <a:p>
                      <a:r>
                        <a:rPr lang="en-US"/>
                        <a:t>Target (BOY + 38%) </a:t>
                      </a:r>
                    </a:p>
                  </a:txBody>
                  <a:tcPr/>
                </a:tc>
                <a:tc>
                  <a:txBody>
                    <a:bodyPr/>
                    <a:lstStyle/>
                    <a:p>
                      <a:r>
                        <a:rPr lang="en-US"/>
                        <a:t>EOY Score</a:t>
                      </a:r>
                    </a:p>
                  </a:txBody>
                  <a:tcPr/>
                </a:tc>
                <a:tc>
                  <a:txBody>
                    <a:bodyPr/>
                    <a:lstStyle/>
                    <a:p>
                      <a:r>
                        <a:rPr lang="en-US"/>
                        <a:t>Met Growth?</a:t>
                      </a:r>
                    </a:p>
                  </a:txBody>
                  <a:tcPr/>
                </a:tc>
                <a:extLst>
                  <a:ext uri="{0D108BD9-81ED-4DB2-BD59-A6C34878D82A}">
                    <a16:rowId xmlns:a16="http://schemas.microsoft.com/office/drawing/2014/main" val="395456397"/>
                  </a:ext>
                </a:extLst>
              </a:tr>
              <a:tr h="775504">
                <a:tc>
                  <a:txBody>
                    <a:bodyPr/>
                    <a:lstStyle/>
                    <a:p>
                      <a:r>
                        <a:rPr lang="en-US"/>
                        <a:t>Felipe</a:t>
                      </a:r>
                    </a:p>
                  </a:txBody>
                  <a:tcPr/>
                </a:tc>
                <a:tc>
                  <a:txBody>
                    <a:bodyPr/>
                    <a:lstStyle/>
                    <a:p>
                      <a:r>
                        <a:rPr lang="en-US"/>
                        <a:t>45%</a:t>
                      </a:r>
                    </a:p>
                  </a:txBody>
                  <a:tcPr/>
                </a:tc>
                <a:tc>
                  <a:txBody>
                    <a:bodyPr/>
                    <a:lstStyle/>
                    <a:p>
                      <a:r>
                        <a:rPr lang="en-US"/>
                        <a:t>83%</a:t>
                      </a:r>
                    </a:p>
                  </a:txBody>
                  <a:tcPr/>
                </a:tc>
                <a:tc>
                  <a:txBody>
                    <a:bodyPr/>
                    <a:lstStyle/>
                    <a:p>
                      <a:r>
                        <a:rPr lang="en-US"/>
                        <a:t>80%</a:t>
                      </a:r>
                    </a:p>
                  </a:txBody>
                  <a:tcPr/>
                </a:tc>
                <a:tc>
                  <a:txBody>
                    <a:bodyPr/>
                    <a:lstStyle/>
                    <a:p>
                      <a:r>
                        <a:rPr lang="en-US" b="1">
                          <a:solidFill>
                            <a:srgbClr val="FF0000"/>
                          </a:solidFill>
                        </a:rPr>
                        <a:t>No</a:t>
                      </a:r>
                    </a:p>
                  </a:txBody>
                  <a:tcPr/>
                </a:tc>
                <a:extLst>
                  <a:ext uri="{0D108BD9-81ED-4DB2-BD59-A6C34878D82A}">
                    <a16:rowId xmlns:a16="http://schemas.microsoft.com/office/drawing/2014/main" val="499380788"/>
                  </a:ext>
                </a:extLst>
              </a:tr>
              <a:tr h="775504">
                <a:tc>
                  <a:txBody>
                    <a:bodyPr/>
                    <a:lstStyle/>
                    <a:p>
                      <a:r>
                        <a:rPr lang="en-US"/>
                        <a:t>Ronny</a:t>
                      </a:r>
                    </a:p>
                  </a:txBody>
                  <a:tcPr/>
                </a:tc>
                <a:tc>
                  <a:txBody>
                    <a:bodyPr/>
                    <a:lstStyle/>
                    <a:p>
                      <a:r>
                        <a:rPr lang="en-US"/>
                        <a:t>50%</a:t>
                      </a:r>
                    </a:p>
                  </a:txBody>
                  <a:tcPr/>
                </a:tc>
                <a:tc>
                  <a:txBody>
                    <a:bodyPr/>
                    <a:lstStyle/>
                    <a:p>
                      <a:r>
                        <a:rPr lang="en-US"/>
                        <a:t>88%</a:t>
                      </a:r>
                    </a:p>
                  </a:txBody>
                  <a:tcPr/>
                </a:tc>
                <a:tc>
                  <a:txBody>
                    <a:bodyPr/>
                    <a:lstStyle/>
                    <a:p>
                      <a:r>
                        <a:rPr lang="en-US"/>
                        <a:t>90%</a:t>
                      </a:r>
                    </a:p>
                  </a:txBody>
                  <a:tcPr/>
                </a:tc>
                <a:tc>
                  <a:txBody>
                    <a:bodyPr/>
                    <a:lstStyle/>
                    <a:p>
                      <a:r>
                        <a:rPr lang="en-US" b="1">
                          <a:solidFill>
                            <a:srgbClr val="00B050"/>
                          </a:solidFill>
                        </a:rPr>
                        <a:t>Yes</a:t>
                      </a:r>
                    </a:p>
                  </a:txBody>
                  <a:tcPr/>
                </a:tc>
                <a:extLst>
                  <a:ext uri="{0D108BD9-81ED-4DB2-BD59-A6C34878D82A}">
                    <a16:rowId xmlns:a16="http://schemas.microsoft.com/office/drawing/2014/main" val="967921604"/>
                  </a:ext>
                </a:extLst>
              </a:tr>
              <a:tr h="775504">
                <a:tc>
                  <a:txBody>
                    <a:bodyPr/>
                    <a:lstStyle/>
                    <a:p>
                      <a:r>
                        <a:rPr lang="en-US"/>
                        <a:t>Rita</a:t>
                      </a:r>
                    </a:p>
                  </a:txBody>
                  <a:tcPr/>
                </a:tc>
                <a:tc>
                  <a:txBody>
                    <a:bodyPr/>
                    <a:lstStyle/>
                    <a:p>
                      <a:r>
                        <a:rPr lang="en-US"/>
                        <a:t>40%</a:t>
                      </a:r>
                    </a:p>
                  </a:txBody>
                  <a:tcPr/>
                </a:tc>
                <a:tc>
                  <a:txBody>
                    <a:bodyPr/>
                    <a:lstStyle/>
                    <a:p>
                      <a:r>
                        <a:rPr lang="en-US"/>
                        <a:t>78%</a:t>
                      </a:r>
                    </a:p>
                  </a:txBody>
                  <a:tcPr/>
                </a:tc>
                <a:tc>
                  <a:txBody>
                    <a:bodyPr/>
                    <a:lstStyle/>
                    <a:p>
                      <a:r>
                        <a:rPr lang="en-US"/>
                        <a:t>74%</a:t>
                      </a:r>
                    </a:p>
                  </a:txBody>
                  <a:tcPr/>
                </a:tc>
                <a:tc>
                  <a:txBody>
                    <a:bodyPr/>
                    <a:lstStyle/>
                    <a:p>
                      <a:r>
                        <a:rPr lang="en-US" b="1">
                          <a:solidFill>
                            <a:srgbClr val="FF0000"/>
                          </a:solidFill>
                        </a:rPr>
                        <a:t>No</a:t>
                      </a:r>
                    </a:p>
                  </a:txBody>
                  <a:tcPr/>
                </a:tc>
                <a:extLst>
                  <a:ext uri="{0D108BD9-81ED-4DB2-BD59-A6C34878D82A}">
                    <a16:rowId xmlns:a16="http://schemas.microsoft.com/office/drawing/2014/main" val="64818195"/>
                  </a:ext>
                </a:extLst>
              </a:tr>
              <a:tr h="775504">
                <a:tc>
                  <a:txBody>
                    <a:bodyPr/>
                    <a:lstStyle/>
                    <a:p>
                      <a:r>
                        <a:rPr lang="en-US"/>
                        <a:t>Jahar</a:t>
                      </a:r>
                    </a:p>
                  </a:txBody>
                  <a:tcPr/>
                </a:tc>
                <a:tc>
                  <a:txBody>
                    <a:bodyPr/>
                    <a:lstStyle/>
                    <a:p>
                      <a:r>
                        <a:rPr lang="en-US"/>
                        <a:t>56%</a:t>
                      </a:r>
                    </a:p>
                  </a:txBody>
                  <a:tcPr/>
                </a:tc>
                <a:tc>
                  <a:txBody>
                    <a:bodyPr/>
                    <a:lstStyle/>
                    <a:p>
                      <a:r>
                        <a:rPr lang="en-US"/>
                        <a:t>94%</a:t>
                      </a:r>
                    </a:p>
                  </a:txBody>
                  <a:tcPr/>
                </a:tc>
                <a:tc>
                  <a:txBody>
                    <a:bodyPr/>
                    <a:lstStyle/>
                    <a:p>
                      <a:r>
                        <a:rPr lang="en-US"/>
                        <a:t>96%</a:t>
                      </a:r>
                    </a:p>
                  </a:txBody>
                  <a:tcPr/>
                </a:tc>
                <a:tc>
                  <a:txBody>
                    <a:bodyPr/>
                    <a:lstStyle/>
                    <a:p>
                      <a:r>
                        <a:rPr lang="en-US" b="1">
                          <a:solidFill>
                            <a:srgbClr val="00B050"/>
                          </a:solidFill>
                        </a:rPr>
                        <a:t>Yes</a:t>
                      </a:r>
                    </a:p>
                  </a:txBody>
                  <a:tcPr/>
                </a:tc>
                <a:extLst>
                  <a:ext uri="{0D108BD9-81ED-4DB2-BD59-A6C34878D82A}">
                    <a16:rowId xmlns:a16="http://schemas.microsoft.com/office/drawing/2014/main" val="1210670121"/>
                  </a:ext>
                </a:extLst>
              </a:tr>
            </a:tbl>
          </a:graphicData>
        </a:graphic>
      </p:graphicFrame>
      <p:sp>
        <p:nvSpPr>
          <p:cNvPr id="4" name="TextBox 3">
            <a:extLst>
              <a:ext uri="{FF2B5EF4-FFF2-40B4-BE49-F238E27FC236}">
                <a16:creationId xmlns:a16="http://schemas.microsoft.com/office/drawing/2014/main" id="{7DABB045-8A14-4A53-8661-8965F7375620}"/>
              </a:ext>
              <a:ext uri="{C183D7F6-B498-43B3-948B-1728B52AA6E4}">
                <adec:decorative xmlns:adec="http://schemas.microsoft.com/office/drawing/2017/decorative" val="1"/>
              </a:ext>
            </a:extLst>
          </p:cNvPr>
          <p:cNvSpPr txBox="1"/>
          <p:nvPr/>
        </p:nvSpPr>
        <p:spPr>
          <a:xfrm>
            <a:off x="307371" y="3435267"/>
            <a:ext cx="2655747" cy="369332"/>
          </a:xfrm>
          <a:prstGeom prst="rect">
            <a:avLst/>
          </a:prstGeom>
          <a:noFill/>
          <a:ln w="38100">
            <a:solidFill>
              <a:srgbClr val="FFFF00"/>
            </a:solidFill>
          </a:ln>
        </p:spPr>
        <p:txBody>
          <a:bodyPr wrap="square" rtlCol="0">
            <a:spAutoFit/>
          </a:bodyPr>
          <a:lstStyle/>
          <a:p>
            <a:endParaRPr lang="en-US"/>
          </a:p>
        </p:txBody>
      </p:sp>
    </p:spTree>
    <p:extLst>
      <p:ext uri="{BB962C8B-B14F-4D97-AF65-F5344CB8AC3E}">
        <p14:creationId xmlns:p14="http://schemas.microsoft.com/office/powerpoint/2010/main" val="84106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A6AFC-F369-4393-9A24-D9D13FAB8CCA}"/>
              </a:ext>
            </a:extLst>
          </p:cNvPr>
          <p:cNvSpPr>
            <a:spLocks noGrp="1"/>
          </p:cNvSpPr>
          <p:nvPr>
            <p:ph type="title"/>
          </p:nvPr>
        </p:nvSpPr>
        <p:spPr/>
        <p:txBody>
          <a:bodyPr>
            <a:normAutofit/>
          </a:bodyPr>
          <a:lstStyle/>
          <a:p>
            <a:r>
              <a:rPr lang="en-US">
                <a:latin typeface="Calibri" panose="020F0502020204030204" pitchFamily="34" charset="0"/>
                <a:cs typeface="Calibri" panose="020F0502020204030204" pitchFamily="34" charset="0"/>
              </a:rPr>
              <a:t>District Average Percent Growth Model</a:t>
            </a:r>
          </a:p>
        </p:txBody>
      </p:sp>
      <p:sp>
        <p:nvSpPr>
          <p:cNvPr id="5" name="Text Placeholder 4">
            <a:extLst>
              <a:ext uri="{FF2B5EF4-FFF2-40B4-BE49-F238E27FC236}">
                <a16:creationId xmlns:a16="http://schemas.microsoft.com/office/drawing/2014/main" id="{E9EF4A00-0112-48FD-906F-2C5E1741A651}"/>
              </a:ext>
            </a:extLst>
          </p:cNvPr>
          <p:cNvSpPr>
            <a:spLocks noGrp="1"/>
          </p:cNvSpPr>
          <p:nvPr>
            <p:ph type="body" sz="quarter" idx="13"/>
          </p:nvPr>
        </p:nvSpPr>
        <p:spPr>
          <a:xfrm>
            <a:off x="590550" y="1037622"/>
            <a:ext cx="5181600" cy="438150"/>
          </a:xfrm>
        </p:spPr>
        <p:txBody>
          <a:bodyPr>
            <a:normAutofit fontScale="92500" lnSpcReduction="10000"/>
          </a:bodyPr>
          <a:lstStyle/>
          <a:p>
            <a:r>
              <a:rPr lang="en-US">
                <a:latin typeface="Calibri" panose="020F0502020204030204" pitchFamily="34" charset="0"/>
                <a:cs typeface="Calibri" panose="020F0502020204030204" pitchFamily="34" charset="0"/>
              </a:rPr>
              <a:t>Benefits</a:t>
            </a:r>
            <a:r>
              <a:rPr lang="en-US"/>
              <a:t>	</a:t>
            </a:r>
          </a:p>
        </p:txBody>
      </p:sp>
      <p:sp>
        <p:nvSpPr>
          <p:cNvPr id="3" name="Content Placeholder 2">
            <a:extLst>
              <a:ext uri="{FF2B5EF4-FFF2-40B4-BE49-F238E27FC236}">
                <a16:creationId xmlns:a16="http://schemas.microsoft.com/office/drawing/2014/main" id="{2B4A7E68-AA4C-472E-B427-90159AD51C80}"/>
              </a:ext>
            </a:extLst>
          </p:cNvPr>
          <p:cNvSpPr>
            <a:spLocks noGrp="1"/>
          </p:cNvSpPr>
          <p:nvPr>
            <p:ph sz="half" idx="1"/>
          </p:nvPr>
        </p:nvSpPr>
        <p:spPr>
          <a:xfrm>
            <a:off x="514350" y="1475772"/>
            <a:ext cx="5181600" cy="4351338"/>
          </a:xfrm>
        </p:spPr>
        <p:txBody>
          <a:bodyPr/>
          <a:lstStyle/>
          <a:p>
            <a:pPr marL="457200" indent="-457200">
              <a:lnSpc>
                <a:spcPct val="100000"/>
              </a:lnSpc>
              <a:buFont typeface="Arial" panose="020B0604020202020204" pitchFamily="34" charset="0"/>
              <a:buChar char="•"/>
            </a:pPr>
            <a:r>
              <a:rPr lang="en-US">
                <a:latin typeface="Calibri" panose="020F0502020204030204" pitchFamily="34" charset="0"/>
                <a:cs typeface="Calibri" panose="020F0502020204030204" pitchFamily="34" charset="0"/>
              </a:rPr>
              <a:t>Can be customized to local context</a:t>
            </a:r>
          </a:p>
          <a:p>
            <a:pPr marL="457200" indent="-457200">
              <a:lnSpc>
                <a:spcPct val="100000"/>
              </a:lnSpc>
              <a:buFont typeface="Arial" panose="020B0604020202020204" pitchFamily="34" charset="0"/>
              <a:buChar char="•"/>
            </a:pPr>
            <a:r>
              <a:rPr lang="en-US">
                <a:latin typeface="Calibri" panose="020F0502020204030204" pitchFamily="34" charset="0"/>
                <a:cs typeface="Calibri" panose="020F0502020204030204" pitchFamily="34" charset="0"/>
              </a:rPr>
              <a:t>Can correct for cases when the 3</a:t>
            </a:r>
            <a:r>
              <a:rPr lang="en-US" baseline="30000">
                <a:latin typeface="Calibri" panose="020F0502020204030204" pitchFamily="34" charset="0"/>
                <a:cs typeface="Calibri" panose="020F0502020204030204" pitchFamily="34" charset="0"/>
              </a:rPr>
              <a:t>rd</a:t>
            </a:r>
            <a:r>
              <a:rPr lang="en-US">
                <a:latin typeface="Calibri" panose="020F0502020204030204" pitchFamily="34" charset="0"/>
                <a:cs typeface="Calibri" panose="020F0502020204030204" pitchFamily="34" charset="0"/>
              </a:rPr>
              <a:t> party vendor growth targets are too high or too low</a:t>
            </a:r>
          </a:p>
          <a:p>
            <a:pPr marL="457200" indent="-457200">
              <a:lnSpc>
                <a:spcPct val="100000"/>
              </a:lnSpc>
              <a:buFont typeface="Arial" panose="020B0604020202020204" pitchFamily="34" charset="0"/>
              <a:buChar char="•"/>
            </a:pPr>
            <a:r>
              <a:rPr lang="en-US">
                <a:latin typeface="Calibri" panose="020F0502020204030204" pitchFamily="34" charset="0"/>
                <a:cs typeface="Calibri" panose="020F0502020204030204" pitchFamily="34" charset="0"/>
              </a:rPr>
              <a:t>Based on actual district information</a:t>
            </a:r>
          </a:p>
        </p:txBody>
      </p:sp>
      <p:sp>
        <p:nvSpPr>
          <p:cNvPr id="6" name="Text Placeholder 5">
            <a:extLst>
              <a:ext uri="{FF2B5EF4-FFF2-40B4-BE49-F238E27FC236}">
                <a16:creationId xmlns:a16="http://schemas.microsoft.com/office/drawing/2014/main" id="{1759C059-5180-452B-B6FB-BA205AF09A5F}"/>
              </a:ext>
            </a:extLst>
          </p:cNvPr>
          <p:cNvSpPr>
            <a:spLocks noGrp="1"/>
          </p:cNvSpPr>
          <p:nvPr>
            <p:ph type="body" sz="quarter" idx="14"/>
          </p:nvPr>
        </p:nvSpPr>
        <p:spPr>
          <a:xfrm>
            <a:off x="6496050" y="1037622"/>
            <a:ext cx="5181600" cy="438150"/>
          </a:xfrm>
        </p:spPr>
        <p:txBody>
          <a:bodyPr>
            <a:normAutofit fontScale="92500" lnSpcReduction="10000"/>
          </a:bodyPr>
          <a:lstStyle/>
          <a:p>
            <a:r>
              <a:rPr lang="en-US">
                <a:latin typeface="Calibri" panose="020F0502020204030204" pitchFamily="34" charset="0"/>
                <a:cs typeface="Calibri" panose="020F0502020204030204" pitchFamily="34" charset="0"/>
              </a:rPr>
              <a:t>Considerations</a:t>
            </a:r>
          </a:p>
        </p:txBody>
      </p:sp>
      <p:sp>
        <p:nvSpPr>
          <p:cNvPr id="4" name="Content Placeholder 3">
            <a:extLst>
              <a:ext uri="{FF2B5EF4-FFF2-40B4-BE49-F238E27FC236}">
                <a16:creationId xmlns:a16="http://schemas.microsoft.com/office/drawing/2014/main" id="{C9523D51-39B1-4D9F-8008-50CCFCFB3B3A}"/>
              </a:ext>
            </a:extLst>
          </p:cNvPr>
          <p:cNvSpPr>
            <a:spLocks noGrp="1"/>
          </p:cNvSpPr>
          <p:nvPr>
            <p:ph sz="half" idx="2"/>
          </p:nvPr>
        </p:nvSpPr>
        <p:spPr>
          <a:xfrm>
            <a:off x="6200776" y="1459627"/>
            <a:ext cx="5772148" cy="4062868"/>
          </a:xfrm>
        </p:spPr>
        <p:txBody>
          <a:bodyPr>
            <a:noAutofit/>
          </a:bodyPr>
          <a:lstStyle/>
          <a:p>
            <a:pPr marL="457200" indent="-457200">
              <a:lnSpc>
                <a:spcPct val="100000"/>
              </a:lnSpc>
              <a:buFont typeface="Arial" panose="020B0604020202020204" pitchFamily="34" charset="0"/>
              <a:buChar char="•"/>
            </a:pPr>
            <a:r>
              <a:rPr lang="en-US" sz="2400">
                <a:latin typeface="Calibri" panose="020F0502020204030204" pitchFamily="34" charset="0"/>
                <a:cs typeface="Calibri" panose="020F0502020204030204" pitchFamily="34" charset="0"/>
              </a:rPr>
              <a:t>Involves calculation of average district growth ratings per grade level/content area</a:t>
            </a:r>
          </a:p>
          <a:p>
            <a:pPr marL="457200" indent="-457200">
              <a:lnSpc>
                <a:spcPct val="100000"/>
              </a:lnSpc>
              <a:buFont typeface="Arial" panose="020B0604020202020204" pitchFamily="34" charset="0"/>
              <a:buChar char="•"/>
            </a:pPr>
            <a:r>
              <a:rPr lang="en-US" sz="2400">
                <a:latin typeface="Calibri" panose="020F0502020204030204" pitchFamily="34" charset="0"/>
                <a:cs typeface="Calibri" panose="020F0502020204030204" pitchFamily="34" charset="0"/>
              </a:rPr>
              <a:t>Setting growth target as “average” for the district may or may not be the best fit for all students</a:t>
            </a:r>
          </a:p>
          <a:p>
            <a:pPr marL="457200" indent="-457200">
              <a:lnSpc>
                <a:spcPct val="100000"/>
              </a:lnSpc>
              <a:buFont typeface="Arial" panose="020B0604020202020204" pitchFamily="34" charset="0"/>
              <a:buChar char="•"/>
            </a:pPr>
            <a:r>
              <a:rPr lang="en-US" sz="2400">
                <a:latin typeface="Calibri" panose="020F0502020204030204" pitchFamily="34" charset="0"/>
                <a:cs typeface="Calibri" panose="020F0502020204030204" pitchFamily="34" charset="0"/>
              </a:rPr>
              <a:t>Does not provide a target at the beginning of the year to aim for as a goal</a:t>
            </a:r>
          </a:p>
          <a:p>
            <a:pPr marL="457200" indent="-457200">
              <a:lnSpc>
                <a:spcPct val="100000"/>
              </a:lnSpc>
              <a:buFont typeface="Arial" panose="020B0604020202020204" pitchFamily="34" charset="0"/>
              <a:buChar char="•"/>
            </a:pPr>
            <a:r>
              <a:rPr lang="en-US" sz="2400">
                <a:latin typeface="Calibri" panose="020F0502020204030204" pitchFamily="34" charset="0"/>
                <a:cs typeface="Calibri" panose="020F0502020204030204" pitchFamily="34" charset="0"/>
              </a:rPr>
              <a:t>May not apply if the assessment doesn’t have enough “stretch”</a:t>
            </a:r>
          </a:p>
          <a:p>
            <a:pPr marL="457200" indent="-457200">
              <a:lnSpc>
                <a:spcPct val="100000"/>
              </a:lnSpc>
              <a:buFont typeface="Arial" panose="020B0604020202020204" pitchFamily="34" charset="0"/>
              <a:buChar char="•"/>
            </a:pPr>
            <a:endParaRPr lang="en-US" sz="2600">
              <a:latin typeface="Calibri" panose="020F0502020204030204" pitchFamily="34" charset="0"/>
              <a:cs typeface="Calibri" panose="020F0502020204030204" pitchFamily="34" charset="0"/>
            </a:endParaRPr>
          </a:p>
          <a:p>
            <a:pPr marL="457200" indent="-457200">
              <a:lnSpc>
                <a:spcPct val="100000"/>
              </a:lnSpc>
              <a:buFont typeface="Arial" panose="020B0604020202020204" pitchFamily="34" charset="0"/>
              <a:buChar char="•"/>
            </a:pPr>
            <a:endParaRPr lang="en-US" sz="2600"/>
          </a:p>
        </p:txBody>
      </p:sp>
    </p:spTree>
    <p:extLst>
      <p:ext uri="{BB962C8B-B14F-4D97-AF65-F5344CB8AC3E}">
        <p14:creationId xmlns:p14="http://schemas.microsoft.com/office/powerpoint/2010/main" val="41833588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B77DA-3BD4-43D2-B81D-79B19C632169}"/>
              </a:ext>
            </a:extLst>
          </p:cNvPr>
          <p:cNvSpPr>
            <a:spLocks noGrp="1"/>
          </p:cNvSpPr>
          <p:nvPr>
            <p:ph type="title"/>
          </p:nvPr>
        </p:nvSpPr>
        <p:spPr/>
        <p:txBody>
          <a:bodyPr/>
          <a:lstStyle/>
          <a:p>
            <a:r>
              <a:rPr lang="en-US">
                <a:latin typeface="Calibri" panose="020F0502020204030204" pitchFamily="34" charset="0"/>
                <a:cs typeface="Calibri" panose="020F0502020204030204" pitchFamily="34" charset="0"/>
              </a:rPr>
              <a:t>Six Models</a:t>
            </a:r>
          </a:p>
        </p:txBody>
      </p:sp>
      <p:sp>
        <p:nvSpPr>
          <p:cNvPr id="3" name="Content Placeholder 2">
            <a:extLst>
              <a:ext uri="{FF2B5EF4-FFF2-40B4-BE49-F238E27FC236}">
                <a16:creationId xmlns:a16="http://schemas.microsoft.com/office/drawing/2014/main" id="{A2D768C0-8A41-4C61-94D5-D711BEC606C3}"/>
              </a:ext>
            </a:extLst>
          </p:cNvPr>
          <p:cNvSpPr>
            <a:spLocks noGrp="1"/>
          </p:cNvSpPr>
          <p:nvPr>
            <p:ph sz="half" idx="2"/>
          </p:nvPr>
        </p:nvSpPr>
        <p:spPr>
          <a:xfrm>
            <a:off x="1376704" y="1825625"/>
            <a:ext cx="10300946" cy="3622675"/>
          </a:xfrm>
        </p:spPr>
        <p:txBody>
          <a:bodyPr>
            <a:normAutofit lnSpcReduction="10000"/>
          </a:bodyPr>
          <a:lstStyle/>
          <a:p>
            <a:pPr marL="514350" indent="-514350">
              <a:buFont typeface="+mj-lt"/>
              <a:buAutoNum type="arabicPeriod"/>
            </a:pPr>
            <a:r>
              <a:rPr lang="en-US">
                <a:latin typeface="Calibri" panose="020F0502020204030204" pitchFamily="34" charset="0"/>
                <a:cs typeface="Calibri" panose="020F0502020204030204" pitchFamily="34" charset="0"/>
              </a:rPr>
              <a:t>Graduated Percent Increase Model</a:t>
            </a:r>
          </a:p>
          <a:p>
            <a:pPr marL="514350" indent="-514350">
              <a:buFont typeface="+mj-lt"/>
              <a:buAutoNum type="arabicPeriod"/>
            </a:pPr>
            <a:r>
              <a:rPr lang="en-US">
                <a:latin typeface="Calibri" panose="020F0502020204030204" pitchFamily="34" charset="0"/>
                <a:cs typeface="Calibri" panose="020F0502020204030204" pitchFamily="34" charset="0"/>
              </a:rPr>
              <a:t>Common % Growth for all (Flat Rate)</a:t>
            </a:r>
          </a:p>
          <a:p>
            <a:pPr marL="800100" lvl="1" indent="-342900">
              <a:buFont typeface="Arial" panose="020B0604020202020204" pitchFamily="34" charset="0"/>
              <a:buChar char="•"/>
            </a:pPr>
            <a:r>
              <a:rPr lang="en-US">
                <a:latin typeface="Calibri" panose="020F0502020204030204" pitchFamily="34" charset="0"/>
                <a:cs typeface="Calibri" panose="020F0502020204030204" pitchFamily="34" charset="0"/>
              </a:rPr>
              <a:t>Based on an agreed upon percentile</a:t>
            </a:r>
          </a:p>
          <a:p>
            <a:pPr marL="514350" indent="-514350">
              <a:buFont typeface="+mj-lt"/>
              <a:buAutoNum type="arabicPeriod"/>
            </a:pPr>
            <a:r>
              <a:rPr lang="en-US">
                <a:latin typeface="Calibri" panose="020F0502020204030204" pitchFamily="34" charset="0"/>
                <a:cs typeface="Calibri" panose="020F0502020204030204" pitchFamily="34" charset="0"/>
              </a:rPr>
              <a:t>Gap Closure</a:t>
            </a:r>
          </a:p>
          <a:p>
            <a:pPr marL="514350" indent="-514350">
              <a:buFont typeface="+mj-lt"/>
              <a:buAutoNum type="arabicPeriod"/>
            </a:pPr>
            <a:r>
              <a:rPr lang="en-US">
                <a:latin typeface="Calibri" panose="020F0502020204030204" pitchFamily="34" charset="0"/>
                <a:cs typeface="Calibri" panose="020F0502020204030204" pitchFamily="34" charset="0"/>
              </a:rPr>
              <a:t>Individualized</a:t>
            </a:r>
          </a:p>
          <a:p>
            <a:pPr marL="514350" indent="-514350">
              <a:buFont typeface="+mj-lt"/>
              <a:buAutoNum type="arabicPeriod"/>
            </a:pPr>
            <a:r>
              <a:rPr lang="en-US">
                <a:latin typeface="Calibri" panose="020F0502020204030204" pitchFamily="34" charset="0"/>
                <a:cs typeface="Calibri" panose="020F0502020204030204" pitchFamily="34" charset="0"/>
              </a:rPr>
              <a:t>Quartile/Quintile</a:t>
            </a:r>
          </a:p>
          <a:p>
            <a:pPr marL="800100" lvl="1" indent="-342900">
              <a:buFont typeface="Arial" panose="020B0604020202020204" pitchFamily="34" charset="0"/>
              <a:buChar char="•"/>
            </a:pPr>
            <a:r>
              <a:rPr lang="en-US">
                <a:latin typeface="Calibri" panose="020F0502020204030204" pitchFamily="34" charset="0"/>
                <a:cs typeface="Calibri" panose="020F0502020204030204" pitchFamily="34" charset="0"/>
              </a:rPr>
              <a:t>Based on average score for the quartile/quintile</a:t>
            </a:r>
          </a:p>
          <a:p>
            <a:pPr marL="514350" indent="-514350">
              <a:buFont typeface="+mj-lt"/>
              <a:buAutoNum type="arabicPeriod"/>
            </a:pPr>
            <a:r>
              <a:rPr lang="en-US">
                <a:latin typeface="Calibri" panose="020F0502020204030204" pitchFamily="34" charset="0"/>
                <a:cs typeface="Calibri" panose="020F0502020204030204" pitchFamily="34" charset="0"/>
              </a:rPr>
              <a:t>Percent Growth based on actual district average percent growth</a:t>
            </a:r>
          </a:p>
          <a:p>
            <a:pPr marL="457200" indent="-457200">
              <a:buFont typeface="Arial" panose="020B0604020202020204" pitchFamily="34" charset="0"/>
              <a:buChar char="•"/>
            </a:pPr>
            <a:endParaRPr lang="en-US"/>
          </a:p>
          <a:p>
            <a:endParaRPr lang="en-US"/>
          </a:p>
        </p:txBody>
      </p:sp>
    </p:spTree>
    <p:extLst>
      <p:ext uri="{BB962C8B-B14F-4D97-AF65-F5344CB8AC3E}">
        <p14:creationId xmlns:p14="http://schemas.microsoft.com/office/powerpoint/2010/main" val="15824451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595A9-2F77-42BC-99F0-0111896E97AF}"/>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Thank You</a:t>
            </a:r>
          </a:p>
        </p:txBody>
      </p:sp>
    </p:spTree>
    <p:extLst>
      <p:ext uri="{BB962C8B-B14F-4D97-AF65-F5344CB8AC3E}">
        <p14:creationId xmlns:p14="http://schemas.microsoft.com/office/powerpoint/2010/main" val="180713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8960D7-885A-44AF-B656-ED34E320AFBE}"/>
              </a:ext>
            </a:extLst>
          </p:cNvPr>
          <p:cNvSpPr txBox="1">
            <a:spLocks noGrp="1"/>
          </p:cNvSpPr>
          <p:nvPr>
            <p:ph type="title" idx="4294967295"/>
          </p:nvPr>
        </p:nvSpPr>
        <p:spPr>
          <a:xfrm>
            <a:off x="271646" y="373989"/>
            <a:ext cx="10210093"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R="0" lvl="0" indent="0" algn="r" fontAlgn="auto">
              <a:lnSpc>
                <a:spcPct val="100000"/>
              </a:lnSpc>
              <a:spcBef>
                <a:spcPts val="0"/>
              </a:spcBef>
              <a:spcAft>
                <a:spcPts val="0"/>
              </a:spcAft>
              <a:buClrTx/>
              <a:buSzTx/>
              <a:buFontTx/>
              <a:buNone/>
              <a:tabLst/>
              <a:defRPr kumimoji="0" sz="3600" b="1" i="0" u="none" strike="noStrike" cap="none" spc="0" normalizeH="0" baseline="0">
                <a:ln>
                  <a:noFill/>
                </a:ln>
                <a:solidFill>
                  <a:srgbClr val="5B9BD5">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Student Growth Measures</a:t>
            </a:r>
          </a:p>
        </p:txBody>
      </p:sp>
      <p:graphicFrame>
        <p:nvGraphicFramePr>
          <p:cNvPr id="2" name="Table 5">
            <a:extLst>
              <a:ext uri="{FF2B5EF4-FFF2-40B4-BE49-F238E27FC236}">
                <a16:creationId xmlns:a16="http://schemas.microsoft.com/office/drawing/2014/main" id="{CF9EAC2F-0962-4E90-8918-3D04F04908EF}"/>
              </a:ext>
            </a:extLst>
          </p:cNvPr>
          <p:cNvGraphicFramePr>
            <a:graphicFrameLocks noGrp="1"/>
          </p:cNvGraphicFramePr>
          <p:nvPr>
            <p:extLst>
              <p:ext uri="{D42A27DB-BD31-4B8C-83A1-F6EECF244321}">
                <p14:modId xmlns:p14="http://schemas.microsoft.com/office/powerpoint/2010/main" val="3625064813"/>
              </p:ext>
            </p:extLst>
          </p:nvPr>
        </p:nvGraphicFramePr>
        <p:xfrm>
          <a:off x="271646" y="1154355"/>
          <a:ext cx="5824354" cy="5439358"/>
        </p:xfrm>
        <a:graphic>
          <a:graphicData uri="http://schemas.openxmlformats.org/drawingml/2006/table">
            <a:tbl>
              <a:tblPr firstRow="1" bandRow="1"/>
              <a:tblGrid>
                <a:gridCol w="1464108">
                  <a:extLst>
                    <a:ext uri="{9D8B030D-6E8A-4147-A177-3AD203B41FA5}">
                      <a16:colId xmlns:a16="http://schemas.microsoft.com/office/drawing/2014/main" val="2457597850"/>
                    </a:ext>
                  </a:extLst>
                </a:gridCol>
                <a:gridCol w="4360246">
                  <a:extLst>
                    <a:ext uri="{9D8B030D-6E8A-4147-A177-3AD203B41FA5}">
                      <a16:colId xmlns:a16="http://schemas.microsoft.com/office/drawing/2014/main" val="3649155718"/>
                    </a:ext>
                  </a:extLst>
                </a:gridCol>
              </a:tblGrid>
              <a:tr h="1062053">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r>
                        <a:rPr lang="en-US" sz="1600" b="1">
                          <a:solidFill>
                            <a:schemeClr val="tx1"/>
                          </a:solidFill>
                        </a:rPr>
                        <a:t>Value-Added Measures (VAM)</a:t>
                      </a:r>
                    </a:p>
                  </a:txBody>
                  <a:tcPr>
                    <a:lnL w="12700" cap="flat" cmpd="sng" algn="ctr">
                      <a:solidFill>
                        <a:srgbClr val="242424"/>
                      </a:solidFill>
                      <a:prstDash val="solid"/>
                      <a:round/>
                      <a:headEnd type="none" w="med" len="med"/>
                      <a:tailEnd type="none" w="med" len="med"/>
                    </a:lnL>
                    <a:lnR w="12700" cap="flat" cmpd="sng" algn="ctr">
                      <a:solidFill>
                        <a:srgbClr val="242424"/>
                      </a:solidFill>
                      <a:prstDash val="solid"/>
                      <a:round/>
                      <a:headEnd type="none" w="med" len="med"/>
                      <a:tailEnd type="none" w="med" len="med"/>
                    </a:lnR>
                    <a:lnT w="12700" cap="flat" cmpd="sng" algn="ctr">
                      <a:solidFill>
                        <a:srgbClr val="242424"/>
                      </a:solidFill>
                      <a:prstDash val="solid"/>
                      <a:round/>
                      <a:headEnd type="none" w="med" len="med"/>
                      <a:tailEnd type="none" w="med" len="med"/>
                    </a:lnT>
                    <a:lnB w="12700" cap="flat" cmpd="sng" algn="ctr">
                      <a:solidFill>
                        <a:srgbClr val="24242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marL="285750" indent="-285750">
                        <a:buFont typeface="Arial" panose="020B0604020202020204" pitchFamily="34" charset="0"/>
                        <a:buChar char="•"/>
                      </a:pPr>
                      <a:r>
                        <a:rPr lang="en-US" sz="1400" b="0">
                          <a:solidFill>
                            <a:schemeClr val="tx1"/>
                          </a:solidFill>
                        </a:rPr>
                        <a:t>Sets predicted scores based on multiple years of historical testing data across multiple contents</a:t>
                      </a:r>
                    </a:p>
                    <a:p>
                      <a:pPr marL="285750" indent="-285750">
                        <a:buFont typeface="Arial" panose="020B0604020202020204" pitchFamily="34" charset="0"/>
                        <a:buChar char="•"/>
                      </a:pPr>
                      <a:r>
                        <a:rPr lang="en-US" sz="1400" b="0">
                          <a:solidFill>
                            <a:schemeClr val="tx1"/>
                          </a:solidFill>
                        </a:rPr>
                        <a:t>Based on statistical modelling and often conducted by independent researchers</a:t>
                      </a:r>
                    </a:p>
                  </a:txBody>
                  <a:tcPr>
                    <a:lnL w="12700" cap="flat" cmpd="sng" algn="ctr">
                      <a:solidFill>
                        <a:srgbClr val="242424"/>
                      </a:solidFill>
                      <a:prstDash val="solid"/>
                      <a:round/>
                      <a:headEnd type="none" w="med" len="med"/>
                      <a:tailEnd type="none" w="med" len="med"/>
                    </a:lnL>
                    <a:lnR w="12700" cap="flat" cmpd="sng" algn="ctr">
                      <a:solidFill>
                        <a:srgbClr val="242424"/>
                      </a:solidFill>
                      <a:prstDash val="solid"/>
                      <a:round/>
                      <a:headEnd type="none" w="med" len="med"/>
                      <a:tailEnd type="none" w="med" len="med"/>
                    </a:lnR>
                    <a:lnT w="12700" cap="flat" cmpd="sng" algn="ctr">
                      <a:solidFill>
                        <a:srgbClr val="242424"/>
                      </a:solidFill>
                      <a:prstDash val="solid"/>
                      <a:round/>
                      <a:headEnd type="none" w="med" len="med"/>
                      <a:tailEnd type="none" w="med" len="med"/>
                    </a:lnT>
                    <a:lnB w="12700" cap="flat" cmpd="sng" algn="ctr">
                      <a:solidFill>
                        <a:srgbClr val="24242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502127652"/>
                  </a:ext>
                </a:extLst>
              </a:tr>
              <a:tr h="2071506">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600" b="1">
                          <a:solidFill>
                            <a:schemeClr val="tx1"/>
                          </a:solidFill>
                        </a:rPr>
                        <a:t>Pre-Test and Post-Test</a:t>
                      </a:r>
                    </a:p>
                  </a:txBody>
                  <a:tcPr>
                    <a:lnL w="12700" cap="flat" cmpd="sng" algn="ctr">
                      <a:solidFill>
                        <a:srgbClr val="242424"/>
                      </a:solidFill>
                      <a:prstDash val="solid"/>
                      <a:round/>
                      <a:headEnd type="none" w="med" len="med"/>
                      <a:tailEnd type="none" w="med" len="med"/>
                    </a:lnL>
                    <a:lnR w="12700" cap="flat" cmpd="sng" algn="ctr">
                      <a:solidFill>
                        <a:srgbClr val="242424"/>
                      </a:solidFill>
                      <a:prstDash val="solid"/>
                      <a:round/>
                      <a:headEnd type="none" w="med" len="med"/>
                      <a:tailEnd type="none" w="med" len="med"/>
                    </a:lnR>
                    <a:lnT w="12700" cap="flat" cmpd="sng" algn="ctr">
                      <a:solidFill>
                        <a:srgbClr val="242424"/>
                      </a:solidFill>
                      <a:prstDash val="solid"/>
                      <a:round/>
                      <a:headEnd type="none" w="med" len="med"/>
                      <a:tailEnd type="none" w="med" len="med"/>
                    </a:lnT>
                    <a:lnB w="12700" cap="flat" cmpd="sng" algn="ctr">
                      <a:solidFill>
                        <a:srgbClr val="24242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solidFill>
                            <a:schemeClr val="tx1"/>
                          </a:solidFill>
                        </a:rPr>
                        <a:t>Option 1: Using a 3</a:t>
                      </a:r>
                      <a:r>
                        <a:rPr lang="en-US" sz="1400" baseline="30000">
                          <a:solidFill>
                            <a:schemeClr val="tx1"/>
                          </a:solidFill>
                        </a:rPr>
                        <a:t>rd</a:t>
                      </a:r>
                      <a:r>
                        <a:rPr lang="en-US" sz="1400">
                          <a:solidFill>
                            <a:schemeClr val="tx1"/>
                          </a:solidFill>
                        </a:rPr>
                        <a:t> party assessment for both the </a:t>
                      </a:r>
                      <a:r>
                        <a:rPr lang="en-US" sz="1400">
                          <a:solidFill>
                            <a:schemeClr val="tx1"/>
                          </a:solidFill>
                          <a:latin typeface="Calibri" panose="020F0502020204030204" pitchFamily="34" charset="0"/>
                          <a:cs typeface="Calibri" panose="020F0502020204030204" pitchFamily="34" charset="0"/>
                        </a:rPr>
                        <a:t>pre-test</a:t>
                      </a:r>
                      <a:r>
                        <a:rPr lang="en-US" sz="1400">
                          <a:solidFill>
                            <a:schemeClr val="tx1"/>
                          </a:solidFill>
                        </a:rPr>
                        <a:t> and post-test with accompanying growth targets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solidFill>
                            <a:schemeClr val="tx1"/>
                          </a:solidFill>
                        </a:rPr>
                        <a:t>Option 2: Using a 3</a:t>
                      </a:r>
                      <a:r>
                        <a:rPr lang="en-US" sz="1400" baseline="30000">
                          <a:solidFill>
                            <a:schemeClr val="tx1"/>
                          </a:solidFill>
                        </a:rPr>
                        <a:t>rd</a:t>
                      </a:r>
                      <a:r>
                        <a:rPr lang="en-US" sz="1400">
                          <a:solidFill>
                            <a:schemeClr val="tx1"/>
                          </a:solidFill>
                        </a:rPr>
                        <a:t> party assessment for both the pre-test and post-test with district created growth targets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solidFill>
                            <a:schemeClr val="tx1"/>
                          </a:solidFill>
                        </a:rPr>
                        <a:t>Option 3: Using a district-created pre-test and post-test with district created growth targets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solidFill>
                            <a:schemeClr val="tx1"/>
                          </a:solidFill>
                        </a:rPr>
                        <a:t>Option 4: Using a district-created pre-test and a 3</a:t>
                      </a:r>
                      <a:r>
                        <a:rPr lang="en-US" sz="1400" baseline="30000">
                          <a:solidFill>
                            <a:schemeClr val="tx1"/>
                          </a:solidFill>
                        </a:rPr>
                        <a:t>rd</a:t>
                      </a:r>
                      <a:r>
                        <a:rPr lang="en-US" sz="1400">
                          <a:solidFill>
                            <a:schemeClr val="tx1"/>
                          </a:solidFill>
                        </a:rPr>
                        <a:t> party assessment as the post-test with district created growth targets</a:t>
                      </a:r>
                    </a:p>
                  </a:txBody>
                  <a:tcPr>
                    <a:lnL w="12700" cap="flat" cmpd="sng" algn="ctr">
                      <a:solidFill>
                        <a:srgbClr val="242424"/>
                      </a:solidFill>
                      <a:prstDash val="solid"/>
                      <a:round/>
                      <a:headEnd type="none" w="med" len="med"/>
                      <a:tailEnd type="none" w="med" len="med"/>
                    </a:lnL>
                    <a:lnR w="12700" cap="flat" cmpd="sng" algn="ctr">
                      <a:solidFill>
                        <a:srgbClr val="242424"/>
                      </a:solidFill>
                      <a:prstDash val="solid"/>
                      <a:round/>
                      <a:headEnd type="none" w="med" len="med"/>
                      <a:tailEnd type="none" w="med" len="med"/>
                    </a:lnR>
                    <a:lnT w="12700" cap="flat" cmpd="sng" algn="ctr">
                      <a:solidFill>
                        <a:srgbClr val="242424"/>
                      </a:solidFill>
                      <a:prstDash val="solid"/>
                      <a:round/>
                      <a:headEnd type="none" w="med" len="med"/>
                      <a:tailEnd type="none" w="med" len="med"/>
                    </a:lnT>
                    <a:lnB w="12700" cap="flat" cmpd="sng" algn="ctr">
                      <a:solidFill>
                        <a:srgbClr val="24242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588666069"/>
                  </a:ext>
                </a:extLst>
              </a:tr>
              <a:tr h="870543">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600" b="1">
                          <a:solidFill>
                            <a:schemeClr val="tx1"/>
                          </a:solidFill>
                        </a:rPr>
                        <a:t>Student Learning Objectives (SLOs)</a:t>
                      </a:r>
                    </a:p>
                  </a:txBody>
                  <a:tcPr>
                    <a:lnL w="12700" cap="flat" cmpd="sng" algn="ctr">
                      <a:solidFill>
                        <a:srgbClr val="242424"/>
                      </a:solidFill>
                      <a:prstDash val="solid"/>
                      <a:round/>
                      <a:headEnd type="none" w="med" len="med"/>
                      <a:tailEnd type="none" w="med" len="med"/>
                    </a:lnL>
                    <a:lnR w="12700" cap="flat" cmpd="sng" algn="ctr">
                      <a:solidFill>
                        <a:srgbClr val="242424"/>
                      </a:solidFill>
                      <a:prstDash val="solid"/>
                      <a:round/>
                      <a:headEnd type="none" w="med" len="med"/>
                      <a:tailEnd type="none" w="med" len="med"/>
                    </a:lnR>
                    <a:lnT w="12700" cap="flat" cmpd="sng" algn="ctr">
                      <a:solidFill>
                        <a:srgbClr val="242424"/>
                      </a:solidFill>
                      <a:prstDash val="solid"/>
                      <a:round/>
                      <a:headEnd type="none" w="med" len="med"/>
                      <a:tailEnd type="none" w="med" len="med"/>
                    </a:lnT>
                    <a:lnB w="12700" cap="flat" cmpd="sng" algn="ctr">
                      <a:solidFill>
                        <a:srgbClr val="24242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285750" indent="-285750">
                        <a:buFont typeface="Arial" panose="020B0604020202020204" pitchFamily="34" charset="0"/>
                        <a:buChar char="•"/>
                      </a:pPr>
                      <a:r>
                        <a:rPr lang="en-US" sz="1400">
                          <a:solidFill>
                            <a:schemeClr val="tx1"/>
                          </a:solidFill>
                        </a:rPr>
                        <a:t>Aligned with TexasSLO.org</a:t>
                      </a:r>
                    </a:p>
                    <a:p>
                      <a:pPr marL="285750" indent="-285750">
                        <a:buFont typeface="Arial" panose="020B0604020202020204" pitchFamily="34" charset="0"/>
                        <a:buChar char="•"/>
                      </a:pPr>
                      <a:r>
                        <a:rPr lang="en-US" sz="1400">
                          <a:solidFill>
                            <a:schemeClr val="tx1"/>
                          </a:solidFill>
                        </a:rPr>
                        <a:t>Built around a foundational skill and assessed with a body of evidence </a:t>
                      </a:r>
                    </a:p>
                  </a:txBody>
                  <a:tcPr>
                    <a:lnL w="12700" cap="flat" cmpd="sng" algn="ctr">
                      <a:solidFill>
                        <a:srgbClr val="242424"/>
                      </a:solidFill>
                      <a:prstDash val="solid"/>
                      <a:round/>
                      <a:headEnd type="none" w="med" len="med"/>
                      <a:tailEnd type="none" w="med" len="med"/>
                    </a:lnL>
                    <a:lnR w="12700" cap="flat" cmpd="sng" algn="ctr">
                      <a:solidFill>
                        <a:srgbClr val="242424"/>
                      </a:solidFill>
                      <a:prstDash val="solid"/>
                      <a:round/>
                      <a:headEnd type="none" w="med" len="med"/>
                      <a:tailEnd type="none" w="med" len="med"/>
                    </a:lnR>
                    <a:lnT w="12700" cap="flat" cmpd="sng" algn="ctr">
                      <a:solidFill>
                        <a:srgbClr val="242424"/>
                      </a:solidFill>
                      <a:prstDash val="solid"/>
                      <a:round/>
                      <a:headEnd type="none" w="med" len="med"/>
                      <a:tailEnd type="none" w="med" len="med"/>
                    </a:lnT>
                    <a:lnB w="12700" cap="flat" cmpd="sng" algn="ctr">
                      <a:solidFill>
                        <a:srgbClr val="24242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9615177"/>
                  </a:ext>
                </a:extLst>
              </a:tr>
              <a:tr h="775918">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600" b="1">
                          <a:solidFill>
                            <a:schemeClr val="tx1"/>
                          </a:solidFill>
                        </a:rPr>
                        <a:t>Portfolios</a:t>
                      </a:r>
                    </a:p>
                  </a:txBody>
                  <a:tcPr>
                    <a:lnL w="12700" cap="flat" cmpd="sng" algn="ctr">
                      <a:solidFill>
                        <a:srgbClr val="242424"/>
                      </a:solidFill>
                      <a:prstDash val="solid"/>
                      <a:round/>
                      <a:headEnd type="none" w="med" len="med"/>
                      <a:tailEnd type="none" w="med" len="med"/>
                    </a:lnL>
                    <a:lnR w="12700" cap="flat" cmpd="sng" algn="ctr">
                      <a:solidFill>
                        <a:srgbClr val="242424"/>
                      </a:solidFill>
                      <a:prstDash val="solid"/>
                      <a:round/>
                      <a:headEnd type="none" w="med" len="med"/>
                      <a:tailEnd type="none" w="med" len="med"/>
                    </a:lnR>
                    <a:lnT w="12700" cap="flat" cmpd="sng" algn="ctr">
                      <a:solidFill>
                        <a:srgbClr val="242424"/>
                      </a:solidFill>
                      <a:prstDash val="solid"/>
                      <a:round/>
                      <a:headEnd type="none" w="med" len="med"/>
                      <a:tailEnd type="none" w="med" len="med"/>
                    </a:lnT>
                    <a:lnB w="12700" cap="flat" cmpd="sng" algn="ctr">
                      <a:solidFill>
                        <a:srgbClr val="24242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285750" indent="-285750">
                        <a:buFont typeface="Arial" panose="020B0604020202020204" pitchFamily="34" charset="0"/>
                        <a:buChar char="•"/>
                      </a:pPr>
                      <a:r>
                        <a:rPr lang="en-US" sz="1400">
                          <a:solidFill>
                            <a:schemeClr val="tx1"/>
                          </a:solidFill>
                        </a:rPr>
                        <a:t>Ideal for Performance-Based Courses</a:t>
                      </a:r>
                    </a:p>
                    <a:p>
                      <a:pPr marL="285750" indent="-285750">
                        <a:buFont typeface="Arial" panose="020B0604020202020204" pitchFamily="34" charset="0"/>
                        <a:buChar char="•"/>
                      </a:pPr>
                      <a:r>
                        <a:rPr lang="en-US" sz="1400">
                          <a:solidFill>
                            <a:schemeClr val="tx1"/>
                          </a:solidFill>
                        </a:rPr>
                        <a:t>Must include a skill proficiency rubric with multiple proficiency levels and varied artifacts </a:t>
                      </a:r>
                    </a:p>
                  </a:txBody>
                  <a:tcPr>
                    <a:lnL w="12700" cap="flat" cmpd="sng" algn="ctr">
                      <a:solidFill>
                        <a:srgbClr val="242424"/>
                      </a:solidFill>
                      <a:prstDash val="solid"/>
                      <a:round/>
                      <a:headEnd type="none" w="med" len="med"/>
                      <a:tailEnd type="none" w="med" len="med"/>
                    </a:lnL>
                    <a:lnR w="12700" cap="flat" cmpd="sng" algn="ctr">
                      <a:solidFill>
                        <a:srgbClr val="242424"/>
                      </a:solidFill>
                      <a:prstDash val="solid"/>
                      <a:round/>
                      <a:headEnd type="none" w="med" len="med"/>
                      <a:tailEnd type="none" w="med" len="med"/>
                    </a:lnR>
                    <a:lnT w="12700" cap="flat" cmpd="sng" algn="ctr">
                      <a:solidFill>
                        <a:srgbClr val="242424"/>
                      </a:solidFill>
                      <a:prstDash val="solid"/>
                      <a:round/>
                      <a:headEnd type="none" w="med" len="med"/>
                      <a:tailEnd type="none" w="med" len="med"/>
                    </a:lnT>
                    <a:lnB w="12700" cap="flat" cmpd="sng" algn="ctr">
                      <a:solidFill>
                        <a:srgbClr val="242424"/>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044579251"/>
                  </a:ext>
                </a:extLst>
              </a:tr>
            </a:tbl>
          </a:graphicData>
        </a:graphic>
      </p:graphicFrame>
      <p:sp>
        <p:nvSpPr>
          <p:cNvPr id="7" name="Content Placeholder 2">
            <a:extLst>
              <a:ext uri="{FF2B5EF4-FFF2-40B4-BE49-F238E27FC236}">
                <a16:creationId xmlns:a16="http://schemas.microsoft.com/office/drawing/2014/main" id="{C17B8F36-61DA-4A1B-9D8B-D9D189601614}"/>
              </a:ext>
            </a:extLst>
          </p:cNvPr>
          <p:cNvSpPr txBox="1">
            <a:spLocks/>
          </p:cNvSpPr>
          <p:nvPr/>
        </p:nvSpPr>
        <p:spPr>
          <a:xfrm>
            <a:off x="6778258" y="1793230"/>
            <a:ext cx="5142096"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a:t>Validity of Content</a:t>
            </a:r>
          </a:p>
          <a:p>
            <a:pPr marL="457200" indent="-457200"/>
            <a:r>
              <a:rPr lang="en-US"/>
              <a:t>Valid and Reliable administration protocols (</a:t>
            </a:r>
            <a:r>
              <a:rPr lang="en-US">
                <a:latin typeface="Calibri" panose="020F0502020204030204" pitchFamily="34" charset="0"/>
                <a:cs typeface="Calibri" panose="020F0502020204030204" pitchFamily="34" charset="0"/>
              </a:rPr>
              <a:t>including</a:t>
            </a:r>
            <a:r>
              <a:rPr lang="en-US"/>
              <a:t> training)</a:t>
            </a:r>
          </a:p>
          <a:p>
            <a:pPr marL="457200" indent="-457200"/>
            <a:r>
              <a:rPr lang="en-US"/>
              <a:t>Valid and Reliable scoring </a:t>
            </a:r>
          </a:p>
          <a:p>
            <a:pPr marL="457200" indent="-457200"/>
            <a:r>
              <a:rPr lang="en-US"/>
              <a:t>Security protocols in place</a:t>
            </a:r>
          </a:p>
          <a:p>
            <a:pPr marL="457200" indent="-457200"/>
            <a:r>
              <a:rPr lang="en-US"/>
              <a:t>Can be used to set expected growth targets</a:t>
            </a:r>
          </a:p>
        </p:txBody>
      </p:sp>
    </p:spTree>
    <p:extLst>
      <p:ext uri="{BB962C8B-B14F-4D97-AF65-F5344CB8AC3E}">
        <p14:creationId xmlns:p14="http://schemas.microsoft.com/office/powerpoint/2010/main" val="1446116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65CC536-9A18-4131-ADD9-FFAC2661FC74}"/>
              </a:ext>
            </a:extLst>
          </p:cNvPr>
          <p:cNvSpPr txBox="1">
            <a:spLocks noGrp="1"/>
          </p:cNvSpPr>
          <p:nvPr>
            <p:ph type="title" idx="4294967295"/>
          </p:nvPr>
        </p:nvSpPr>
        <p:spPr>
          <a:xfrm>
            <a:off x="253088" y="398526"/>
            <a:ext cx="10349598" cy="7588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0" kern="12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242424"/>
                </a:solidFill>
                <a:effectLst/>
                <a:uLnTx/>
                <a:uFillTx/>
                <a:latin typeface="Open Sans bold" panose="020B0806030504020204" pitchFamily="34" charset="0"/>
                <a:ea typeface="Open Sans bold" panose="020B0806030504020204" pitchFamily="34" charset="0"/>
                <a:cs typeface="Open Sans bold" panose="020B0806030504020204" pitchFamily="34" charset="0"/>
              </a:rPr>
              <a:t>Update: Pre-test/Post-test Options</a:t>
            </a:r>
          </a:p>
        </p:txBody>
      </p:sp>
      <p:sp>
        <p:nvSpPr>
          <p:cNvPr id="4" name="TextBox 3">
            <a:extLst>
              <a:ext uri="{FF2B5EF4-FFF2-40B4-BE49-F238E27FC236}">
                <a16:creationId xmlns:a16="http://schemas.microsoft.com/office/drawing/2014/main" id="{A4A275F2-FA58-41B1-A3F9-A0DBF87F8798}"/>
              </a:ext>
            </a:extLst>
          </p:cNvPr>
          <p:cNvSpPr txBox="1"/>
          <p:nvPr/>
        </p:nvSpPr>
        <p:spPr>
          <a:xfrm>
            <a:off x="3913414" y="1120780"/>
            <a:ext cx="1665514" cy="369332"/>
          </a:xfrm>
          <a:prstGeom prst="rect">
            <a:avLst/>
          </a:prstGeom>
          <a:noFill/>
        </p:spPr>
        <p:txBody>
          <a:bodyPr wrap="square" rtlCol="0">
            <a:spAutoFit/>
          </a:bodyPr>
          <a:lstStyle/>
          <a:p>
            <a:r>
              <a:rPr lang="en-US"/>
              <a:t>First 9 weeks</a:t>
            </a:r>
          </a:p>
        </p:txBody>
      </p:sp>
      <p:sp>
        <p:nvSpPr>
          <p:cNvPr id="5" name="Left Brace 4">
            <a:extLst>
              <a:ext uri="{FF2B5EF4-FFF2-40B4-BE49-F238E27FC236}">
                <a16:creationId xmlns:a16="http://schemas.microsoft.com/office/drawing/2014/main" id="{8BF3B4F8-44DF-49C8-8C81-82E9776503F7}"/>
              </a:ext>
              <a:ext uri="{C183D7F6-B498-43B3-948B-1728B52AA6E4}">
                <adec:decorative xmlns:adec="http://schemas.microsoft.com/office/drawing/2017/decorative" val="1"/>
              </a:ext>
            </a:extLst>
          </p:cNvPr>
          <p:cNvSpPr/>
          <p:nvPr/>
        </p:nvSpPr>
        <p:spPr>
          <a:xfrm rot="5400000">
            <a:off x="4192956" y="1123910"/>
            <a:ext cx="805543" cy="15131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3FDEC264-2A02-4355-A626-9C4D6F599803}"/>
              </a:ext>
            </a:extLst>
          </p:cNvPr>
          <p:cNvSpPr txBox="1"/>
          <p:nvPr/>
        </p:nvSpPr>
        <p:spPr>
          <a:xfrm>
            <a:off x="4040492" y="1883955"/>
            <a:ext cx="1208314" cy="369332"/>
          </a:xfrm>
          <a:prstGeom prst="rect">
            <a:avLst/>
          </a:prstGeom>
          <a:noFill/>
        </p:spPr>
        <p:txBody>
          <a:bodyPr wrap="square">
            <a:spAutoFit/>
          </a:bodyPr>
          <a:lstStyle/>
          <a:p>
            <a:pPr algn="ctr"/>
            <a:r>
              <a:rPr lang="en-US">
                <a:solidFill>
                  <a:srgbClr val="05A79C"/>
                </a:solidFill>
                <a:latin typeface="Open Sans"/>
              </a:rPr>
              <a:t>Pre-Test</a:t>
            </a:r>
          </a:p>
        </p:txBody>
      </p:sp>
      <p:graphicFrame>
        <p:nvGraphicFramePr>
          <p:cNvPr id="3" name="Table 6">
            <a:extLst>
              <a:ext uri="{FF2B5EF4-FFF2-40B4-BE49-F238E27FC236}">
                <a16:creationId xmlns:a16="http://schemas.microsoft.com/office/drawing/2014/main" id="{74E73736-197C-47FB-A038-E13628124E54}"/>
              </a:ext>
            </a:extLst>
          </p:cNvPr>
          <p:cNvGraphicFramePr>
            <a:graphicFrameLocks noGrp="1"/>
          </p:cNvGraphicFramePr>
          <p:nvPr/>
        </p:nvGraphicFramePr>
        <p:xfrm>
          <a:off x="1872341" y="2370894"/>
          <a:ext cx="2041073" cy="3015344"/>
        </p:xfrm>
        <a:graphic>
          <a:graphicData uri="http://schemas.openxmlformats.org/drawingml/2006/table">
            <a:tbl>
              <a:tblPr firstRow="1" bandRow="1"/>
              <a:tblGrid>
                <a:gridCol w="2041073">
                  <a:extLst>
                    <a:ext uri="{9D8B030D-6E8A-4147-A177-3AD203B41FA5}">
                      <a16:colId xmlns:a16="http://schemas.microsoft.com/office/drawing/2014/main" val="130310497"/>
                    </a:ext>
                  </a:extLst>
                </a:gridCol>
              </a:tblGrid>
              <a:tr h="753836">
                <a:tc>
                  <a:txBody>
                    <a:bodyPr/>
                    <a:lstStyle>
                      <a:lvl1pPr marL="0" algn="l" defTabSz="914400" rtl="0" eaLnBrk="1" latinLnBrk="0" hangingPunct="1">
                        <a:defRPr sz="1800" b="1" kern="1200">
                          <a:solidFill>
                            <a:schemeClr val="dk1"/>
                          </a:solidFill>
                          <a:latin typeface="Open Sans"/>
                        </a:defRPr>
                      </a:lvl1pPr>
                      <a:lvl2pPr marL="457200" algn="l" defTabSz="914400" rtl="0" eaLnBrk="1" latinLnBrk="0" hangingPunct="1">
                        <a:defRPr sz="1800" b="1" kern="1200">
                          <a:solidFill>
                            <a:schemeClr val="dk1"/>
                          </a:solidFill>
                          <a:latin typeface="Open Sans"/>
                        </a:defRPr>
                      </a:lvl2pPr>
                      <a:lvl3pPr marL="914400" algn="l" defTabSz="914400" rtl="0" eaLnBrk="1" latinLnBrk="0" hangingPunct="1">
                        <a:defRPr sz="1800" b="1" kern="1200">
                          <a:solidFill>
                            <a:schemeClr val="dk1"/>
                          </a:solidFill>
                          <a:latin typeface="Open Sans"/>
                        </a:defRPr>
                      </a:lvl3pPr>
                      <a:lvl4pPr marL="1371600" algn="l" defTabSz="914400" rtl="0" eaLnBrk="1" latinLnBrk="0" hangingPunct="1">
                        <a:defRPr sz="1800" b="1" kern="1200">
                          <a:solidFill>
                            <a:schemeClr val="dk1"/>
                          </a:solidFill>
                          <a:latin typeface="Open Sans"/>
                        </a:defRPr>
                      </a:lvl4pPr>
                      <a:lvl5pPr marL="1828800" algn="l" defTabSz="914400" rtl="0" eaLnBrk="1" latinLnBrk="0" hangingPunct="1">
                        <a:defRPr sz="1800" b="1" kern="1200">
                          <a:solidFill>
                            <a:schemeClr val="dk1"/>
                          </a:solidFill>
                          <a:latin typeface="Open Sans"/>
                        </a:defRPr>
                      </a:lvl5pPr>
                      <a:lvl6pPr marL="2286000" algn="l" defTabSz="914400" rtl="0" eaLnBrk="1" latinLnBrk="0" hangingPunct="1">
                        <a:defRPr sz="1800" b="1" kern="1200">
                          <a:solidFill>
                            <a:schemeClr val="dk1"/>
                          </a:solidFill>
                          <a:latin typeface="Open Sans"/>
                        </a:defRPr>
                      </a:lvl6pPr>
                      <a:lvl7pPr marL="2743200" algn="l" defTabSz="914400" rtl="0" eaLnBrk="1" latinLnBrk="0" hangingPunct="1">
                        <a:defRPr sz="1800" b="1" kern="1200">
                          <a:solidFill>
                            <a:schemeClr val="dk1"/>
                          </a:solidFill>
                          <a:latin typeface="Open Sans"/>
                        </a:defRPr>
                      </a:lvl7pPr>
                      <a:lvl8pPr marL="3200400" algn="l" defTabSz="914400" rtl="0" eaLnBrk="1" latinLnBrk="0" hangingPunct="1">
                        <a:defRPr sz="1800" b="1" kern="1200">
                          <a:solidFill>
                            <a:schemeClr val="dk1"/>
                          </a:solidFill>
                          <a:latin typeface="Open Sans"/>
                        </a:defRPr>
                      </a:lvl8pPr>
                      <a:lvl9pPr marL="3657600" algn="l" defTabSz="914400" rtl="0" eaLnBrk="1" latinLnBrk="0" hangingPunct="1">
                        <a:defRPr sz="1800" b="1" kern="1200">
                          <a:solidFill>
                            <a:schemeClr val="dk1"/>
                          </a:solidFill>
                          <a:latin typeface="Open Sans"/>
                        </a:defRPr>
                      </a:lvl9pPr>
                    </a:lstStyle>
                    <a:p>
                      <a:pPr algn="ctr"/>
                      <a:r>
                        <a:rPr lang="en-US" b="0"/>
                        <a:t>Option 1</a:t>
                      </a:r>
                    </a:p>
                  </a:txBody>
                  <a:tcPr>
                    <a:lnL w="12700" cmpd="sng">
                      <a:solidFill>
                        <a:srgbClr val="05A79C"/>
                      </a:solidFill>
                    </a:lnL>
                    <a:lnR w="12700" cmpd="sng">
                      <a:solidFill>
                        <a:srgbClr val="05A79C"/>
                      </a:solidFill>
                    </a:lnR>
                    <a:lnT w="12700" cmpd="sng">
                      <a:solidFill>
                        <a:srgbClr val="05A79C"/>
                      </a:solidFill>
                    </a:lnT>
                    <a:lnB w="12700" cmpd="sng">
                      <a:solidFill>
                        <a:srgbClr val="05A79C"/>
                      </a:solidFill>
                    </a:lnB>
                    <a:lnTlToBr w="12700" cmpd="sng">
                      <a:noFill/>
                      <a:prstDash val="solid"/>
                    </a:lnTlToBr>
                    <a:lnBlToTr w="12700" cmpd="sng">
                      <a:noFill/>
                      <a:prstDash val="solid"/>
                    </a:lnBlToTr>
                    <a:solidFill>
                      <a:srgbClr val="05A79C">
                        <a:tint val="20000"/>
                      </a:srgbClr>
                    </a:solidFill>
                  </a:tcPr>
                </a:tc>
                <a:extLst>
                  <a:ext uri="{0D108BD9-81ED-4DB2-BD59-A6C34878D82A}">
                    <a16:rowId xmlns:a16="http://schemas.microsoft.com/office/drawing/2014/main" val="2679183815"/>
                  </a:ext>
                </a:extLst>
              </a:tr>
              <a:tr h="753836">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a:t>Option 2</a:t>
                      </a:r>
                    </a:p>
                  </a:txBody>
                  <a:tcPr>
                    <a:lnL w="12700" cmpd="sng">
                      <a:solidFill>
                        <a:srgbClr val="05A79C"/>
                      </a:solidFill>
                    </a:lnL>
                    <a:lnR w="12700" cmpd="sng">
                      <a:solidFill>
                        <a:srgbClr val="05A79C"/>
                      </a:solidFill>
                    </a:lnR>
                    <a:lnT w="12700" cmpd="sng">
                      <a:solidFill>
                        <a:srgbClr val="05A79C"/>
                      </a:solidFill>
                    </a:lnT>
                    <a:lnB w="12700" cmpd="sng">
                      <a:solidFill>
                        <a:srgbClr val="05A79C"/>
                      </a:solidFill>
                    </a:lnB>
                    <a:lnTlToBr w="12700" cmpd="sng">
                      <a:noFill/>
                      <a:prstDash val="solid"/>
                    </a:lnTlToBr>
                    <a:lnBlToTr w="12700" cmpd="sng">
                      <a:noFill/>
                      <a:prstDash val="solid"/>
                    </a:lnBlToTr>
                    <a:solidFill>
                      <a:srgbClr val="05A79C">
                        <a:tint val="40000"/>
                      </a:srgbClr>
                    </a:solidFill>
                  </a:tcPr>
                </a:tc>
                <a:extLst>
                  <a:ext uri="{0D108BD9-81ED-4DB2-BD59-A6C34878D82A}">
                    <a16:rowId xmlns:a16="http://schemas.microsoft.com/office/drawing/2014/main" val="3254197977"/>
                  </a:ext>
                </a:extLst>
              </a:tr>
              <a:tr h="753836">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a:t>Option 3</a:t>
                      </a:r>
                    </a:p>
                  </a:txBody>
                  <a:tcPr>
                    <a:lnL w="12700" cmpd="sng">
                      <a:solidFill>
                        <a:srgbClr val="05A79C"/>
                      </a:solidFill>
                    </a:lnL>
                    <a:lnR w="12700" cmpd="sng">
                      <a:solidFill>
                        <a:srgbClr val="05A79C"/>
                      </a:solidFill>
                    </a:lnR>
                    <a:lnT w="12700" cmpd="sng">
                      <a:solidFill>
                        <a:srgbClr val="05A79C"/>
                      </a:solidFill>
                    </a:lnT>
                    <a:lnB w="12700" cmpd="sng">
                      <a:solidFill>
                        <a:srgbClr val="05A79C"/>
                      </a:solidFill>
                    </a:lnB>
                    <a:lnTlToBr w="12700" cmpd="sng">
                      <a:noFill/>
                      <a:prstDash val="solid"/>
                    </a:lnTlToBr>
                    <a:lnBlToTr w="12700" cmpd="sng">
                      <a:noFill/>
                      <a:prstDash val="solid"/>
                    </a:lnBlToTr>
                    <a:solidFill>
                      <a:srgbClr val="05A79C">
                        <a:tint val="20000"/>
                      </a:srgbClr>
                    </a:solidFill>
                  </a:tcPr>
                </a:tc>
                <a:extLst>
                  <a:ext uri="{0D108BD9-81ED-4DB2-BD59-A6C34878D82A}">
                    <a16:rowId xmlns:a16="http://schemas.microsoft.com/office/drawing/2014/main" val="405418845"/>
                  </a:ext>
                </a:extLst>
              </a:tr>
              <a:tr h="753836">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a:t>Option 4</a:t>
                      </a:r>
                    </a:p>
                  </a:txBody>
                  <a:tcPr>
                    <a:lnL w="12700" cmpd="sng">
                      <a:solidFill>
                        <a:srgbClr val="05A79C"/>
                      </a:solidFill>
                    </a:lnL>
                    <a:lnR w="12700" cmpd="sng">
                      <a:solidFill>
                        <a:srgbClr val="05A79C"/>
                      </a:solidFill>
                    </a:lnR>
                    <a:lnT w="12700" cmpd="sng">
                      <a:solidFill>
                        <a:srgbClr val="05A79C"/>
                      </a:solidFill>
                    </a:lnT>
                    <a:lnB w="12700" cmpd="sng">
                      <a:solidFill>
                        <a:srgbClr val="05A79C"/>
                      </a:solidFill>
                    </a:lnB>
                    <a:lnTlToBr w="12700" cmpd="sng">
                      <a:noFill/>
                      <a:prstDash val="solid"/>
                    </a:lnTlToBr>
                    <a:lnBlToTr w="12700" cmpd="sng">
                      <a:noFill/>
                      <a:prstDash val="solid"/>
                    </a:lnBlToTr>
                    <a:solidFill>
                      <a:srgbClr val="05A79C">
                        <a:tint val="40000"/>
                      </a:srgbClr>
                    </a:solidFill>
                  </a:tcPr>
                </a:tc>
                <a:extLst>
                  <a:ext uri="{0D108BD9-81ED-4DB2-BD59-A6C34878D82A}">
                    <a16:rowId xmlns:a16="http://schemas.microsoft.com/office/drawing/2014/main" val="1603715376"/>
                  </a:ext>
                </a:extLst>
              </a:tr>
            </a:tbl>
          </a:graphicData>
        </a:graphic>
      </p:graphicFrame>
      <p:sp>
        <p:nvSpPr>
          <p:cNvPr id="16" name="TextBox 15">
            <a:extLst>
              <a:ext uri="{FF2B5EF4-FFF2-40B4-BE49-F238E27FC236}">
                <a16:creationId xmlns:a16="http://schemas.microsoft.com/office/drawing/2014/main" id="{1C459DE8-2244-40B5-AFAA-0688899447E4}"/>
              </a:ext>
            </a:extLst>
          </p:cNvPr>
          <p:cNvSpPr txBox="1"/>
          <p:nvPr/>
        </p:nvSpPr>
        <p:spPr>
          <a:xfrm>
            <a:off x="7417699" y="1071698"/>
            <a:ext cx="1665514" cy="307777"/>
          </a:xfrm>
          <a:prstGeom prst="rect">
            <a:avLst/>
          </a:prstGeom>
          <a:noFill/>
        </p:spPr>
        <p:txBody>
          <a:bodyPr wrap="square" rtlCol="0">
            <a:spAutoFit/>
          </a:bodyPr>
          <a:lstStyle/>
          <a:p>
            <a:r>
              <a:rPr lang="en-US">
                <a:solidFill>
                  <a:srgbClr val="242424"/>
                </a:solidFill>
                <a:latin typeface="Open Sans"/>
              </a:rPr>
              <a:t>Last 12  weeks</a:t>
            </a:r>
          </a:p>
        </p:txBody>
      </p:sp>
      <p:sp>
        <p:nvSpPr>
          <p:cNvPr id="17" name="Left Brace 16">
            <a:extLst>
              <a:ext uri="{FF2B5EF4-FFF2-40B4-BE49-F238E27FC236}">
                <a16:creationId xmlns:a16="http://schemas.microsoft.com/office/drawing/2014/main" id="{CC51384D-CD00-4228-BEBE-8D283085C7A7}"/>
              </a:ext>
              <a:ext uri="{C183D7F6-B498-43B3-948B-1728B52AA6E4}">
                <adec:decorative xmlns:adec="http://schemas.microsoft.com/office/drawing/2017/decorative" val="1"/>
              </a:ext>
            </a:extLst>
          </p:cNvPr>
          <p:cNvSpPr/>
          <p:nvPr/>
        </p:nvSpPr>
        <p:spPr>
          <a:xfrm rot="5400000">
            <a:off x="7847684" y="1093955"/>
            <a:ext cx="805543" cy="1513120"/>
          </a:xfrm>
          <a:prstGeom prst="leftBrace">
            <a:avLst/>
          </a:prstGeom>
          <a:no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42424"/>
              </a:solidFill>
              <a:effectLst/>
              <a:uLnTx/>
              <a:uFillTx/>
              <a:latin typeface="Open Sans"/>
              <a:ea typeface="+mn-ea"/>
              <a:cs typeface="+mn-cs"/>
            </a:endParaRPr>
          </a:p>
        </p:txBody>
      </p:sp>
      <p:sp>
        <p:nvSpPr>
          <p:cNvPr id="18" name="TextBox 17">
            <a:extLst>
              <a:ext uri="{FF2B5EF4-FFF2-40B4-BE49-F238E27FC236}">
                <a16:creationId xmlns:a16="http://schemas.microsoft.com/office/drawing/2014/main" id="{0ECDFDB0-0E47-4573-A5FA-5560D16DF38D}"/>
              </a:ext>
            </a:extLst>
          </p:cNvPr>
          <p:cNvSpPr txBox="1"/>
          <p:nvPr/>
        </p:nvSpPr>
        <p:spPr>
          <a:xfrm>
            <a:off x="7603677" y="1918783"/>
            <a:ext cx="1208314" cy="369332"/>
          </a:xfrm>
          <a:prstGeom prst="rect">
            <a:avLst/>
          </a:prstGeom>
          <a:noFill/>
        </p:spPr>
        <p:txBody>
          <a:bodyPr wrap="square">
            <a:spAutoFit/>
          </a:bodyPr>
          <a:lstStyle/>
          <a:p>
            <a:pPr algn="ctr"/>
            <a:r>
              <a:rPr lang="en-US">
                <a:solidFill>
                  <a:srgbClr val="05A79C"/>
                </a:solidFill>
                <a:latin typeface="Open Sans"/>
              </a:rPr>
              <a:t>Post-Test</a:t>
            </a:r>
          </a:p>
        </p:txBody>
      </p:sp>
      <p:sp>
        <p:nvSpPr>
          <p:cNvPr id="24" name="TextBox 23">
            <a:extLst>
              <a:ext uri="{FF2B5EF4-FFF2-40B4-BE49-F238E27FC236}">
                <a16:creationId xmlns:a16="http://schemas.microsoft.com/office/drawing/2014/main" id="{73886557-B557-49FD-9470-C52769D3D5D0}"/>
              </a:ext>
            </a:extLst>
          </p:cNvPr>
          <p:cNvSpPr txBox="1"/>
          <p:nvPr/>
        </p:nvSpPr>
        <p:spPr>
          <a:xfrm>
            <a:off x="9592279" y="1946566"/>
            <a:ext cx="1208314" cy="369332"/>
          </a:xfrm>
          <a:prstGeom prst="rect">
            <a:avLst/>
          </a:prstGeom>
          <a:noFill/>
        </p:spPr>
        <p:txBody>
          <a:bodyPr wrap="square">
            <a:spAutoFit/>
          </a:bodyPr>
          <a:lstStyle/>
          <a:p>
            <a:pPr algn="ctr"/>
            <a:r>
              <a:rPr lang="en-US">
                <a:solidFill>
                  <a:srgbClr val="05A79C"/>
                </a:solidFill>
                <a:latin typeface="Open Sans"/>
              </a:rPr>
              <a:t>Examples</a:t>
            </a:r>
          </a:p>
        </p:txBody>
      </p:sp>
      <p:sp>
        <p:nvSpPr>
          <p:cNvPr id="7" name="Rectangle 6">
            <a:extLst>
              <a:ext uri="{FF2B5EF4-FFF2-40B4-BE49-F238E27FC236}">
                <a16:creationId xmlns:a16="http://schemas.microsoft.com/office/drawing/2014/main" id="{35381492-8262-4CC1-8CC2-362392BA4811}"/>
              </a:ext>
            </a:extLst>
          </p:cNvPr>
          <p:cNvSpPr/>
          <p:nvPr/>
        </p:nvSpPr>
        <p:spPr>
          <a:xfrm>
            <a:off x="4054928" y="2332226"/>
            <a:ext cx="1208314" cy="729343"/>
          </a:xfrm>
          <a:prstGeom prst="rect">
            <a:avLst/>
          </a:prstGeom>
          <a:solidFill>
            <a:schemeClr val="accent4">
              <a:lumMod val="50000"/>
            </a:schemeClr>
          </a:solidFill>
          <a:ln w="12700" cap="flat" cmpd="sng" algn="ctr">
            <a:solidFill>
              <a:srgbClr val="05A79C">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bg1"/>
                </a:solidFill>
                <a:effectLst/>
                <a:uLnTx/>
                <a:uFillTx/>
                <a:latin typeface="Open Sans"/>
                <a:ea typeface="+mn-ea"/>
                <a:cs typeface="+mn-cs"/>
              </a:rPr>
              <a:t>3</a:t>
            </a:r>
            <a:r>
              <a:rPr kumimoji="0" lang="en-US" sz="1400" b="0" i="0" u="none" strike="noStrike" kern="0" cap="none" spc="0" normalizeH="0" baseline="30000" noProof="0">
                <a:ln>
                  <a:noFill/>
                </a:ln>
                <a:solidFill>
                  <a:schemeClr val="bg1"/>
                </a:solidFill>
                <a:effectLst/>
                <a:uLnTx/>
                <a:uFillTx/>
                <a:latin typeface="Open Sans"/>
                <a:ea typeface="+mn-ea"/>
                <a:cs typeface="+mn-cs"/>
              </a:rPr>
              <a:t>rd</a:t>
            </a:r>
            <a:r>
              <a:rPr kumimoji="0" lang="en-US" sz="1400" b="0" i="0" u="none" strike="noStrike" kern="0" cap="none" spc="0" normalizeH="0" baseline="0" noProof="0">
                <a:ln>
                  <a:noFill/>
                </a:ln>
                <a:solidFill>
                  <a:schemeClr val="bg1"/>
                </a:solidFill>
                <a:effectLst/>
                <a:uLnTx/>
                <a:uFillTx/>
                <a:latin typeface="Open Sans"/>
                <a:ea typeface="+mn-ea"/>
                <a:cs typeface="+mn-cs"/>
              </a:rPr>
              <a:t> Party Assessment</a:t>
            </a:r>
          </a:p>
        </p:txBody>
      </p:sp>
      <p:sp>
        <p:nvSpPr>
          <p:cNvPr id="12" name="Rectangle 11">
            <a:extLst>
              <a:ext uri="{FF2B5EF4-FFF2-40B4-BE49-F238E27FC236}">
                <a16:creationId xmlns:a16="http://schemas.microsoft.com/office/drawing/2014/main" id="{B6F791FE-6F56-4F47-B3E4-456EF1CD5ECB}"/>
              </a:ext>
            </a:extLst>
          </p:cNvPr>
          <p:cNvSpPr/>
          <p:nvPr/>
        </p:nvSpPr>
        <p:spPr>
          <a:xfrm>
            <a:off x="5600699" y="2315898"/>
            <a:ext cx="1208314" cy="729343"/>
          </a:xfrm>
          <a:prstGeom prst="rect">
            <a:avLst/>
          </a:prstGeom>
          <a:solidFill>
            <a:sysClr val="window" lastClr="FFFFFF"/>
          </a:solidFill>
          <a:ln w="12700" cap="flat" cmpd="sng" algn="ctr">
            <a:solidFill>
              <a:srgbClr val="05A79C">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accent4">
                    <a:lumMod val="50000"/>
                  </a:schemeClr>
                </a:solidFill>
                <a:effectLst/>
                <a:uLnTx/>
                <a:uFillTx/>
                <a:latin typeface="Open Sans"/>
                <a:ea typeface="+mn-ea"/>
                <a:cs typeface="+mn-cs"/>
              </a:rPr>
              <a:t>3</a:t>
            </a:r>
            <a:r>
              <a:rPr kumimoji="0" lang="en-US" sz="1400" b="0" i="0" u="none" strike="noStrike" kern="0" cap="none" spc="0" normalizeH="0" baseline="30000" noProof="0">
                <a:ln>
                  <a:noFill/>
                </a:ln>
                <a:solidFill>
                  <a:schemeClr val="accent4">
                    <a:lumMod val="50000"/>
                  </a:schemeClr>
                </a:solidFill>
                <a:effectLst/>
                <a:uLnTx/>
                <a:uFillTx/>
                <a:latin typeface="Open Sans"/>
                <a:ea typeface="+mn-ea"/>
                <a:cs typeface="+mn-cs"/>
              </a:rPr>
              <a:t>rd</a:t>
            </a:r>
            <a:r>
              <a:rPr kumimoji="0" lang="en-US" sz="1400" b="0" i="0" u="none" strike="noStrike" kern="0" cap="none" spc="0" normalizeH="0" baseline="0" noProof="0">
                <a:ln>
                  <a:noFill/>
                </a:ln>
                <a:solidFill>
                  <a:schemeClr val="accent4">
                    <a:lumMod val="50000"/>
                  </a:schemeClr>
                </a:solidFill>
                <a:effectLst/>
                <a:uLnTx/>
                <a:uFillTx/>
                <a:latin typeface="Open Sans"/>
                <a:ea typeface="+mn-ea"/>
                <a:cs typeface="+mn-cs"/>
              </a:rPr>
              <a:t> Party Sets Growth Target</a:t>
            </a:r>
          </a:p>
        </p:txBody>
      </p:sp>
      <p:sp>
        <p:nvSpPr>
          <p:cNvPr id="19" name="Rectangle 18">
            <a:extLst>
              <a:ext uri="{FF2B5EF4-FFF2-40B4-BE49-F238E27FC236}">
                <a16:creationId xmlns:a16="http://schemas.microsoft.com/office/drawing/2014/main" id="{A8AE62F2-ED59-42AD-8F75-367D75227183}"/>
              </a:ext>
            </a:extLst>
          </p:cNvPr>
          <p:cNvSpPr/>
          <p:nvPr/>
        </p:nvSpPr>
        <p:spPr>
          <a:xfrm>
            <a:off x="7603677" y="2321554"/>
            <a:ext cx="1208314" cy="729343"/>
          </a:xfrm>
          <a:prstGeom prst="rect">
            <a:avLst/>
          </a:prstGeom>
          <a:solidFill>
            <a:schemeClr val="accent4">
              <a:lumMod val="50000"/>
            </a:schemeClr>
          </a:solidFill>
          <a:ln w="12700" cap="flat" cmpd="sng" algn="ctr">
            <a:solidFill>
              <a:srgbClr val="05A79C">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Open Sans"/>
                <a:ea typeface="+mn-ea"/>
                <a:cs typeface="+mn-cs"/>
              </a:rPr>
              <a:t>3</a:t>
            </a:r>
            <a:r>
              <a:rPr kumimoji="0" lang="en-US" sz="1400" b="0" i="0" u="none" strike="noStrike" kern="0" cap="none" spc="0" normalizeH="0" baseline="30000" noProof="0">
                <a:ln>
                  <a:noFill/>
                </a:ln>
                <a:solidFill>
                  <a:prstClr val="white"/>
                </a:solidFill>
                <a:effectLst/>
                <a:uLnTx/>
                <a:uFillTx/>
                <a:latin typeface="Open Sans"/>
                <a:ea typeface="+mn-ea"/>
                <a:cs typeface="+mn-cs"/>
              </a:rPr>
              <a:t>rd</a:t>
            </a:r>
            <a:r>
              <a:rPr kumimoji="0" lang="en-US" sz="1400" b="0" i="0" u="none" strike="noStrike" kern="0" cap="none" spc="0" normalizeH="0" baseline="0" noProof="0">
                <a:ln>
                  <a:noFill/>
                </a:ln>
                <a:solidFill>
                  <a:prstClr val="white"/>
                </a:solidFill>
                <a:effectLst/>
                <a:uLnTx/>
                <a:uFillTx/>
                <a:latin typeface="Open Sans"/>
                <a:ea typeface="+mn-ea"/>
                <a:cs typeface="+mn-cs"/>
              </a:rPr>
              <a:t> Party Assessment</a:t>
            </a:r>
          </a:p>
        </p:txBody>
      </p:sp>
      <p:sp>
        <p:nvSpPr>
          <p:cNvPr id="25" name="TextBox 24">
            <a:extLst>
              <a:ext uri="{FF2B5EF4-FFF2-40B4-BE49-F238E27FC236}">
                <a16:creationId xmlns:a16="http://schemas.microsoft.com/office/drawing/2014/main" id="{C70721AE-40AE-4C55-9179-141B303BFD0D}"/>
              </a:ext>
            </a:extLst>
          </p:cNvPr>
          <p:cNvSpPr txBox="1"/>
          <p:nvPr/>
        </p:nvSpPr>
        <p:spPr>
          <a:xfrm>
            <a:off x="9473183" y="2312233"/>
            <a:ext cx="2592919" cy="523220"/>
          </a:xfrm>
          <a:prstGeom prst="rect">
            <a:avLst/>
          </a:prstGeom>
          <a:noFill/>
          <a:ln w="28575">
            <a:solidFill>
              <a:srgbClr val="05A79C">
                <a:lumMod val="75000"/>
              </a:srgb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242424"/>
                </a:solidFill>
                <a:effectLst/>
                <a:uLnTx/>
                <a:uFillTx/>
                <a:latin typeface="Open Sans"/>
              </a:rPr>
              <a:t>STAAR Progress Measure, NWEA RIT Goals</a:t>
            </a:r>
          </a:p>
        </p:txBody>
      </p:sp>
      <p:sp>
        <p:nvSpPr>
          <p:cNvPr id="8" name="Rectangle 7">
            <a:extLst>
              <a:ext uri="{FF2B5EF4-FFF2-40B4-BE49-F238E27FC236}">
                <a16:creationId xmlns:a16="http://schemas.microsoft.com/office/drawing/2014/main" id="{90348E98-333F-43CA-8FEC-CDE89C2FA401}"/>
              </a:ext>
            </a:extLst>
          </p:cNvPr>
          <p:cNvSpPr/>
          <p:nvPr/>
        </p:nvSpPr>
        <p:spPr>
          <a:xfrm>
            <a:off x="4054928" y="3110555"/>
            <a:ext cx="1208314" cy="729343"/>
          </a:xfrm>
          <a:prstGeom prst="rect">
            <a:avLst/>
          </a:prstGeom>
          <a:solidFill>
            <a:schemeClr val="accent4">
              <a:lumMod val="50000"/>
            </a:schemeClr>
          </a:solidFill>
          <a:ln w="12700" cap="flat" cmpd="sng" algn="ctr">
            <a:solidFill>
              <a:srgbClr val="05A79C">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Open Sans"/>
                <a:ea typeface="+mn-ea"/>
                <a:cs typeface="+mn-cs"/>
              </a:rPr>
              <a:t>3</a:t>
            </a:r>
            <a:r>
              <a:rPr kumimoji="0" lang="en-US" sz="1400" b="0" i="0" u="none" strike="noStrike" kern="0" cap="none" spc="0" normalizeH="0" baseline="30000" noProof="0">
                <a:ln>
                  <a:noFill/>
                </a:ln>
                <a:solidFill>
                  <a:prstClr val="white"/>
                </a:solidFill>
                <a:effectLst/>
                <a:uLnTx/>
                <a:uFillTx/>
                <a:latin typeface="Open Sans"/>
                <a:ea typeface="+mn-ea"/>
                <a:cs typeface="+mn-cs"/>
              </a:rPr>
              <a:t>rd</a:t>
            </a:r>
            <a:r>
              <a:rPr kumimoji="0" lang="en-US" sz="1400" b="0" i="0" u="none" strike="noStrike" kern="0" cap="none" spc="0" normalizeH="0" baseline="0" noProof="0">
                <a:ln>
                  <a:noFill/>
                </a:ln>
                <a:solidFill>
                  <a:prstClr val="white"/>
                </a:solidFill>
                <a:effectLst/>
                <a:uLnTx/>
                <a:uFillTx/>
                <a:latin typeface="Open Sans"/>
                <a:ea typeface="+mn-ea"/>
                <a:cs typeface="+mn-cs"/>
              </a:rPr>
              <a:t> Party Assessment</a:t>
            </a:r>
          </a:p>
        </p:txBody>
      </p:sp>
      <p:sp>
        <p:nvSpPr>
          <p:cNvPr id="13" name="Rectangle 12">
            <a:extLst>
              <a:ext uri="{FF2B5EF4-FFF2-40B4-BE49-F238E27FC236}">
                <a16:creationId xmlns:a16="http://schemas.microsoft.com/office/drawing/2014/main" id="{725295A8-B3D6-4F2F-AA72-679CCCA80B20}"/>
              </a:ext>
            </a:extLst>
          </p:cNvPr>
          <p:cNvSpPr/>
          <p:nvPr/>
        </p:nvSpPr>
        <p:spPr>
          <a:xfrm>
            <a:off x="5600698" y="3100238"/>
            <a:ext cx="1208314" cy="729343"/>
          </a:xfrm>
          <a:prstGeom prst="rect">
            <a:avLst/>
          </a:prstGeom>
          <a:solidFill>
            <a:sysClr val="window" lastClr="FFFFFF"/>
          </a:solidFill>
          <a:ln w="12700" cap="flat" cmpd="sng" algn="ctr">
            <a:solidFill>
              <a:srgbClr val="05A79C">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accent4">
                    <a:lumMod val="50000"/>
                  </a:schemeClr>
                </a:solidFill>
                <a:effectLst/>
                <a:uLnTx/>
                <a:uFillTx/>
                <a:latin typeface="Open Sans"/>
                <a:ea typeface="+mn-ea"/>
                <a:cs typeface="+mn-cs"/>
              </a:rPr>
              <a:t>District Sets Growth Target</a:t>
            </a:r>
          </a:p>
        </p:txBody>
      </p:sp>
      <p:sp>
        <p:nvSpPr>
          <p:cNvPr id="20" name="Rectangle 19">
            <a:extLst>
              <a:ext uri="{FF2B5EF4-FFF2-40B4-BE49-F238E27FC236}">
                <a16:creationId xmlns:a16="http://schemas.microsoft.com/office/drawing/2014/main" id="{EAF62CE3-64B7-4FA5-ACFB-0EA59094562D}"/>
              </a:ext>
            </a:extLst>
          </p:cNvPr>
          <p:cNvSpPr/>
          <p:nvPr/>
        </p:nvSpPr>
        <p:spPr>
          <a:xfrm>
            <a:off x="7603677" y="3099883"/>
            <a:ext cx="1208314" cy="729343"/>
          </a:xfrm>
          <a:prstGeom prst="rect">
            <a:avLst/>
          </a:prstGeom>
          <a:solidFill>
            <a:schemeClr val="accent4">
              <a:lumMod val="50000"/>
            </a:schemeClr>
          </a:solidFill>
          <a:ln w="12700" cap="flat" cmpd="sng" algn="ctr">
            <a:solidFill>
              <a:srgbClr val="05A79C">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Open Sans"/>
                <a:ea typeface="+mn-ea"/>
                <a:cs typeface="+mn-cs"/>
              </a:rPr>
              <a:t>3</a:t>
            </a:r>
            <a:r>
              <a:rPr kumimoji="0" lang="en-US" sz="1400" b="0" i="0" u="none" strike="noStrike" kern="0" cap="none" spc="0" normalizeH="0" baseline="30000" noProof="0">
                <a:ln>
                  <a:noFill/>
                </a:ln>
                <a:solidFill>
                  <a:prstClr val="white"/>
                </a:solidFill>
                <a:effectLst/>
                <a:uLnTx/>
                <a:uFillTx/>
                <a:latin typeface="Open Sans"/>
                <a:ea typeface="+mn-ea"/>
                <a:cs typeface="+mn-cs"/>
              </a:rPr>
              <a:t>rd</a:t>
            </a:r>
            <a:r>
              <a:rPr kumimoji="0" lang="en-US" sz="1400" b="0" i="0" u="none" strike="noStrike" kern="0" cap="none" spc="0" normalizeH="0" baseline="0" noProof="0">
                <a:ln>
                  <a:noFill/>
                </a:ln>
                <a:solidFill>
                  <a:prstClr val="white"/>
                </a:solidFill>
                <a:effectLst/>
                <a:uLnTx/>
                <a:uFillTx/>
                <a:latin typeface="Open Sans"/>
                <a:ea typeface="+mn-ea"/>
                <a:cs typeface="+mn-cs"/>
              </a:rPr>
              <a:t> Party Assessment</a:t>
            </a:r>
          </a:p>
        </p:txBody>
      </p:sp>
      <p:sp>
        <p:nvSpPr>
          <p:cNvPr id="26" name="TextBox 25">
            <a:extLst>
              <a:ext uri="{FF2B5EF4-FFF2-40B4-BE49-F238E27FC236}">
                <a16:creationId xmlns:a16="http://schemas.microsoft.com/office/drawing/2014/main" id="{0CDBCC51-88C4-44C2-8588-65B2B400D480}"/>
              </a:ext>
            </a:extLst>
          </p:cNvPr>
          <p:cNvSpPr txBox="1"/>
          <p:nvPr/>
        </p:nvSpPr>
        <p:spPr>
          <a:xfrm>
            <a:off x="9473183" y="3031022"/>
            <a:ext cx="2592920" cy="738664"/>
          </a:xfrm>
          <a:prstGeom prst="rect">
            <a:avLst/>
          </a:prstGeom>
          <a:noFill/>
          <a:ln w="28575">
            <a:solidFill>
              <a:srgbClr val="05A79C">
                <a:lumMod val="75000"/>
              </a:srgb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242424"/>
                </a:solidFill>
                <a:effectLst/>
                <a:uLnTx/>
                <a:uFillTx/>
                <a:latin typeface="Open Sans"/>
              </a:rPr>
              <a:t>Released STAAR pre-test, district growth targets, spring STAAR post-test</a:t>
            </a:r>
          </a:p>
        </p:txBody>
      </p:sp>
      <p:sp>
        <p:nvSpPr>
          <p:cNvPr id="9" name="Rectangle 8">
            <a:extLst>
              <a:ext uri="{FF2B5EF4-FFF2-40B4-BE49-F238E27FC236}">
                <a16:creationId xmlns:a16="http://schemas.microsoft.com/office/drawing/2014/main" id="{4AFD9E6B-6956-4817-8277-6382837D1629}"/>
              </a:ext>
            </a:extLst>
          </p:cNvPr>
          <p:cNvSpPr/>
          <p:nvPr/>
        </p:nvSpPr>
        <p:spPr>
          <a:xfrm>
            <a:off x="4054928" y="3878566"/>
            <a:ext cx="1208314" cy="729343"/>
          </a:xfrm>
          <a:prstGeom prst="rect">
            <a:avLst/>
          </a:prstGeom>
          <a:solidFill>
            <a:schemeClr val="accent4">
              <a:lumMod val="50000"/>
            </a:schemeClr>
          </a:solidFill>
          <a:ln w="12700" cap="flat" cmpd="sng" algn="ctr">
            <a:solidFill>
              <a:srgbClr val="05A79C">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Open Sans"/>
                <a:ea typeface="+mn-ea"/>
                <a:cs typeface="+mn-cs"/>
              </a:rPr>
              <a:t>District Created Assessment</a:t>
            </a:r>
          </a:p>
        </p:txBody>
      </p:sp>
      <p:sp>
        <p:nvSpPr>
          <p:cNvPr id="14" name="Rectangle 13">
            <a:extLst>
              <a:ext uri="{FF2B5EF4-FFF2-40B4-BE49-F238E27FC236}">
                <a16:creationId xmlns:a16="http://schemas.microsoft.com/office/drawing/2014/main" id="{EC8615AC-332F-45C2-9707-EE7519CF0C4D}"/>
              </a:ext>
            </a:extLst>
          </p:cNvPr>
          <p:cNvSpPr/>
          <p:nvPr/>
        </p:nvSpPr>
        <p:spPr>
          <a:xfrm>
            <a:off x="5600698" y="3874225"/>
            <a:ext cx="1208314" cy="729343"/>
          </a:xfrm>
          <a:prstGeom prst="rect">
            <a:avLst/>
          </a:prstGeom>
          <a:solidFill>
            <a:sysClr val="window" lastClr="FFFFFF"/>
          </a:solidFill>
          <a:ln w="12700" cap="flat" cmpd="sng" algn="ctr">
            <a:solidFill>
              <a:srgbClr val="05A79C">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accent4">
                    <a:lumMod val="50000"/>
                  </a:schemeClr>
                </a:solidFill>
                <a:effectLst/>
                <a:uLnTx/>
                <a:uFillTx/>
                <a:latin typeface="Open Sans"/>
                <a:ea typeface="+mn-ea"/>
                <a:cs typeface="+mn-cs"/>
              </a:rPr>
              <a:t>District Sets Growth Target</a:t>
            </a:r>
          </a:p>
        </p:txBody>
      </p:sp>
      <p:sp>
        <p:nvSpPr>
          <p:cNvPr id="21" name="Rectangle 20">
            <a:extLst>
              <a:ext uri="{FF2B5EF4-FFF2-40B4-BE49-F238E27FC236}">
                <a16:creationId xmlns:a16="http://schemas.microsoft.com/office/drawing/2014/main" id="{B7856315-FCC9-4827-A9D0-FCDC43EC56AF}"/>
              </a:ext>
            </a:extLst>
          </p:cNvPr>
          <p:cNvSpPr/>
          <p:nvPr/>
        </p:nvSpPr>
        <p:spPr>
          <a:xfrm>
            <a:off x="7603677" y="3867894"/>
            <a:ext cx="1208314" cy="729343"/>
          </a:xfrm>
          <a:prstGeom prst="rect">
            <a:avLst/>
          </a:prstGeom>
          <a:solidFill>
            <a:schemeClr val="accent4">
              <a:lumMod val="50000"/>
            </a:schemeClr>
          </a:solidFill>
          <a:ln w="12700" cap="flat" cmpd="sng" algn="ctr">
            <a:solidFill>
              <a:srgbClr val="05A79C">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Open Sans"/>
                <a:ea typeface="+mn-ea"/>
                <a:cs typeface="+mn-cs"/>
              </a:rPr>
              <a:t>District Created Assessment</a:t>
            </a:r>
          </a:p>
        </p:txBody>
      </p:sp>
      <p:sp>
        <p:nvSpPr>
          <p:cNvPr id="27" name="TextBox 26">
            <a:extLst>
              <a:ext uri="{FF2B5EF4-FFF2-40B4-BE49-F238E27FC236}">
                <a16:creationId xmlns:a16="http://schemas.microsoft.com/office/drawing/2014/main" id="{C15DB265-FC3D-4386-AAF7-0D4EB6234A6F}"/>
              </a:ext>
            </a:extLst>
          </p:cNvPr>
          <p:cNvSpPr txBox="1"/>
          <p:nvPr/>
        </p:nvSpPr>
        <p:spPr>
          <a:xfrm>
            <a:off x="9473184" y="3897181"/>
            <a:ext cx="2592920" cy="738664"/>
          </a:xfrm>
          <a:prstGeom prst="rect">
            <a:avLst/>
          </a:prstGeom>
          <a:noFill/>
          <a:ln w="28575">
            <a:solidFill>
              <a:srgbClr val="05A79C">
                <a:lumMod val="75000"/>
              </a:srgb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242424"/>
                </a:solidFill>
                <a:effectLst/>
                <a:uLnTx/>
                <a:uFillTx/>
                <a:latin typeface="Open Sans"/>
              </a:rPr>
              <a:t>District pre-test, district growth targets, district post-test</a:t>
            </a:r>
          </a:p>
        </p:txBody>
      </p:sp>
      <p:sp>
        <p:nvSpPr>
          <p:cNvPr id="10" name="Rectangle 9">
            <a:extLst>
              <a:ext uri="{FF2B5EF4-FFF2-40B4-BE49-F238E27FC236}">
                <a16:creationId xmlns:a16="http://schemas.microsoft.com/office/drawing/2014/main" id="{3ACC409D-8D93-4B1D-AAB2-B6F02C483E5A}"/>
              </a:ext>
            </a:extLst>
          </p:cNvPr>
          <p:cNvSpPr/>
          <p:nvPr/>
        </p:nvSpPr>
        <p:spPr>
          <a:xfrm>
            <a:off x="4040492" y="4650959"/>
            <a:ext cx="1208314" cy="729343"/>
          </a:xfrm>
          <a:prstGeom prst="rect">
            <a:avLst/>
          </a:prstGeom>
          <a:solidFill>
            <a:schemeClr val="accent4">
              <a:lumMod val="50000"/>
            </a:schemeClr>
          </a:solidFill>
          <a:ln w="12700" cap="flat" cmpd="sng" algn="ctr">
            <a:solidFill>
              <a:srgbClr val="05A79C">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Open Sans"/>
                <a:ea typeface="+mn-ea"/>
                <a:cs typeface="+mn-cs"/>
              </a:rPr>
              <a:t>District Created Assessment</a:t>
            </a:r>
          </a:p>
        </p:txBody>
      </p:sp>
      <p:sp>
        <p:nvSpPr>
          <p:cNvPr id="15" name="Rectangle 14">
            <a:extLst>
              <a:ext uri="{FF2B5EF4-FFF2-40B4-BE49-F238E27FC236}">
                <a16:creationId xmlns:a16="http://schemas.microsoft.com/office/drawing/2014/main" id="{D090B39D-ECDE-4141-90FF-D5C63D119D86}"/>
              </a:ext>
            </a:extLst>
          </p:cNvPr>
          <p:cNvSpPr/>
          <p:nvPr/>
        </p:nvSpPr>
        <p:spPr>
          <a:xfrm>
            <a:off x="5600698" y="4705956"/>
            <a:ext cx="1208314" cy="729343"/>
          </a:xfrm>
          <a:prstGeom prst="rect">
            <a:avLst/>
          </a:prstGeom>
          <a:solidFill>
            <a:sysClr val="window" lastClr="FFFFFF"/>
          </a:solidFill>
          <a:ln w="12700" cap="flat" cmpd="sng" algn="ctr">
            <a:solidFill>
              <a:srgbClr val="05A79C">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accent4">
                    <a:lumMod val="50000"/>
                  </a:schemeClr>
                </a:solidFill>
                <a:effectLst/>
                <a:uLnTx/>
                <a:uFillTx/>
                <a:latin typeface="Open Sans"/>
                <a:ea typeface="+mn-ea"/>
                <a:cs typeface="+mn-cs"/>
              </a:rPr>
              <a:t>District Sets Growth Target</a:t>
            </a:r>
          </a:p>
        </p:txBody>
      </p:sp>
      <p:sp>
        <p:nvSpPr>
          <p:cNvPr id="22" name="Rectangle 21">
            <a:extLst>
              <a:ext uri="{FF2B5EF4-FFF2-40B4-BE49-F238E27FC236}">
                <a16:creationId xmlns:a16="http://schemas.microsoft.com/office/drawing/2014/main" id="{686CBD01-3449-421B-8647-6DFCB1D7F83E}"/>
              </a:ext>
            </a:extLst>
          </p:cNvPr>
          <p:cNvSpPr/>
          <p:nvPr/>
        </p:nvSpPr>
        <p:spPr>
          <a:xfrm>
            <a:off x="7603677" y="4646223"/>
            <a:ext cx="1208314" cy="729343"/>
          </a:xfrm>
          <a:prstGeom prst="rect">
            <a:avLst/>
          </a:prstGeom>
          <a:solidFill>
            <a:schemeClr val="accent4">
              <a:lumMod val="50000"/>
            </a:schemeClr>
          </a:solidFill>
          <a:ln w="12700" cap="flat" cmpd="sng" algn="ctr">
            <a:solidFill>
              <a:srgbClr val="05A79C">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Open Sans"/>
                <a:ea typeface="+mn-ea"/>
                <a:cs typeface="+mn-cs"/>
              </a:rPr>
              <a:t>3</a:t>
            </a:r>
            <a:r>
              <a:rPr kumimoji="0" lang="en-US" sz="1400" b="0" i="0" u="none" strike="noStrike" kern="0" cap="none" spc="0" normalizeH="0" baseline="30000" noProof="0">
                <a:ln>
                  <a:noFill/>
                </a:ln>
                <a:solidFill>
                  <a:prstClr val="white"/>
                </a:solidFill>
                <a:effectLst/>
                <a:uLnTx/>
                <a:uFillTx/>
                <a:latin typeface="Open Sans"/>
                <a:ea typeface="+mn-ea"/>
                <a:cs typeface="+mn-cs"/>
              </a:rPr>
              <a:t>rd</a:t>
            </a:r>
            <a:r>
              <a:rPr kumimoji="0" lang="en-US" sz="1400" b="0" i="0" u="none" strike="noStrike" kern="0" cap="none" spc="0" normalizeH="0" baseline="0" noProof="0">
                <a:ln>
                  <a:noFill/>
                </a:ln>
                <a:solidFill>
                  <a:prstClr val="white"/>
                </a:solidFill>
                <a:effectLst/>
                <a:uLnTx/>
                <a:uFillTx/>
                <a:latin typeface="Open Sans"/>
                <a:ea typeface="+mn-ea"/>
                <a:cs typeface="+mn-cs"/>
              </a:rPr>
              <a:t> Party Assessment</a:t>
            </a:r>
          </a:p>
        </p:txBody>
      </p:sp>
      <p:sp>
        <p:nvSpPr>
          <p:cNvPr id="28" name="TextBox 27">
            <a:extLst>
              <a:ext uri="{FF2B5EF4-FFF2-40B4-BE49-F238E27FC236}">
                <a16:creationId xmlns:a16="http://schemas.microsoft.com/office/drawing/2014/main" id="{7D180C6D-8274-49BE-8094-A9A252C42BA2}"/>
              </a:ext>
            </a:extLst>
          </p:cNvPr>
          <p:cNvSpPr txBox="1"/>
          <p:nvPr/>
        </p:nvSpPr>
        <p:spPr>
          <a:xfrm>
            <a:off x="9473183" y="4703920"/>
            <a:ext cx="2592921" cy="738664"/>
          </a:xfrm>
          <a:prstGeom prst="rect">
            <a:avLst/>
          </a:prstGeom>
          <a:noFill/>
          <a:ln w="28575">
            <a:solidFill>
              <a:srgbClr val="05A79C">
                <a:lumMod val="75000"/>
              </a:srgb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242424"/>
                </a:solidFill>
                <a:effectLst/>
                <a:uLnTx/>
                <a:uFillTx/>
                <a:latin typeface="Open Sans"/>
              </a:rPr>
              <a:t>District pre-test from item bank, district growth targets, spring </a:t>
            </a:r>
            <a:r>
              <a:rPr kumimoji="0" lang="en-US" sz="1400" b="0" i="0" u="none" strike="noStrike" kern="0" cap="none" spc="0" normalizeH="0" baseline="0" noProof="0" err="1">
                <a:ln>
                  <a:noFill/>
                </a:ln>
                <a:solidFill>
                  <a:srgbClr val="242424"/>
                </a:solidFill>
                <a:effectLst/>
                <a:uLnTx/>
                <a:uFillTx/>
                <a:latin typeface="Open Sans"/>
              </a:rPr>
              <a:t>iStation</a:t>
            </a:r>
            <a:r>
              <a:rPr kumimoji="0" lang="en-US" sz="1400" b="0" i="0" u="none" strike="noStrike" kern="0" cap="none" spc="0" normalizeH="0" baseline="0" noProof="0">
                <a:ln>
                  <a:noFill/>
                </a:ln>
                <a:solidFill>
                  <a:srgbClr val="242424"/>
                </a:solidFill>
                <a:effectLst/>
                <a:uLnTx/>
                <a:uFillTx/>
                <a:latin typeface="Open Sans"/>
              </a:rPr>
              <a:t> post-test</a:t>
            </a:r>
          </a:p>
        </p:txBody>
      </p:sp>
    </p:spTree>
    <p:extLst>
      <p:ext uri="{BB962C8B-B14F-4D97-AF65-F5344CB8AC3E}">
        <p14:creationId xmlns:p14="http://schemas.microsoft.com/office/powerpoint/2010/main" val="2053897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5EA4899-51CD-4F53-B398-61193ABDA45A}"/>
              </a:ext>
            </a:extLst>
          </p:cNvPr>
          <p:cNvSpPr txBox="1">
            <a:spLocks noGrp="1"/>
          </p:cNvSpPr>
          <p:nvPr>
            <p:ph type="title" idx="4294967295"/>
          </p:nvPr>
        </p:nvSpPr>
        <p:spPr>
          <a:xfrm>
            <a:off x="514350" y="438186"/>
            <a:ext cx="1116330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Setting Expected Growth Targets</a:t>
            </a:r>
          </a:p>
        </p:txBody>
      </p:sp>
      <p:sp>
        <p:nvSpPr>
          <p:cNvPr id="5" name="Content Placeholder 4">
            <a:extLst>
              <a:ext uri="{FF2B5EF4-FFF2-40B4-BE49-F238E27FC236}">
                <a16:creationId xmlns:a16="http://schemas.microsoft.com/office/drawing/2014/main" id="{D616AD14-A6FC-4CF3-8E9C-FB7ABC0A75C2}"/>
              </a:ext>
            </a:extLst>
          </p:cNvPr>
          <p:cNvSpPr>
            <a:spLocks noGrp="1"/>
          </p:cNvSpPr>
          <p:nvPr>
            <p:ph sz="half" idx="1"/>
          </p:nvPr>
        </p:nvSpPr>
        <p:spPr>
          <a:xfrm>
            <a:off x="514351" y="1825625"/>
            <a:ext cx="5181600" cy="3216275"/>
          </a:xfrm>
        </p:spPr>
        <p:txBody>
          <a:bodyPr>
            <a:normAutofit fontScale="77500" lnSpcReduction="20000"/>
          </a:bodyPr>
          <a:lstStyle/>
          <a:p>
            <a:pPr marL="0" indent="0">
              <a:lnSpc>
                <a:spcPct val="110000"/>
              </a:lnSpc>
            </a:pPr>
            <a:r>
              <a:rPr lang="en-US" sz="2600">
                <a:latin typeface="+mj-lt"/>
              </a:rPr>
              <a:t>Requirements:</a:t>
            </a:r>
          </a:p>
          <a:p>
            <a:pPr marL="514350" indent="-514350">
              <a:lnSpc>
                <a:spcPct val="110000"/>
              </a:lnSpc>
              <a:buFont typeface="+mj-lt"/>
              <a:buAutoNum type="arabicPeriod"/>
            </a:pPr>
            <a:r>
              <a:rPr lang="en-US" sz="2600"/>
              <a:t>The assessment is valid and reliable</a:t>
            </a:r>
          </a:p>
          <a:p>
            <a:pPr marL="514350" indent="-514350">
              <a:lnSpc>
                <a:spcPct val="110000"/>
              </a:lnSpc>
              <a:buFont typeface="+mj-lt"/>
              <a:buAutoNum type="arabicPeriod"/>
            </a:pPr>
            <a:r>
              <a:rPr lang="en-US" sz="2600"/>
              <a:t>Targets </a:t>
            </a:r>
            <a:r>
              <a:rPr lang="en-US" sz="2600">
                <a:latin typeface="Calibri" panose="020F0502020204030204" pitchFamily="34" charset="0"/>
                <a:cs typeface="Calibri" panose="020F0502020204030204" pitchFamily="34" charset="0"/>
              </a:rPr>
              <a:t>include</a:t>
            </a:r>
            <a:r>
              <a:rPr lang="en-US" sz="2600"/>
              <a:t> beginning of the year data/or EOY data from prior year</a:t>
            </a:r>
          </a:p>
          <a:p>
            <a:pPr marL="514350" indent="-514350">
              <a:lnSpc>
                <a:spcPct val="110000"/>
              </a:lnSpc>
              <a:buFont typeface="+mj-lt"/>
              <a:buAutoNum type="arabicPeriod"/>
            </a:pPr>
            <a:r>
              <a:rPr lang="en-US" sz="2600"/>
              <a:t>Targets are individualized</a:t>
            </a:r>
          </a:p>
          <a:p>
            <a:pPr marL="514350" indent="-514350">
              <a:lnSpc>
                <a:spcPct val="110000"/>
              </a:lnSpc>
              <a:buFont typeface="+mj-lt"/>
              <a:buAutoNum type="arabicPeriod"/>
            </a:pPr>
            <a:r>
              <a:rPr lang="en-US" sz="2600"/>
              <a:t>Targets are growth (not achievement)</a:t>
            </a:r>
          </a:p>
          <a:p>
            <a:endParaRPr lang="en-US"/>
          </a:p>
        </p:txBody>
      </p:sp>
      <p:sp>
        <p:nvSpPr>
          <p:cNvPr id="6" name="Content Placeholder 5">
            <a:extLst>
              <a:ext uri="{FF2B5EF4-FFF2-40B4-BE49-F238E27FC236}">
                <a16:creationId xmlns:a16="http://schemas.microsoft.com/office/drawing/2014/main" id="{B2817BBB-46B1-46EA-829D-4A582E702C3C}"/>
              </a:ext>
            </a:extLst>
          </p:cNvPr>
          <p:cNvSpPr>
            <a:spLocks noGrp="1"/>
          </p:cNvSpPr>
          <p:nvPr>
            <p:ph sz="half" idx="2"/>
          </p:nvPr>
        </p:nvSpPr>
        <p:spPr>
          <a:xfrm>
            <a:off x="6496050" y="1825625"/>
            <a:ext cx="5181600" cy="3690143"/>
          </a:xfrm>
        </p:spPr>
        <p:txBody>
          <a:bodyPr>
            <a:normAutofit fontScale="62500" lnSpcReduction="20000"/>
          </a:bodyPr>
          <a:lstStyle/>
          <a:p>
            <a:pPr marL="0" indent="0">
              <a:lnSpc>
                <a:spcPct val="120000"/>
              </a:lnSpc>
            </a:pPr>
            <a:r>
              <a:rPr lang="en-US">
                <a:latin typeface="+mj-lt"/>
              </a:rPr>
              <a:t>Best Practices:</a:t>
            </a:r>
          </a:p>
          <a:p>
            <a:pPr marL="514350" indent="-514350" algn="l" rtl="0" fontAlgn="base">
              <a:lnSpc>
                <a:spcPct val="120000"/>
              </a:lnSpc>
              <a:buFont typeface="+mj-lt"/>
              <a:buAutoNum type="arabicPeriod"/>
            </a:pPr>
            <a:r>
              <a:rPr lang="en-US" b="0" i="0">
                <a:solidFill>
                  <a:srgbClr val="000000"/>
                </a:solidFill>
                <a:effectLst/>
                <a:latin typeface="+mn-lt"/>
              </a:rPr>
              <a:t>Use multiple data points to determine expected growth. </a:t>
            </a:r>
          </a:p>
          <a:p>
            <a:pPr marL="514350" indent="-514350" algn="l" rtl="0" fontAlgn="base">
              <a:lnSpc>
                <a:spcPct val="120000"/>
              </a:lnSpc>
              <a:buFont typeface="+mj-lt"/>
              <a:buAutoNum type="arabicPeriod"/>
            </a:pPr>
            <a:r>
              <a:rPr lang="en-US" b="0" i="0">
                <a:solidFill>
                  <a:srgbClr val="000000"/>
                </a:solidFill>
                <a:effectLst/>
                <a:latin typeface="+mn-lt"/>
              </a:rPr>
              <a:t>Set expected growth </a:t>
            </a:r>
            <a:r>
              <a:rPr lang="en-US">
                <a:solidFill>
                  <a:srgbClr val="000000"/>
                </a:solidFill>
                <a:latin typeface="+mn-lt"/>
              </a:rPr>
              <a:t>target</a:t>
            </a:r>
            <a:r>
              <a:rPr lang="en-US" b="0" i="0">
                <a:solidFill>
                  <a:srgbClr val="000000"/>
                </a:solidFill>
                <a:effectLst/>
                <a:latin typeface="+mn-lt"/>
              </a:rPr>
              <a:t>s within the first </a:t>
            </a:r>
            <a:r>
              <a:rPr lang="en-US">
                <a:solidFill>
                  <a:srgbClr val="000000"/>
                </a:solidFill>
                <a:latin typeface="+mn-lt"/>
              </a:rPr>
              <a:t>nine</a:t>
            </a:r>
            <a:r>
              <a:rPr lang="en-US" b="0" i="0">
                <a:solidFill>
                  <a:srgbClr val="000000"/>
                </a:solidFill>
                <a:effectLst/>
                <a:latin typeface="+mn-lt"/>
              </a:rPr>
              <a:t> weeks of the school year</a:t>
            </a:r>
            <a:r>
              <a:rPr lang="en-US">
                <a:solidFill>
                  <a:srgbClr val="000000"/>
                </a:solidFill>
                <a:latin typeface="+mn-lt"/>
              </a:rPr>
              <a:t>.</a:t>
            </a:r>
          </a:p>
          <a:p>
            <a:pPr marL="514350" indent="-514350" fontAlgn="base">
              <a:lnSpc>
                <a:spcPct val="120000"/>
              </a:lnSpc>
              <a:buFont typeface="+mj-lt"/>
              <a:buAutoNum type="arabicPeriod"/>
            </a:pPr>
            <a:r>
              <a:rPr lang="en-US" b="0" i="0">
                <a:solidFill>
                  <a:srgbClr val="000000"/>
                </a:solidFill>
                <a:effectLst/>
                <a:latin typeface="+mn-lt"/>
              </a:rPr>
              <a:t>Determine </a:t>
            </a:r>
            <a:r>
              <a:rPr lang="en-US">
                <a:solidFill>
                  <a:srgbClr val="000000"/>
                </a:solidFill>
                <a:latin typeface="+mn-lt"/>
              </a:rPr>
              <a:t>end of </a:t>
            </a:r>
            <a:r>
              <a:rPr lang="en-US">
                <a:solidFill>
                  <a:srgbClr val="000000"/>
                </a:solidFill>
                <a:latin typeface="Calibri" panose="020F0502020204030204" pitchFamily="34" charset="0"/>
                <a:cs typeface="Calibri" panose="020F0502020204030204" pitchFamily="34" charset="0"/>
              </a:rPr>
              <a:t>year</a:t>
            </a:r>
            <a:r>
              <a:rPr lang="en-US">
                <a:solidFill>
                  <a:srgbClr val="000000"/>
                </a:solidFill>
                <a:latin typeface="+mn-lt"/>
              </a:rPr>
              <a:t> growth within the last 12 weeks of school</a:t>
            </a:r>
          </a:p>
          <a:p>
            <a:pPr marL="514350" indent="-514350" fontAlgn="base">
              <a:lnSpc>
                <a:spcPct val="120000"/>
              </a:lnSpc>
              <a:buFont typeface="+mj-lt"/>
              <a:buAutoNum type="arabicPeriod"/>
            </a:pPr>
            <a:r>
              <a:rPr lang="en-US">
                <a:solidFill>
                  <a:srgbClr val="000000"/>
                </a:solidFill>
                <a:latin typeface="+mn-lt"/>
              </a:rPr>
              <a:t>Run historical data through different models to see which one is the most accurate</a:t>
            </a:r>
          </a:p>
          <a:p>
            <a:pPr marL="0" indent="0" fontAlgn="base"/>
            <a:endParaRPr lang="en-US">
              <a:solidFill>
                <a:srgbClr val="000000"/>
              </a:solidFill>
              <a:latin typeface="+mn-lt"/>
            </a:endParaRPr>
          </a:p>
          <a:p>
            <a:endParaRPr lang="en-US"/>
          </a:p>
        </p:txBody>
      </p:sp>
    </p:spTree>
    <p:extLst>
      <p:ext uri="{BB962C8B-B14F-4D97-AF65-F5344CB8AC3E}">
        <p14:creationId xmlns:p14="http://schemas.microsoft.com/office/powerpoint/2010/main" val="807030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EF400-2B06-47C9-8DD8-1DF5A0D306EC}"/>
              </a:ext>
            </a:extLst>
          </p:cNvPr>
          <p:cNvSpPr>
            <a:spLocks noGrp="1"/>
          </p:cNvSpPr>
          <p:nvPr>
            <p:ph type="title"/>
          </p:nvPr>
        </p:nvSpPr>
        <p:spPr/>
        <p:txBody>
          <a:bodyPr/>
          <a:lstStyle/>
          <a:p>
            <a:r>
              <a:rPr lang="en-US">
                <a:latin typeface="Calibri" panose="020F0502020204030204" pitchFamily="34" charset="0"/>
                <a:cs typeface="Calibri" panose="020F0502020204030204" pitchFamily="34" charset="0"/>
              </a:rPr>
              <a:t>When using a test….</a:t>
            </a:r>
          </a:p>
        </p:txBody>
      </p:sp>
      <p:sp>
        <p:nvSpPr>
          <p:cNvPr id="3" name="Content Placeholder 2">
            <a:extLst>
              <a:ext uri="{FF2B5EF4-FFF2-40B4-BE49-F238E27FC236}">
                <a16:creationId xmlns:a16="http://schemas.microsoft.com/office/drawing/2014/main" id="{835066B0-799B-4528-AEEE-A89DE5E33138}"/>
              </a:ext>
            </a:extLst>
          </p:cNvPr>
          <p:cNvSpPr>
            <a:spLocks noGrp="1"/>
          </p:cNvSpPr>
          <p:nvPr>
            <p:ph sz="half" idx="2"/>
          </p:nvPr>
        </p:nvSpPr>
        <p:spPr>
          <a:xfrm>
            <a:off x="1376704" y="1825625"/>
            <a:ext cx="10300946" cy="3641725"/>
          </a:xfrm>
        </p:spPr>
        <p:txBody>
          <a:bodyPr/>
          <a:lstStyle/>
          <a:p>
            <a:pPr indent="0">
              <a:lnSpc>
                <a:spcPct val="100000"/>
              </a:lnSpc>
            </a:pPr>
            <a:r>
              <a:rPr lang="en-US">
                <a:latin typeface="Calibri" panose="020F0502020204030204" pitchFamily="34" charset="0"/>
                <a:cs typeface="Calibri" panose="020F0502020204030204" pitchFamily="34" charset="0"/>
              </a:rPr>
              <a:t>Start with a valid and reliable test that measures the content being taught and aligns to the standards of the course.</a:t>
            </a:r>
          </a:p>
        </p:txBody>
      </p:sp>
    </p:spTree>
    <p:extLst>
      <p:ext uri="{BB962C8B-B14F-4D97-AF65-F5344CB8AC3E}">
        <p14:creationId xmlns:p14="http://schemas.microsoft.com/office/powerpoint/2010/main" val="2710077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E380B-AD8C-4354-BD6C-0B2F8631D192}"/>
              </a:ext>
            </a:extLst>
          </p:cNvPr>
          <p:cNvSpPr>
            <a:spLocks noGrp="1"/>
          </p:cNvSpPr>
          <p:nvPr>
            <p:ph type="title"/>
          </p:nvPr>
        </p:nvSpPr>
        <p:spPr>
          <a:xfrm>
            <a:off x="1376704" y="365125"/>
            <a:ext cx="10300946" cy="1325563"/>
          </a:xfrm>
        </p:spPr>
        <p:txBody>
          <a:bodyPr/>
          <a:lstStyle/>
          <a:p>
            <a:r>
              <a:rPr lang="en-US" sz="4000" b="0">
                <a:latin typeface="Calibri" panose="020F0502020204030204" pitchFamily="34" charset="0"/>
                <a:cs typeface="Calibri" panose="020F0502020204030204" pitchFamily="34" charset="0"/>
              </a:rPr>
              <a:t>Key Question for any test (3</a:t>
            </a:r>
            <a:r>
              <a:rPr lang="en-US" sz="4000" b="0" baseline="30000">
                <a:latin typeface="Calibri" panose="020F0502020204030204" pitchFamily="34" charset="0"/>
                <a:cs typeface="Calibri" panose="020F0502020204030204" pitchFamily="34" charset="0"/>
              </a:rPr>
              <a:t>rd</a:t>
            </a:r>
            <a:r>
              <a:rPr lang="en-US" sz="4000" b="0">
                <a:latin typeface="Calibri" panose="020F0502020204030204" pitchFamily="34" charset="0"/>
                <a:cs typeface="Calibri" panose="020F0502020204030204" pitchFamily="34" charset="0"/>
              </a:rPr>
              <a:t> party or district-created)</a:t>
            </a:r>
          </a:p>
        </p:txBody>
      </p:sp>
      <p:sp>
        <p:nvSpPr>
          <p:cNvPr id="3" name="Content Placeholder 2">
            <a:extLst>
              <a:ext uri="{FF2B5EF4-FFF2-40B4-BE49-F238E27FC236}">
                <a16:creationId xmlns:a16="http://schemas.microsoft.com/office/drawing/2014/main" id="{B1B7A019-B128-436B-A4E3-FEFF57B343F9}"/>
              </a:ext>
            </a:extLst>
          </p:cNvPr>
          <p:cNvSpPr>
            <a:spLocks noGrp="1"/>
          </p:cNvSpPr>
          <p:nvPr>
            <p:ph sz="half" idx="2"/>
          </p:nvPr>
        </p:nvSpPr>
        <p:spPr>
          <a:xfrm>
            <a:off x="1376704" y="2500132"/>
            <a:ext cx="10300946" cy="1803645"/>
          </a:xfrm>
          <a:ln w="76200">
            <a:solidFill>
              <a:schemeClr val="accent4">
                <a:lumMod val="75000"/>
              </a:schemeClr>
            </a:solidFill>
          </a:ln>
        </p:spPr>
        <p:txBody>
          <a:bodyPr>
            <a:normAutofit/>
          </a:bodyPr>
          <a:lstStyle/>
          <a:p>
            <a:pPr algn="ctr"/>
            <a:r>
              <a:rPr lang="en-US" sz="4800">
                <a:latin typeface="Calibri" panose="020F0502020204030204" pitchFamily="34" charset="0"/>
                <a:cs typeface="Calibri" panose="020F0502020204030204" pitchFamily="34" charset="0"/>
              </a:rPr>
              <a:t>Does the test assess the content and standards that the teacher is teaching?</a:t>
            </a:r>
          </a:p>
        </p:txBody>
      </p:sp>
      <p:pic>
        <p:nvPicPr>
          <p:cNvPr id="5" name="Graphic 4" descr="Question Mark with solid fill">
            <a:extLst>
              <a:ext uri="{FF2B5EF4-FFF2-40B4-BE49-F238E27FC236}">
                <a16:creationId xmlns:a16="http://schemas.microsoft.com/office/drawing/2014/main" id="{85D38006-1E34-4895-848C-1B4A4D191F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4752" y="4849878"/>
            <a:ext cx="1926335" cy="1514346"/>
          </a:xfrm>
          <a:prstGeom prst="rect">
            <a:avLst/>
          </a:prstGeom>
        </p:spPr>
      </p:pic>
    </p:spTree>
    <p:extLst>
      <p:ext uri="{BB962C8B-B14F-4D97-AF65-F5344CB8AC3E}">
        <p14:creationId xmlns:p14="http://schemas.microsoft.com/office/powerpoint/2010/main" val="2432467805"/>
      </p:ext>
    </p:extLst>
  </p:cSld>
  <p:clrMapOvr>
    <a:masterClrMapping/>
  </p:clrMapOvr>
</p:sld>
</file>

<file path=ppt/theme/theme1.xml><?xml version="1.0" encoding="utf-8"?>
<a:theme xmlns:a="http://schemas.openxmlformats.org/drawingml/2006/main" name="Office Theme">
  <a:themeElements>
    <a:clrScheme name="TIA 2020-2021 Color Palette">
      <a:dk1>
        <a:srgbClr val="242424"/>
      </a:dk1>
      <a:lt1>
        <a:sysClr val="window" lastClr="FFFFFF"/>
      </a:lt1>
      <a:dk2>
        <a:srgbClr val="0D6CB9"/>
      </a:dk2>
      <a:lt2>
        <a:srgbClr val="E5E5E5"/>
      </a:lt2>
      <a:accent1>
        <a:srgbClr val="4472C4"/>
      </a:accent1>
      <a:accent2>
        <a:srgbClr val="F16038"/>
      </a:accent2>
      <a:accent3>
        <a:srgbClr val="92C841"/>
      </a:accent3>
      <a:accent4>
        <a:srgbClr val="05A79C"/>
      </a:accent4>
      <a:accent5>
        <a:srgbClr val="5B9BD5"/>
      </a:accent5>
      <a:accent6>
        <a:srgbClr val="F8CC2A"/>
      </a:accent6>
      <a:hlink>
        <a:srgbClr val="231F20"/>
      </a:hlink>
      <a:folHlink>
        <a:srgbClr val="F8CC2A"/>
      </a:folHlink>
    </a:clrScheme>
    <a:fontScheme name="TIA 2020-2021 Fonts">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A PPT Template 2020-21" id="{5D600964-3575-48D8-B337-1A81BC7A6B84}" vid="{3497A967-8290-4FCA-8975-9CE91F861439}"/>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8CB2DC0153D0408D1CF651F2AD29DF" ma:contentTypeVersion="14" ma:contentTypeDescription="Create a new document." ma:contentTypeScope="" ma:versionID="502ed03c3e35da23c13c09227bf43b1c">
  <xsd:schema xmlns:xsd="http://www.w3.org/2001/XMLSchema" xmlns:xs="http://www.w3.org/2001/XMLSchema" xmlns:p="http://schemas.microsoft.com/office/2006/metadata/properties" xmlns:ns2="55ad0659-6a5d-4092-b991-df82805f26a4" xmlns:ns3="4780d0d2-c080-455e-bee8-5b3382ef325a" targetNamespace="http://schemas.microsoft.com/office/2006/metadata/properties" ma:root="true" ma:fieldsID="9421725c09d0f3edbea8f1f6c1309576" ns2:_="" ns3:_="">
    <xsd:import namespace="55ad0659-6a5d-4092-b991-df82805f26a4"/>
    <xsd:import namespace="4780d0d2-c080-455e-bee8-5b3382ef325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Pho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ad0659-6a5d-4092-b991-df82805f26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PhotoTags" ma:index="20" nillable="true" ma:displayName="Photo Tags" ma:format="Dropdown" ma:internalName="PhotoTags">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80d0d2-c080-455e-bee8-5b3382ef325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hotoTags xmlns="55ad0659-6a5d-4092-b991-df82805f26a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F8809B-3E4E-414A-9D9B-BCA5F6F2A78C}">
  <ds:schemaRefs>
    <ds:schemaRef ds:uri="4780d0d2-c080-455e-bee8-5b3382ef325a"/>
    <ds:schemaRef ds:uri="55ad0659-6a5d-4092-b991-df82805f26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EDFD869-F5CC-4EDE-B66A-0F06D5D945E4}">
  <ds:schemaRefs>
    <ds:schemaRef ds:uri="4780d0d2-c080-455e-bee8-5b3382ef325a"/>
    <ds:schemaRef ds:uri="55ad0659-6a5d-4092-b991-df82805f26a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CE27350-D382-4462-93B4-21BE3E404B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46</Slides>
  <Notes>9</Notes>
  <HiddenSlides>0</HiddenSlides>
  <ScaleCrop>false</ScaleCrop>
  <HeadingPairs>
    <vt:vector size="4" baseType="variant">
      <vt:variant>
        <vt:lpstr>Theme</vt:lpstr>
      </vt:variant>
      <vt:variant>
        <vt:i4>3</vt:i4>
      </vt:variant>
      <vt:variant>
        <vt:lpstr>Slide Titles</vt:lpstr>
      </vt:variant>
      <vt:variant>
        <vt:i4>46</vt:i4>
      </vt:variant>
    </vt:vector>
  </HeadingPairs>
  <TitlesOfParts>
    <vt:vector size="49" baseType="lpstr">
      <vt:lpstr>Office Theme</vt:lpstr>
      <vt:lpstr>1_Office Theme</vt:lpstr>
      <vt:lpstr>2_TEA Main Slide</vt:lpstr>
      <vt:lpstr>Setting Expected Growth Targets</vt:lpstr>
      <vt:lpstr>Objectives</vt:lpstr>
      <vt:lpstr>Setting Expected Growth Session </vt:lpstr>
      <vt:lpstr>Requirements and Best Practices</vt:lpstr>
      <vt:lpstr>Student Growth Measures</vt:lpstr>
      <vt:lpstr>Update: Pre-test/Post-test Options</vt:lpstr>
      <vt:lpstr>Setting Expected Growth Targets</vt:lpstr>
      <vt:lpstr>When using a test….</vt:lpstr>
      <vt:lpstr>Key Question for any test (3rd party or district-created)</vt:lpstr>
      <vt:lpstr>Does the Test Measure What is Taught?</vt:lpstr>
      <vt:lpstr>Caution!</vt:lpstr>
      <vt:lpstr>Breakout Room</vt:lpstr>
      <vt:lpstr>Once you have ensured you have a valid and reliable assessment…..</vt:lpstr>
      <vt:lpstr>Setting Expected Growth Targets</vt:lpstr>
      <vt:lpstr>Six Models to Consider</vt:lpstr>
      <vt:lpstr>Six Models</vt:lpstr>
      <vt:lpstr>Graduated Percent Increase Model</vt:lpstr>
      <vt:lpstr>Graduated Percent Increase Model: Percent Points </vt:lpstr>
      <vt:lpstr>Graduated Percent Increase Model Example: Percent Points </vt:lpstr>
      <vt:lpstr>Graduated Percent Increase Model Example: Percent of Growth </vt:lpstr>
      <vt:lpstr>Graduated Percent Increase Growth Model</vt:lpstr>
      <vt:lpstr>Common % or “Flat Rate” Growth Model</vt:lpstr>
      <vt:lpstr>Common %/Flat Rate Growth Model Example</vt:lpstr>
      <vt:lpstr>Common %/Flat Rate Growth Model</vt:lpstr>
      <vt:lpstr>For your district…</vt:lpstr>
      <vt:lpstr>Breakout Rooms</vt:lpstr>
      <vt:lpstr>Gap Closure Growth Model</vt:lpstr>
      <vt:lpstr>Gap Closure Growth Example</vt:lpstr>
      <vt:lpstr>Gap Closure example</vt:lpstr>
      <vt:lpstr>Gap Closure Model</vt:lpstr>
      <vt:lpstr>Individualized Growth Model</vt:lpstr>
      <vt:lpstr>Individualized Growth Model Example</vt:lpstr>
      <vt:lpstr>Individualized Growth Model Example</vt:lpstr>
      <vt:lpstr>Individualized Growth Model</vt:lpstr>
      <vt:lpstr>Quartile/Quintile Growth Model</vt:lpstr>
      <vt:lpstr>Quartile/Quintile Growth Model Example</vt:lpstr>
      <vt:lpstr>Quartile/Quintile Growth Model Example</vt:lpstr>
      <vt:lpstr>FAQ</vt:lpstr>
      <vt:lpstr>Quartile/Quintile Growth Model</vt:lpstr>
      <vt:lpstr>District Average Percent Growth Model</vt:lpstr>
      <vt:lpstr>District Average Percent Growth Example</vt:lpstr>
      <vt:lpstr>District Average Growth Model Example</vt:lpstr>
      <vt:lpstr>Daisy ISD Average Growth Points on Renaissance STAR</vt:lpstr>
      <vt:lpstr>District Average Percent Growth Model</vt:lpstr>
      <vt:lpstr>Six Models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Feedback Friday</dc:title>
  <dc:creator>Triptow, Aubry</dc:creator>
  <cp:revision>1</cp:revision>
  <cp:lastPrinted>2020-11-09T22:37:07Z</cp:lastPrinted>
  <dcterms:created xsi:type="dcterms:W3CDTF">2020-11-05T17:37:25Z</dcterms:created>
  <dcterms:modified xsi:type="dcterms:W3CDTF">2022-02-02T22:53:10Z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0x0101001B8CB2DC0153D0408D1CF651F2AD29DF</vt:lpwstr>
  </property>
</Properties>
</file>