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5"/>
  </p:notesMasterIdLst>
  <p:sldIdLst>
    <p:sldId id="266" r:id="rId5"/>
    <p:sldId id="268" r:id="rId6"/>
    <p:sldId id="271" r:id="rId7"/>
    <p:sldId id="259" r:id="rId8"/>
    <p:sldId id="270" r:id="rId9"/>
    <p:sldId id="265" r:id="rId10"/>
    <p:sldId id="267" r:id="rId11"/>
    <p:sldId id="296" r:id="rId12"/>
    <p:sldId id="298" r:id="rId13"/>
    <p:sldId id="281"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eay, Amani" initials="SA" lastIdx="4" clrIdx="0">
    <p:extLst>
      <p:ext uri="{19B8F6BF-5375-455C-9EA6-DF929625EA0E}">
        <p15:presenceInfo xmlns:p15="http://schemas.microsoft.com/office/powerpoint/2012/main" userId="S::Amani.Seay@tea.texas.gov::6003b1ee-11cb-4d21-9e67-b32050b9eadf" providerId="AD"/>
      </p:ext>
    </p:extLst>
  </p:cmAuthor>
  <p:cmAuthor id="2" name="Wu, Grace" initials="WG" lastIdx="7" clrIdx="1">
    <p:extLst>
      <p:ext uri="{19B8F6BF-5375-455C-9EA6-DF929625EA0E}">
        <p15:presenceInfo xmlns:p15="http://schemas.microsoft.com/office/powerpoint/2012/main" userId="S::grace.wu@tea.texas.gov::1b27f835-14b0-4426-86b7-e9874ce7d0d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6CB9"/>
    <a:srgbClr val="D8F3F1"/>
    <a:srgbClr val="07477A"/>
    <a:srgbClr val="242424"/>
    <a:srgbClr val="8B8B8B"/>
    <a:srgbClr val="4444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7BF0CF-6A5F-4906-B1DD-A9BC93226849}" v="2" dt="2021-07-20T12:24:27.3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241" autoAdjust="0"/>
  </p:normalViewPr>
  <p:slideViewPr>
    <p:cSldViewPr snapToGrid="0">
      <p:cViewPr varScale="1">
        <p:scale>
          <a:sx n="63" d="100"/>
          <a:sy n="63" d="100"/>
        </p:scale>
        <p:origin x="1426" y="48"/>
      </p:cViewPr>
      <p:guideLst/>
    </p:cSldViewPr>
  </p:slideViewPr>
  <p:notesTextViewPr>
    <p:cViewPr>
      <p:scale>
        <a:sx n="3" d="2"/>
        <a:sy n="3" d="2"/>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EC8431-96D3-465C-970B-44EA9CAD7D38}" type="datetimeFigureOut">
              <a:rPr lang="en-US" smtClean="0"/>
              <a:t>7/20/2021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3BD0C7-C5A9-4B82-B0C3-F96D4432261C}" type="slidenum">
              <a:rPr lang="en-US" smtClean="0"/>
              <a:t>‹#›</a:t>
            </a:fld>
            <a:endParaRPr lang="en-US"/>
          </a:p>
        </p:txBody>
      </p:sp>
    </p:spTree>
    <p:extLst>
      <p:ext uri="{BB962C8B-B14F-4D97-AF65-F5344CB8AC3E}">
        <p14:creationId xmlns:p14="http://schemas.microsoft.com/office/powerpoint/2010/main" val="41669963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3BD0C7-C5A9-4B82-B0C3-F96D4432261C}" type="slidenum">
              <a:rPr lang="en-US" smtClean="0"/>
              <a:t>1</a:t>
            </a:fld>
            <a:endParaRPr lang="en-US"/>
          </a:p>
        </p:txBody>
      </p:sp>
    </p:spTree>
    <p:extLst>
      <p:ext uri="{BB962C8B-B14F-4D97-AF65-F5344CB8AC3E}">
        <p14:creationId xmlns:p14="http://schemas.microsoft.com/office/powerpoint/2010/main" val="2288298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19E84-432F-4B13-8A59-CF11690037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1066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three goals for the teacher incentive allotment reward effective teachers, retain effective teachers and recruit effective teachers into the profession.  Another goal is equitable distribution of teachers, which we will review in the funding portion.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93BD0C7-C5A9-4B82-B0C3-F96D4432261C}" type="slidenum">
              <a:rPr lang="en-US" smtClean="0"/>
              <a:t>2</a:t>
            </a:fld>
            <a:endParaRPr lang="en-US"/>
          </a:p>
        </p:txBody>
      </p:sp>
    </p:spTree>
    <p:extLst>
      <p:ext uri="{BB962C8B-B14F-4D97-AF65-F5344CB8AC3E}">
        <p14:creationId xmlns:p14="http://schemas.microsoft.com/office/powerpoint/2010/main" val="3692910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HB 3 established three levels of designations, recognized, exemplary and master. Teachers can earn designations in two ways.  The first is by obtaining a national board certification which may qualify a teacher for a recognized designation.  The second is through an school system’s approved local designation system.  Approved designation systems may designate teachers as recognized, exemplary and master.  These designations are valid for five years.</a:t>
            </a:r>
          </a:p>
        </p:txBody>
      </p:sp>
      <p:sp>
        <p:nvSpPr>
          <p:cNvPr id="4" name="Slide Number Placeholder 3"/>
          <p:cNvSpPr>
            <a:spLocks noGrp="1"/>
          </p:cNvSpPr>
          <p:nvPr>
            <p:ph type="sldNum" sz="quarter" idx="5"/>
          </p:nvPr>
        </p:nvSpPr>
        <p:spPr/>
        <p:txBody>
          <a:bodyPr/>
          <a:lstStyle/>
          <a:p>
            <a:fld id="{793BD0C7-C5A9-4B82-B0C3-F96D4432261C}" type="slidenum">
              <a:rPr lang="en-US" smtClean="0"/>
              <a:t>3</a:t>
            </a:fld>
            <a:endParaRPr lang="en-US"/>
          </a:p>
        </p:txBody>
      </p:sp>
    </p:spTree>
    <p:extLst>
      <p:ext uri="{BB962C8B-B14F-4D97-AF65-F5344CB8AC3E}">
        <p14:creationId xmlns:p14="http://schemas.microsoft.com/office/powerpoint/2010/main" val="37880363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Designations can generate annual allotment funding for the employing school system.  Each designation starts with a base amount.  For recognized it is 3K, for exemplary it is 6K and for master it is 12K.  The allotment funding increases depending on a campus’ rural status and school’s socio-economic need with higher allotment funding generated at rural or high-needs campuses.</a:t>
            </a:r>
          </a:p>
          <a:p>
            <a:endParaRPr lang="en-US" dirty="0"/>
          </a:p>
        </p:txBody>
      </p:sp>
      <p:sp>
        <p:nvSpPr>
          <p:cNvPr id="4" name="Slide Number Placeholder 3"/>
          <p:cNvSpPr>
            <a:spLocks noGrp="1"/>
          </p:cNvSpPr>
          <p:nvPr>
            <p:ph type="sldNum" sz="quarter" idx="5"/>
          </p:nvPr>
        </p:nvSpPr>
        <p:spPr/>
        <p:txBody>
          <a:bodyPr/>
          <a:lstStyle/>
          <a:p>
            <a:fld id="{793BD0C7-C5A9-4B82-B0C3-F96D4432261C}" type="slidenum">
              <a:rPr lang="en-US" smtClean="0"/>
              <a:t>4</a:t>
            </a:fld>
            <a:endParaRPr lang="en-US"/>
          </a:p>
        </p:txBody>
      </p:sp>
    </p:spTree>
    <p:extLst>
      <p:ext uri="{BB962C8B-B14F-4D97-AF65-F5344CB8AC3E}">
        <p14:creationId xmlns:p14="http://schemas.microsoft.com/office/powerpoint/2010/main" val="16254353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a teacher to earn a designation or generate allotment funding they need to meet the following criteria each year.  First to be employed as a teacher based on an annual February snapshot and second to work in a teaching role full time for at least a semester and at least ½ time for the entire year.  Beginning 9/1/2021, after the passage of HB 1525, teachers no longer need to have an active SBEC certification to earn a designation or generate </a:t>
            </a:r>
            <a:r>
              <a:rPr lang="en-US"/>
              <a:t>an allotment.</a:t>
            </a:r>
            <a:endParaRPr lang="en-US" dirty="0"/>
          </a:p>
          <a:p>
            <a:endParaRPr lang="en-US" dirty="0"/>
          </a:p>
        </p:txBody>
      </p:sp>
      <p:sp>
        <p:nvSpPr>
          <p:cNvPr id="4" name="Slide Number Placeholder 3"/>
          <p:cNvSpPr>
            <a:spLocks noGrp="1"/>
          </p:cNvSpPr>
          <p:nvPr>
            <p:ph type="sldNum" sz="quarter" idx="5"/>
          </p:nvPr>
        </p:nvSpPr>
        <p:spPr/>
        <p:txBody>
          <a:bodyPr/>
          <a:lstStyle/>
          <a:p>
            <a:fld id="{793BD0C7-C5A9-4B82-B0C3-F96D4432261C}" type="slidenum">
              <a:rPr lang="en-US" smtClean="0"/>
              <a:t>5</a:t>
            </a:fld>
            <a:endParaRPr lang="en-US"/>
          </a:p>
        </p:txBody>
      </p:sp>
    </p:spTree>
    <p:extLst>
      <p:ext uri="{BB962C8B-B14F-4D97-AF65-F5344CB8AC3E}">
        <p14:creationId xmlns:p14="http://schemas.microsoft.com/office/powerpoint/2010/main" val="3767407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school system receives the generated allotment funding and is required to spend the funds meeting statute.  Statute states that at least 90% must be used for compensation of teachers employed at the campus where the designated teacher works and up to 10% can be used for costs associated with supporting a local designation system or to support teachers in obtaining designations. </a:t>
            </a:r>
          </a:p>
          <a:p>
            <a:endParaRPr lang="en-US" dirty="0"/>
          </a:p>
        </p:txBody>
      </p:sp>
      <p:sp>
        <p:nvSpPr>
          <p:cNvPr id="4" name="Slide Number Placeholder 3"/>
          <p:cNvSpPr>
            <a:spLocks noGrp="1"/>
          </p:cNvSpPr>
          <p:nvPr>
            <p:ph type="sldNum" sz="quarter" idx="5"/>
          </p:nvPr>
        </p:nvSpPr>
        <p:spPr/>
        <p:txBody>
          <a:bodyPr/>
          <a:lstStyle/>
          <a:p>
            <a:fld id="{793BD0C7-C5A9-4B82-B0C3-F96D4432261C}" type="slidenum">
              <a:rPr lang="en-US" smtClean="0"/>
              <a:t>6</a:t>
            </a:fld>
            <a:endParaRPr lang="en-US"/>
          </a:p>
        </p:txBody>
      </p:sp>
    </p:spTree>
    <p:extLst>
      <p:ext uri="{BB962C8B-B14F-4D97-AF65-F5344CB8AC3E}">
        <p14:creationId xmlns:p14="http://schemas.microsoft.com/office/powerpoint/2010/main" val="25472599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a teacher chooses to move to a new campus or district the next school year. The designation will travel with the teacher to the new district.  The teacher will generate an allotment for their new district if they meet the eligibility criteria listed on slide 5.</a:t>
            </a:r>
          </a:p>
          <a:p>
            <a:endParaRPr lang="en-US" dirty="0"/>
          </a:p>
        </p:txBody>
      </p:sp>
      <p:sp>
        <p:nvSpPr>
          <p:cNvPr id="4" name="Slide Number Placeholder 3"/>
          <p:cNvSpPr>
            <a:spLocks noGrp="1"/>
          </p:cNvSpPr>
          <p:nvPr>
            <p:ph type="sldNum" sz="quarter" idx="5"/>
          </p:nvPr>
        </p:nvSpPr>
        <p:spPr/>
        <p:txBody>
          <a:bodyPr/>
          <a:lstStyle/>
          <a:p>
            <a:fld id="{793BD0C7-C5A9-4B82-B0C3-F96D4432261C}" type="slidenum">
              <a:rPr lang="en-US" smtClean="0"/>
              <a:t>7</a:t>
            </a:fld>
            <a:endParaRPr lang="en-US"/>
          </a:p>
        </p:txBody>
      </p:sp>
    </p:spTree>
    <p:extLst>
      <p:ext uri="{BB962C8B-B14F-4D97-AF65-F5344CB8AC3E}">
        <p14:creationId xmlns:p14="http://schemas.microsoft.com/office/powerpoint/2010/main" val="19619804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Districts who want to be approved for a local teacher designation system will need to develop and implement a system based on teacher observation and student growth.  The state’s role will be to approve district systems based on their validity and reliability. </a:t>
            </a:r>
          </a:p>
          <a:p>
            <a:endParaRPr lang="en-US" dirty="0"/>
          </a:p>
        </p:txBody>
      </p:sp>
      <p:sp>
        <p:nvSpPr>
          <p:cNvPr id="4" name="Slide Number Placeholder 3"/>
          <p:cNvSpPr>
            <a:spLocks noGrp="1"/>
          </p:cNvSpPr>
          <p:nvPr>
            <p:ph type="sldNum" sz="quarter" idx="5"/>
          </p:nvPr>
        </p:nvSpPr>
        <p:spPr/>
        <p:txBody>
          <a:bodyPr/>
          <a:lstStyle/>
          <a:p>
            <a:fld id="{793BD0C7-C5A9-4B82-B0C3-F96D4432261C}" type="slidenum">
              <a:rPr lang="en-US" smtClean="0"/>
              <a:t>8</a:t>
            </a:fld>
            <a:endParaRPr lang="en-US"/>
          </a:p>
        </p:txBody>
      </p:sp>
    </p:spTree>
    <p:extLst>
      <p:ext uri="{BB962C8B-B14F-4D97-AF65-F5344CB8AC3E}">
        <p14:creationId xmlns:p14="http://schemas.microsoft.com/office/powerpoint/2010/main" val="27992003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Districts who are interested should follow this 5 step process.  The first step take up to two years is called system development and includes district planning, working with their stakeholders, and aligning their system to performance standards.  When districts are ready they submit their application to TEA for review.  Upon approval of their application they will begin their data capture year.  This year represents the year they are implementing their system and capturing the teacher observation and student growth data.  This year also represents a district’s cohort letter.  For example, the first data capture year was 2018-2019 and represents cohort A.  After capturing their data the next step is for the district to submit their data to Texas Tech University for data validation.  TEA will then review the outcomes of the data validation and the application to determine final approval.  If approved, district designations will be approved and they can begin to receive allotment funding.</a:t>
            </a:r>
          </a:p>
          <a:p>
            <a:endParaRPr lang="en-US" dirty="0"/>
          </a:p>
        </p:txBody>
      </p:sp>
      <p:sp>
        <p:nvSpPr>
          <p:cNvPr id="4" name="Slide Number Placeholder 3"/>
          <p:cNvSpPr>
            <a:spLocks noGrp="1"/>
          </p:cNvSpPr>
          <p:nvPr>
            <p:ph type="sldNum" sz="quarter" idx="5"/>
          </p:nvPr>
        </p:nvSpPr>
        <p:spPr/>
        <p:txBody>
          <a:bodyPr/>
          <a:lstStyle/>
          <a:p>
            <a:fld id="{793BD0C7-C5A9-4B82-B0C3-F96D4432261C}" type="slidenum">
              <a:rPr lang="en-US" smtClean="0"/>
              <a:t>9</a:t>
            </a:fld>
            <a:endParaRPr lang="en-US"/>
          </a:p>
        </p:txBody>
      </p:sp>
    </p:spTree>
    <p:extLst>
      <p:ext uri="{BB962C8B-B14F-4D97-AF65-F5344CB8AC3E}">
        <p14:creationId xmlns:p14="http://schemas.microsoft.com/office/powerpoint/2010/main" val="6014720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ADA68-E82C-4450-9E5C-15CA412DAA23}"/>
              </a:ext>
            </a:extLst>
          </p:cNvPr>
          <p:cNvSpPr>
            <a:spLocks noGrp="1"/>
          </p:cNvSpPr>
          <p:nvPr>
            <p:ph type="ctrTitle"/>
          </p:nvPr>
        </p:nvSpPr>
        <p:spPr>
          <a:xfrm>
            <a:off x="438149" y="1627189"/>
            <a:ext cx="8620125" cy="2387600"/>
          </a:xfrm>
        </p:spPr>
        <p:txBody>
          <a:bodyPr anchor="b"/>
          <a:lstStyle>
            <a:lvl1pPr algn="l">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CF88B302-3884-451D-9771-0A8D857BA4F8}"/>
              </a:ext>
            </a:extLst>
          </p:cNvPr>
          <p:cNvSpPr>
            <a:spLocks noGrp="1"/>
          </p:cNvSpPr>
          <p:nvPr>
            <p:ph type="subTitle" idx="1"/>
          </p:nvPr>
        </p:nvSpPr>
        <p:spPr>
          <a:xfrm>
            <a:off x="438149" y="4286249"/>
            <a:ext cx="8620125" cy="752475"/>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137351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C9E1D-B65C-4273-9C1E-38CA4A7E89AE}"/>
              </a:ext>
            </a:extLst>
          </p:cNvPr>
          <p:cNvSpPr>
            <a:spLocks noGrp="1"/>
          </p:cNvSpPr>
          <p:nvPr>
            <p:ph type="title"/>
          </p:nvPr>
        </p:nvSpPr>
        <p:spPr>
          <a:xfrm>
            <a:off x="3848100" y="365125"/>
            <a:ext cx="718185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DEC11DC-3D1F-4FE9-878A-516D532A16C3}"/>
              </a:ext>
            </a:extLst>
          </p:cNvPr>
          <p:cNvSpPr>
            <a:spLocks noGrp="1"/>
          </p:cNvSpPr>
          <p:nvPr>
            <p:ph sz="half" idx="1"/>
          </p:nvPr>
        </p:nvSpPr>
        <p:spPr>
          <a:xfrm>
            <a:off x="157162" y="2711232"/>
            <a:ext cx="2743200" cy="1971675"/>
          </a:xfrm>
          <a:noFill/>
        </p:spPr>
        <p:txBody>
          <a:bodyPr/>
          <a:lstStyle>
            <a:lvl1pPr>
              <a:buNone/>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 text styles</a:t>
            </a:r>
          </a:p>
        </p:txBody>
      </p:sp>
      <p:sp>
        <p:nvSpPr>
          <p:cNvPr id="4" name="Content Placeholder 3">
            <a:extLst>
              <a:ext uri="{FF2B5EF4-FFF2-40B4-BE49-F238E27FC236}">
                <a16:creationId xmlns:a16="http://schemas.microsoft.com/office/drawing/2014/main" id="{5C07BD52-7CDE-4A55-B343-083BA72CA3F7}"/>
              </a:ext>
            </a:extLst>
          </p:cNvPr>
          <p:cNvSpPr>
            <a:spLocks noGrp="1"/>
          </p:cNvSpPr>
          <p:nvPr>
            <p:ph sz="half" idx="2"/>
          </p:nvPr>
        </p:nvSpPr>
        <p:spPr>
          <a:xfrm>
            <a:off x="3848100" y="1825625"/>
            <a:ext cx="78295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47E917-0DD3-47A6-BEA1-3451C91AC2EE}"/>
              </a:ext>
            </a:extLst>
          </p:cNvPr>
          <p:cNvSpPr>
            <a:spLocks noGrp="1"/>
          </p:cNvSpPr>
          <p:nvPr>
            <p:ph type="dt" sz="half" idx="10"/>
          </p:nvPr>
        </p:nvSpPr>
        <p:spPr/>
        <p:txBody>
          <a:bodyPr/>
          <a:lstStyle/>
          <a:p>
            <a:fld id="{5321DE4B-D91A-4998-89F5-981C58616758}" type="datetimeFigureOut">
              <a:rPr lang="en-US" smtClean="0"/>
              <a:t>7/20/2021</a:t>
            </a:fld>
            <a:endParaRPr lang="en-US"/>
          </a:p>
        </p:txBody>
      </p:sp>
      <p:sp>
        <p:nvSpPr>
          <p:cNvPr id="6" name="Footer Placeholder 5">
            <a:extLst>
              <a:ext uri="{FF2B5EF4-FFF2-40B4-BE49-F238E27FC236}">
                <a16:creationId xmlns:a16="http://schemas.microsoft.com/office/drawing/2014/main" id="{9E566652-845C-418A-ACF9-483385D23D66}"/>
              </a:ext>
            </a:extLst>
          </p:cNvPr>
          <p:cNvSpPr>
            <a:spLocks noGrp="1"/>
          </p:cNvSpPr>
          <p:nvPr>
            <p:ph type="ftr" sz="quarter" idx="11"/>
          </p:nvPr>
        </p:nvSpPr>
        <p:spPr/>
        <p:txBody>
          <a:bodyPr/>
          <a:lstStyle/>
          <a:p>
            <a:endParaRPr lang="en-US"/>
          </a:p>
          <a:p>
            <a:r>
              <a:rPr lang="en-US"/>
              <a:t>Copyright © 2020. Texas Education Agency. All Rights Reserved.</a:t>
            </a:r>
          </a:p>
          <a:p>
            <a:endParaRPr lang="en-US"/>
          </a:p>
        </p:txBody>
      </p:sp>
      <p:sp>
        <p:nvSpPr>
          <p:cNvPr id="7" name="Slide Number Placeholder 6">
            <a:extLst>
              <a:ext uri="{FF2B5EF4-FFF2-40B4-BE49-F238E27FC236}">
                <a16:creationId xmlns:a16="http://schemas.microsoft.com/office/drawing/2014/main" id="{5FFF41DE-7C38-4AD4-887E-6D193B112C51}"/>
              </a:ext>
            </a:extLst>
          </p:cNvPr>
          <p:cNvSpPr>
            <a:spLocks noGrp="1"/>
          </p:cNvSpPr>
          <p:nvPr>
            <p:ph type="sldNum" sz="quarter" idx="12"/>
          </p:nvPr>
        </p:nvSpPr>
        <p:spPr/>
        <p:txBody>
          <a:bodyPr/>
          <a:lstStyle/>
          <a:p>
            <a:fld id="{D258442F-D128-4B9A-8169-592B73AEC928}" type="slidenum">
              <a:rPr lang="en-US" smtClean="0"/>
              <a:t>‹#›</a:t>
            </a:fld>
            <a:endParaRPr lang="en-US"/>
          </a:p>
        </p:txBody>
      </p:sp>
      <p:sp>
        <p:nvSpPr>
          <p:cNvPr id="15" name="Text Placeholder 10">
            <a:extLst>
              <a:ext uri="{FF2B5EF4-FFF2-40B4-BE49-F238E27FC236}">
                <a16:creationId xmlns:a16="http://schemas.microsoft.com/office/drawing/2014/main" id="{E6D13C87-38B4-4847-9056-6905527EF843}"/>
              </a:ext>
            </a:extLst>
          </p:cNvPr>
          <p:cNvSpPr>
            <a:spLocks noGrp="1"/>
          </p:cNvSpPr>
          <p:nvPr>
            <p:ph type="body" sz="quarter" idx="13" hasCustomPrompt="1"/>
          </p:nvPr>
        </p:nvSpPr>
        <p:spPr>
          <a:xfrm>
            <a:off x="157162" y="1690688"/>
            <a:ext cx="2857500" cy="528637"/>
          </a:xfrm>
        </p:spPr>
        <p:txBody>
          <a:bodyPr/>
          <a:lstStyle>
            <a:lvl1pPr>
              <a:buNone/>
              <a:defRPr>
                <a:solidFill>
                  <a:schemeClr val="bg1"/>
                </a:solidFill>
                <a:latin typeface="Open Sans bold" panose="020B0806030504020204" pitchFamily="34" charset="0"/>
                <a:ea typeface="Open Sans bold" panose="020B0806030504020204" pitchFamily="34" charset="0"/>
                <a:cs typeface="Open Sans bold" panose="020B0806030504020204" pitchFamily="34" charset="0"/>
              </a:defRPr>
            </a:lvl1pPr>
            <a:lvl2pPr>
              <a:buNone/>
              <a:defRPr>
                <a:solidFill>
                  <a:schemeClr val="bg1"/>
                </a:solidFill>
                <a:latin typeface="Open Sans bold" panose="020B0806030504020204" pitchFamily="34" charset="0"/>
                <a:ea typeface="Open Sans bold" panose="020B0806030504020204" pitchFamily="34" charset="0"/>
                <a:cs typeface="Open Sans bold" panose="020B0806030504020204" pitchFamily="34" charset="0"/>
              </a:defRPr>
            </a:lvl2pPr>
            <a:lvl3pPr>
              <a:buNone/>
              <a:defRPr>
                <a:solidFill>
                  <a:schemeClr val="bg1"/>
                </a:solidFill>
                <a:latin typeface="Open Sans bold" panose="020B0806030504020204" pitchFamily="34" charset="0"/>
                <a:ea typeface="Open Sans bold" panose="020B0806030504020204" pitchFamily="34" charset="0"/>
                <a:cs typeface="Open Sans bold" panose="020B0806030504020204" pitchFamily="34" charset="0"/>
              </a:defRPr>
            </a:lvl3pPr>
            <a:lvl4pPr>
              <a:buNone/>
              <a:defRPr>
                <a:solidFill>
                  <a:schemeClr val="bg1"/>
                </a:solidFill>
                <a:latin typeface="Open Sans bold" panose="020B0806030504020204" pitchFamily="34" charset="0"/>
                <a:ea typeface="Open Sans bold" panose="020B0806030504020204" pitchFamily="34" charset="0"/>
                <a:cs typeface="Open Sans bold" panose="020B0806030504020204" pitchFamily="34" charset="0"/>
              </a:defRPr>
            </a:lvl4pPr>
            <a:lvl5pPr>
              <a:buNone/>
              <a:defRPr>
                <a:solidFill>
                  <a:schemeClr val="bg1"/>
                </a:solidFill>
                <a:latin typeface="Open Sans bold" panose="020B0806030504020204" pitchFamily="34" charset="0"/>
                <a:ea typeface="Open Sans bold" panose="020B0806030504020204" pitchFamily="34" charset="0"/>
                <a:cs typeface="Open Sans bold" panose="020B0806030504020204" pitchFamily="34" charset="0"/>
              </a:defRPr>
            </a:lvl5pPr>
          </a:lstStyle>
          <a:p>
            <a:pPr lvl="0"/>
            <a:r>
              <a:rPr lang="en-US"/>
              <a:t>Headline</a:t>
            </a:r>
          </a:p>
        </p:txBody>
      </p:sp>
    </p:spTree>
    <p:extLst>
      <p:ext uri="{BB962C8B-B14F-4D97-AF65-F5344CB8AC3E}">
        <p14:creationId xmlns:p14="http://schemas.microsoft.com/office/powerpoint/2010/main" val="30830232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C9E1D-B65C-4273-9C1E-38CA4A7E89AE}"/>
              </a:ext>
            </a:extLst>
          </p:cNvPr>
          <p:cNvSpPr>
            <a:spLocks noGrp="1"/>
          </p:cNvSpPr>
          <p:nvPr>
            <p:ph type="title"/>
          </p:nvPr>
        </p:nvSpPr>
        <p:spPr>
          <a:xfrm>
            <a:off x="3848100" y="365125"/>
            <a:ext cx="718185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DEC11DC-3D1F-4FE9-878A-516D532A16C3}"/>
              </a:ext>
            </a:extLst>
          </p:cNvPr>
          <p:cNvSpPr>
            <a:spLocks noGrp="1"/>
          </p:cNvSpPr>
          <p:nvPr>
            <p:ph sz="half" idx="1"/>
          </p:nvPr>
        </p:nvSpPr>
        <p:spPr>
          <a:xfrm>
            <a:off x="157162" y="2711232"/>
            <a:ext cx="2743200" cy="1971675"/>
          </a:xfrm>
          <a:noFill/>
        </p:spPr>
        <p:txBody>
          <a:bodyPr/>
          <a:lstStyle>
            <a:lvl1pPr>
              <a:buNone/>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 text styles</a:t>
            </a:r>
          </a:p>
        </p:txBody>
      </p:sp>
      <p:sp>
        <p:nvSpPr>
          <p:cNvPr id="4" name="Content Placeholder 3">
            <a:extLst>
              <a:ext uri="{FF2B5EF4-FFF2-40B4-BE49-F238E27FC236}">
                <a16:creationId xmlns:a16="http://schemas.microsoft.com/office/drawing/2014/main" id="{5C07BD52-7CDE-4A55-B343-083BA72CA3F7}"/>
              </a:ext>
            </a:extLst>
          </p:cNvPr>
          <p:cNvSpPr>
            <a:spLocks noGrp="1"/>
          </p:cNvSpPr>
          <p:nvPr>
            <p:ph sz="half" idx="2"/>
          </p:nvPr>
        </p:nvSpPr>
        <p:spPr>
          <a:xfrm>
            <a:off x="3848100" y="1825625"/>
            <a:ext cx="78295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47E917-0DD3-47A6-BEA1-3451C91AC2EE}"/>
              </a:ext>
            </a:extLst>
          </p:cNvPr>
          <p:cNvSpPr>
            <a:spLocks noGrp="1"/>
          </p:cNvSpPr>
          <p:nvPr>
            <p:ph type="dt" sz="half" idx="10"/>
          </p:nvPr>
        </p:nvSpPr>
        <p:spPr/>
        <p:txBody>
          <a:bodyPr/>
          <a:lstStyle/>
          <a:p>
            <a:fld id="{5321DE4B-D91A-4998-89F5-981C58616758}" type="datetimeFigureOut">
              <a:rPr lang="en-US" smtClean="0"/>
              <a:t>7/20/2021</a:t>
            </a:fld>
            <a:endParaRPr lang="en-US"/>
          </a:p>
        </p:txBody>
      </p:sp>
      <p:sp>
        <p:nvSpPr>
          <p:cNvPr id="6" name="Footer Placeholder 5">
            <a:extLst>
              <a:ext uri="{FF2B5EF4-FFF2-40B4-BE49-F238E27FC236}">
                <a16:creationId xmlns:a16="http://schemas.microsoft.com/office/drawing/2014/main" id="{9E566652-845C-418A-ACF9-483385D23D66}"/>
              </a:ext>
            </a:extLst>
          </p:cNvPr>
          <p:cNvSpPr>
            <a:spLocks noGrp="1"/>
          </p:cNvSpPr>
          <p:nvPr>
            <p:ph type="ftr" sz="quarter" idx="11"/>
          </p:nvPr>
        </p:nvSpPr>
        <p:spPr/>
        <p:txBody>
          <a:bodyPr/>
          <a:lstStyle/>
          <a:p>
            <a:endParaRPr lang="en-US"/>
          </a:p>
          <a:p>
            <a:r>
              <a:rPr lang="en-US"/>
              <a:t>Copyright © 2020. Texas Education Agency. All Rights Reserved.</a:t>
            </a:r>
          </a:p>
          <a:p>
            <a:endParaRPr lang="en-US"/>
          </a:p>
        </p:txBody>
      </p:sp>
      <p:sp>
        <p:nvSpPr>
          <p:cNvPr id="7" name="Slide Number Placeholder 6">
            <a:extLst>
              <a:ext uri="{FF2B5EF4-FFF2-40B4-BE49-F238E27FC236}">
                <a16:creationId xmlns:a16="http://schemas.microsoft.com/office/drawing/2014/main" id="{5FFF41DE-7C38-4AD4-887E-6D193B112C51}"/>
              </a:ext>
            </a:extLst>
          </p:cNvPr>
          <p:cNvSpPr>
            <a:spLocks noGrp="1"/>
          </p:cNvSpPr>
          <p:nvPr>
            <p:ph type="sldNum" sz="quarter" idx="12"/>
          </p:nvPr>
        </p:nvSpPr>
        <p:spPr/>
        <p:txBody>
          <a:bodyPr/>
          <a:lstStyle/>
          <a:p>
            <a:fld id="{D258442F-D128-4B9A-8169-592B73AEC928}" type="slidenum">
              <a:rPr lang="en-US" smtClean="0"/>
              <a:t>‹#›</a:t>
            </a:fld>
            <a:endParaRPr lang="en-US"/>
          </a:p>
        </p:txBody>
      </p:sp>
      <p:sp>
        <p:nvSpPr>
          <p:cNvPr id="11" name="Text Placeholder 10">
            <a:extLst>
              <a:ext uri="{FF2B5EF4-FFF2-40B4-BE49-F238E27FC236}">
                <a16:creationId xmlns:a16="http://schemas.microsoft.com/office/drawing/2014/main" id="{FC483ECC-9219-420F-81DD-CC2FC0B3E0EA}"/>
              </a:ext>
            </a:extLst>
          </p:cNvPr>
          <p:cNvSpPr>
            <a:spLocks noGrp="1"/>
          </p:cNvSpPr>
          <p:nvPr>
            <p:ph type="body" sz="quarter" idx="13" hasCustomPrompt="1"/>
          </p:nvPr>
        </p:nvSpPr>
        <p:spPr>
          <a:xfrm>
            <a:off x="247650" y="1690688"/>
            <a:ext cx="2857500" cy="528637"/>
          </a:xfrm>
        </p:spPr>
        <p:txBody>
          <a:bodyPr/>
          <a:lstStyle>
            <a:lvl1pPr>
              <a:buNone/>
              <a:defRPr>
                <a:solidFill>
                  <a:schemeClr val="bg1"/>
                </a:solidFill>
                <a:latin typeface="Open Sans bold" panose="020B0806030504020204" pitchFamily="34" charset="0"/>
                <a:ea typeface="Open Sans bold" panose="020B0806030504020204" pitchFamily="34" charset="0"/>
                <a:cs typeface="Open Sans bold" panose="020B0806030504020204" pitchFamily="34" charset="0"/>
              </a:defRPr>
            </a:lvl1pPr>
            <a:lvl2pPr>
              <a:buNone/>
              <a:defRPr>
                <a:solidFill>
                  <a:schemeClr val="bg1"/>
                </a:solidFill>
                <a:latin typeface="Open Sans bold" panose="020B0806030504020204" pitchFamily="34" charset="0"/>
                <a:ea typeface="Open Sans bold" panose="020B0806030504020204" pitchFamily="34" charset="0"/>
                <a:cs typeface="Open Sans bold" panose="020B0806030504020204" pitchFamily="34" charset="0"/>
              </a:defRPr>
            </a:lvl2pPr>
            <a:lvl3pPr>
              <a:buNone/>
              <a:defRPr>
                <a:solidFill>
                  <a:schemeClr val="bg1"/>
                </a:solidFill>
                <a:latin typeface="Open Sans bold" panose="020B0806030504020204" pitchFamily="34" charset="0"/>
                <a:ea typeface="Open Sans bold" panose="020B0806030504020204" pitchFamily="34" charset="0"/>
                <a:cs typeface="Open Sans bold" panose="020B0806030504020204" pitchFamily="34" charset="0"/>
              </a:defRPr>
            </a:lvl3pPr>
            <a:lvl4pPr>
              <a:buNone/>
              <a:defRPr>
                <a:solidFill>
                  <a:schemeClr val="bg1"/>
                </a:solidFill>
                <a:latin typeface="Open Sans bold" panose="020B0806030504020204" pitchFamily="34" charset="0"/>
                <a:ea typeface="Open Sans bold" panose="020B0806030504020204" pitchFamily="34" charset="0"/>
                <a:cs typeface="Open Sans bold" panose="020B0806030504020204" pitchFamily="34" charset="0"/>
              </a:defRPr>
            </a:lvl4pPr>
            <a:lvl5pPr>
              <a:buNone/>
              <a:defRPr>
                <a:solidFill>
                  <a:schemeClr val="bg1"/>
                </a:solidFill>
                <a:latin typeface="Open Sans bold" panose="020B0806030504020204" pitchFamily="34" charset="0"/>
                <a:ea typeface="Open Sans bold" panose="020B0806030504020204" pitchFamily="34" charset="0"/>
                <a:cs typeface="Open Sans bold" panose="020B0806030504020204" pitchFamily="34" charset="0"/>
              </a:defRPr>
            </a:lvl5pPr>
          </a:lstStyle>
          <a:p>
            <a:pPr lvl="0"/>
            <a:r>
              <a:rPr lang="en-US"/>
              <a:t>Headline</a:t>
            </a:r>
          </a:p>
        </p:txBody>
      </p:sp>
    </p:spTree>
    <p:extLst>
      <p:ext uri="{BB962C8B-B14F-4D97-AF65-F5344CB8AC3E}">
        <p14:creationId xmlns:p14="http://schemas.microsoft.com/office/powerpoint/2010/main" val="37220767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C9E1D-B65C-4273-9C1E-38CA4A7E89AE}"/>
              </a:ext>
            </a:extLst>
          </p:cNvPr>
          <p:cNvSpPr>
            <a:spLocks noGrp="1"/>
          </p:cNvSpPr>
          <p:nvPr>
            <p:ph type="title"/>
          </p:nvPr>
        </p:nvSpPr>
        <p:spPr>
          <a:xfrm>
            <a:off x="3848100" y="365125"/>
            <a:ext cx="718185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DEC11DC-3D1F-4FE9-878A-516D532A16C3}"/>
              </a:ext>
            </a:extLst>
          </p:cNvPr>
          <p:cNvSpPr>
            <a:spLocks noGrp="1"/>
          </p:cNvSpPr>
          <p:nvPr>
            <p:ph sz="half" idx="1"/>
          </p:nvPr>
        </p:nvSpPr>
        <p:spPr>
          <a:xfrm>
            <a:off x="157162" y="2711232"/>
            <a:ext cx="2743200" cy="1971675"/>
          </a:xfrm>
          <a:noFill/>
        </p:spPr>
        <p:txBody>
          <a:bodyPr/>
          <a:lstStyle>
            <a:lvl1pPr>
              <a:buNone/>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 text styles</a:t>
            </a:r>
          </a:p>
        </p:txBody>
      </p:sp>
      <p:sp>
        <p:nvSpPr>
          <p:cNvPr id="4" name="Content Placeholder 3">
            <a:extLst>
              <a:ext uri="{FF2B5EF4-FFF2-40B4-BE49-F238E27FC236}">
                <a16:creationId xmlns:a16="http://schemas.microsoft.com/office/drawing/2014/main" id="{5C07BD52-7CDE-4A55-B343-083BA72CA3F7}"/>
              </a:ext>
            </a:extLst>
          </p:cNvPr>
          <p:cNvSpPr>
            <a:spLocks noGrp="1"/>
          </p:cNvSpPr>
          <p:nvPr>
            <p:ph sz="half" idx="2"/>
          </p:nvPr>
        </p:nvSpPr>
        <p:spPr>
          <a:xfrm>
            <a:off x="3848100" y="1825625"/>
            <a:ext cx="78295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47E917-0DD3-47A6-BEA1-3451C91AC2EE}"/>
              </a:ext>
            </a:extLst>
          </p:cNvPr>
          <p:cNvSpPr>
            <a:spLocks noGrp="1"/>
          </p:cNvSpPr>
          <p:nvPr>
            <p:ph type="dt" sz="half" idx="10"/>
          </p:nvPr>
        </p:nvSpPr>
        <p:spPr/>
        <p:txBody>
          <a:bodyPr/>
          <a:lstStyle/>
          <a:p>
            <a:fld id="{5321DE4B-D91A-4998-89F5-981C58616758}" type="datetimeFigureOut">
              <a:rPr lang="en-US" smtClean="0"/>
              <a:t>7/20/2021</a:t>
            </a:fld>
            <a:endParaRPr lang="en-US"/>
          </a:p>
        </p:txBody>
      </p:sp>
      <p:sp>
        <p:nvSpPr>
          <p:cNvPr id="6" name="Footer Placeholder 5">
            <a:extLst>
              <a:ext uri="{FF2B5EF4-FFF2-40B4-BE49-F238E27FC236}">
                <a16:creationId xmlns:a16="http://schemas.microsoft.com/office/drawing/2014/main" id="{9E566652-845C-418A-ACF9-483385D23D66}"/>
              </a:ext>
            </a:extLst>
          </p:cNvPr>
          <p:cNvSpPr>
            <a:spLocks noGrp="1"/>
          </p:cNvSpPr>
          <p:nvPr>
            <p:ph type="ftr" sz="quarter" idx="11"/>
          </p:nvPr>
        </p:nvSpPr>
        <p:spPr/>
        <p:txBody>
          <a:bodyPr/>
          <a:lstStyle/>
          <a:p>
            <a:endParaRPr lang="en-US"/>
          </a:p>
          <a:p>
            <a:r>
              <a:rPr lang="en-US"/>
              <a:t>Copyright © 2020. Texas Education Agency. All Rights Reserved.</a:t>
            </a:r>
          </a:p>
          <a:p>
            <a:endParaRPr lang="en-US"/>
          </a:p>
        </p:txBody>
      </p:sp>
      <p:sp>
        <p:nvSpPr>
          <p:cNvPr id="7" name="Slide Number Placeholder 6">
            <a:extLst>
              <a:ext uri="{FF2B5EF4-FFF2-40B4-BE49-F238E27FC236}">
                <a16:creationId xmlns:a16="http://schemas.microsoft.com/office/drawing/2014/main" id="{5FFF41DE-7C38-4AD4-887E-6D193B112C51}"/>
              </a:ext>
            </a:extLst>
          </p:cNvPr>
          <p:cNvSpPr>
            <a:spLocks noGrp="1"/>
          </p:cNvSpPr>
          <p:nvPr>
            <p:ph type="sldNum" sz="quarter" idx="12"/>
          </p:nvPr>
        </p:nvSpPr>
        <p:spPr/>
        <p:txBody>
          <a:bodyPr/>
          <a:lstStyle/>
          <a:p>
            <a:fld id="{D258442F-D128-4B9A-8169-592B73AEC928}" type="slidenum">
              <a:rPr lang="en-US" smtClean="0"/>
              <a:t>‹#›</a:t>
            </a:fld>
            <a:endParaRPr lang="en-US"/>
          </a:p>
        </p:txBody>
      </p:sp>
      <p:sp>
        <p:nvSpPr>
          <p:cNvPr id="11" name="Text Placeholder 10">
            <a:extLst>
              <a:ext uri="{FF2B5EF4-FFF2-40B4-BE49-F238E27FC236}">
                <a16:creationId xmlns:a16="http://schemas.microsoft.com/office/drawing/2014/main" id="{146B2890-30E4-4D77-B323-8FC428F65903}"/>
              </a:ext>
            </a:extLst>
          </p:cNvPr>
          <p:cNvSpPr>
            <a:spLocks noGrp="1"/>
          </p:cNvSpPr>
          <p:nvPr>
            <p:ph type="body" sz="quarter" idx="13" hasCustomPrompt="1"/>
          </p:nvPr>
        </p:nvSpPr>
        <p:spPr>
          <a:xfrm>
            <a:off x="157162" y="1690688"/>
            <a:ext cx="2857500" cy="528637"/>
          </a:xfrm>
        </p:spPr>
        <p:txBody>
          <a:bodyPr/>
          <a:lstStyle>
            <a:lvl1pPr>
              <a:buNone/>
              <a:defRPr>
                <a:solidFill>
                  <a:schemeClr val="bg1"/>
                </a:solidFill>
                <a:latin typeface="Open Sans bold" panose="020B0806030504020204" pitchFamily="34" charset="0"/>
                <a:ea typeface="Open Sans bold" panose="020B0806030504020204" pitchFamily="34" charset="0"/>
                <a:cs typeface="Open Sans bold" panose="020B0806030504020204" pitchFamily="34" charset="0"/>
              </a:defRPr>
            </a:lvl1pPr>
            <a:lvl2pPr>
              <a:buNone/>
              <a:defRPr>
                <a:solidFill>
                  <a:schemeClr val="bg1"/>
                </a:solidFill>
                <a:latin typeface="Open Sans bold" panose="020B0806030504020204" pitchFamily="34" charset="0"/>
                <a:ea typeface="Open Sans bold" panose="020B0806030504020204" pitchFamily="34" charset="0"/>
                <a:cs typeface="Open Sans bold" panose="020B0806030504020204" pitchFamily="34" charset="0"/>
              </a:defRPr>
            </a:lvl2pPr>
            <a:lvl3pPr>
              <a:buNone/>
              <a:defRPr>
                <a:solidFill>
                  <a:schemeClr val="bg1"/>
                </a:solidFill>
                <a:latin typeface="Open Sans bold" panose="020B0806030504020204" pitchFamily="34" charset="0"/>
                <a:ea typeface="Open Sans bold" panose="020B0806030504020204" pitchFamily="34" charset="0"/>
                <a:cs typeface="Open Sans bold" panose="020B0806030504020204" pitchFamily="34" charset="0"/>
              </a:defRPr>
            </a:lvl3pPr>
            <a:lvl4pPr>
              <a:buNone/>
              <a:defRPr>
                <a:solidFill>
                  <a:schemeClr val="bg1"/>
                </a:solidFill>
                <a:latin typeface="Open Sans bold" panose="020B0806030504020204" pitchFamily="34" charset="0"/>
                <a:ea typeface="Open Sans bold" panose="020B0806030504020204" pitchFamily="34" charset="0"/>
                <a:cs typeface="Open Sans bold" panose="020B0806030504020204" pitchFamily="34" charset="0"/>
              </a:defRPr>
            </a:lvl4pPr>
            <a:lvl5pPr>
              <a:buNone/>
              <a:defRPr>
                <a:solidFill>
                  <a:schemeClr val="bg1"/>
                </a:solidFill>
                <a:latin typeface="Open Sans bold" panose="020B0806030504020204" pitchFamily="34" charset="0"/>
                <a:ea typeface="Open Sans bold" panose="020B0806030504020204" pitchFamily="34" charset="0"/>
                <a:cs typeface="Open Sans bold" panose="020B0806030504020204" pitchFamily="34" charset="0"/>
              </a:defRPr>
            </a:lvl5pPr>
          </a:lstStyle>
          <a:p>
            <a:pPr lvl="0"/>
            <a:r>
              <a:rPr lang="en-US"/>
              <a:t>Headline</a:t>
            </a:r>
          </a:p>
        </p:txBody>
      </p:sp>
    </p:spTree>
    <p:extLst>
      <p:ext uri="{BB962C8B-B14F-4D97-AF65-F5344CB8AC3E}">
        <p14:creationId xmlns:p14="http://schemas.microsoft.com/office/powerpoint/2010/main" val="276727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C9E1D-B65C-4273-9C1E-38CA4A7E89AE}"/>
              </a:ext>
            </a:extLst>
          </p:cNvPr>
          <p:cNvSpPr>
            <a:spLocks noGrp="1"/>
          </p:cNvSpPr>
          <p:nvPr>
            <p:ph type="title"/>
          </p:nvPr>
        </p:nvSpPr>
        <p:spPr>
          <a:xfrm>
            <a:off x="3848100" y="365125"/>
            <a:ext cx="718185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DEC11DC-3D1F-4FE9-878A-516D532A16C3}"/>
              </a:ext>
            </a:extLst>
          </p:cNvPr>
          <p:cNvSpPr>
            <a:spLocks noGrp="1"/>
          </p:cNvSpPr>
          <p:nvPr>
            <p:ph sz="half" idx="1"/>
          </p:nvPr>
        </p:nvSpPr>
        <p:spPr>
          <a:xfrm>
            <a:off x="157162" y="2711232"/>
            <a:ext cx="2743200" cy="1971675"/>
          </a:xfrm>
          <a:noFill/>
        </p:spPr>
        <p:txBody>
          <a:bodyPr/>
          <a:lstStyle>
            <a:lvl1pPr>
              <a:buNone/>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 text styles</a:t>
            </a:r>
          </a:p>
        </p:txBody>
      </p:sp>
      <p:sp>
        <p:nvSpPr>
          <p:cNvPr id="4" name="Content Placeholder 3">
            <a:extLst>
              <a:ext uri="{FF2B5EF4-FFF2-40B4-BE49-F238E27FC236}">
                <a16:creationId xmlns:a16="http://schemas.microsoft.com/office/drawing/2014/main" id="{5C07BD52-7CDE-4A55-B343-083BA72CA3F7}"/>
              </a:ext>
            </a:extLst>
          </p:cNvPr>
          <p:cNvSpPr>
            <a:spLocks noGrp="1"/>
          </p:cNvSpPr>
          <p:nvPr>
            <p:ph sz="half" idx="2"/>
          </p:nvPr>
        </p:nvSpPr>
        <p:spPr>
          <a:xfrm>
            <a:off x="3848100" y="1825625"/>
            <a:ext cx="78295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47E917-0DD3-47A6-BEA1-3451C91AC2EE}"/>
              </a:ext>
            </a:extLst>
          </p:cNvPr>
          <p:cNvSpPr>
            <a:spLocks noGrp="1"/>
          </p:cNvSpPr>
          <p:nvPr>
            <p:ph type="dt" sz="half" idx="10"/>
          </p:nvPr>
        </p:nvSpPr>
        <p:spPr/>
        <p:txBody>
          <a:bodyPr/>
          <a:lstStyle/>
          <a:p>
            <a:fld id="{5321DE4B-D91A-4998-89F5-981C58616758}" type="datetimeFigureOut">
              <a:rPr lang="en-US" smtClean="0"/>
              <a:t>7/20/2021</a:t>
            </a:fld>
            <a:endParaRPr lang="en-US"/>
          </a:p>
        </p:txBody>
      </p:sp>
      <p:sp>
        <p:nvSpPr>
          <p:cNvPr id="6" name="Footer Placeholder 5">
            <a:extLst>
              <a:ext uri="{FF2B5EF4-FFF2-40B4-BE49-F238E27FC236}">
                <a16:creationId xmlns:a16="http://schemas.microsoft.com/office/drawing/2014/main" id="{9E566652-845C-418A-ACF9-483385D23D66}"/>
              </a:ext>
            </a:extLst>
          </p:cNvPr>
          <p:cNvSpPr>
            <a:spLocks noGrp="1"/>
          </p:cNvSpPr>
          <p:nvPr>
            <p:ph type="ftr" sz="quarter" idx="11"/>
          </p:nvPr>
        </p:nvSpPr>
        <p:spPr/>
        <p:txBody>
          <a:bodyPr/>
          <a:lstStyle/>
          <a:p>
            <a:endParaRPr lang="en-US"/>
          </a:p>
          <a:p>
            <a:r>
              <a:rPr lang="en-US"/>
              <a:t>Copyright © 2020. Texas Education Agency. All Rights Reserved.</a:t>
            </a:r>
          </a:p>
          <a:p>
            <a:endParaRPr lang="en-US"/>
          </a:p>
        </p:txBody>
      </p:sp>
      <p:sp>
        <p:nvSpPr>
          <p:cNvPr id="7" name="Slide Number Placeholder 6">
            <a:extLst>
              <a:ext uri="{FF2B5EF4-FFF2-40B4-BE49-F238E27FC236}">
                <a16:creationId xmlns:a16="http://schemas.microsoft.com/office/drawing/2014/main" id="{5FFF41DE-7C38-4AD4-887E-6D193B112C51}"/>
              </a:ext>
            </a:extLst>
          </p:cNvPr>
          <p:cNvSpPr>
            <a:spLocks noGrp="1"/>
          </p:cNvSpPr>
          <p:nvPr>
            <p:ph type="sldNum" sz="quarter" idx="12"/>
          </p:nvPr>
        </p:nvSpPr>
        <p:spPr/>
        <p:txBody>
          <a:bodyPr/>
          <a:lstStyle/>
          <a:p>
            <a:fld id="{D258442F-D128-4B9A-8169-592B73AEC928}" type="slidenum">
              <a:rPr lang="en-US" smtClean="0"/>
              <a:t>‹#›</a:t>
            </a:fld>
            <a:endParaRPr lang="en-US"/>
          </a:p>
        </p:txBody>
      </p:sp>
      <p:sp>
        <p:nvSpPr>
          <p:cNvPr id="11" name="Text Placeholder 10">
            <a:extLst>
              <a:ext uri="{FF2B5EF4-FFF2-40B4-BE49-F238E27FC236}">
                <a16:creationId xmlns:a16="http://schemas.microsoft.com/office/drawing/2014/main" id="{05C4AF25-A11C-4D63-9D15-60A8CDD1AA36}"/>
              </a:ext>
            </a:extLst>
          </p:cNvPr>
          <p:cNvSpPr>
            <a:spLocks noGrp="1"/>
          </p:cNvSpPr>
          <p:nvPr>
            <p:ph type="body" sz="quarter" idx="13" hasCustomPrompt="1"/>
          </p:nvPr>
        </p:nvSpPr>
        <p:spPr>
          <a:xfrm>
            <a:off x="157162" y="1690688"/>
            <a:ext cx="2857500" cy="528637"/>
          </a:xfrm>
        </p:spPr>
        <p:txBody>
          <a:bodyPr/>
          <a:lstStyle>
            <a:lvl1pPr>
              <a:buNone/>
              <a:defRPr>
                <a:solidFill>
                  <a:schemeClr val="bg1"/>
                </a:solidFill>
                <a:latin typeface="Open Sans bold" panose="020B0806030504020204" pitchFamily="34" charset="0"/>
                <a:ea typeface="Open Sans bold" panose="020B0806030504020204" pitchFamily="34" charset="0"/>
                <a:cs typeface="Open Sans bold" panose="020B0806030504020204" pitchFamily="34" charset="0"/>
              </a:defRPr>
            </a:lvl1pPr>
            <a:lvl2pPr>
              <a:buNone/>
              <a:defRPr>
                <a:solidFill>
                  <a:schemeClr val="bg1"/>
                </a:solidFill>
                <a:latin typeface="Open Sans bold" panose="020B0806030504020204" pitchFamily="34" charset="0"/>
                <a:ea typeface="Open Sans bold" panose="020B0806030504020204" pitchFamily="34" charset="0"/>
                <a:cs typeface="Open Sans bold" panose="020B0806030504020204" pitchFamily="34" charset="0"/>
              </a:defRPr>
            </a:lvl2pPr>
            <a:lvl3pPr>
              <a:buNone/>
              <a:defRPr>
                <a:solidFill>
                  <a:schemeClr val="bg1"/>
                </a:solidFill>
                <a:latin typeface="Open Sans bold" panose="020B0806030504020204" pitchFamily="34" charset="0"/>
                <a:ea typeface="Open Sans bold" panose="020B0806030504020204" pitchFamily="34" charset="0"/>
                <a:cs typeface="Open Sans bold" panose="020B0806030504020204" pitchFamily="34" charset="0"/>
              </a:defRPr>
            </a:lvl3pPr>
            <a:lvl4pPr>
              <a:buNone/>
              <a:defRPr>
                <a:solidFill>
                  <a:schemeClr val="bg1"/>
                </a:solidFill>
                <a:latin typeface="Open Sans bold" panose="020B0806030504020204" pitchFamily="34" charset="0"/>
                <a:ea typeface="Open Sans bold" panose="020B0806030504020204" pitchFamily="34" charset="0"/>
                <a:cs typeface="Open Sans bold" panose="020B0806030504020204" pitchFamily="34" charset="0"/>
              </a:defRPr>
            </a:lvl4pPr>
            <a:lvl5pPr>
              <a:buNone/>
              <a:defRPr>
                <a:solidFill>
                  <a:schemeClr val="bg1"/>
                </a:solidFill>
                <a:latin typeface="Open Sans bold" panose="020B0806030504020204" pitchFamily="34" charset="0"/>
                <a:ea typeface="Open Sans bold" panose="020B0806030504020204" pitchFamily="34" charset="0"/>
                <a:cs typeface="Open Sans bold" panose="020B0806030504020204" pitchFamily="34" charset="0"/>
              </a:defRPr>
            </a:lvl5pPr>
          </a:lstStyle>
          <a:p>
            <a:pPr lvl="0"/>
            <a:r>
              <a:rPr lang="en-US"/>
              <a:t>Headline</a:t>
            </a:r>
          </a:p>
        </p:txBody>
      </p:sp>
    </p:spTree>
    <p:extLst>
      <p:ext uri="{BB962C8B-B14F-4D97-AF65-F5344CB8AC3E}">
        <p14:creationId xmlns:p14="http://schemas.microsoft.com/office/powerpoint/2010/main" val="41964331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C9E1D-B65C-4273-9C1E-38CA4A7E89AE}"/>
              </a:ext>
            </a:extLst>
          </p:cNvPr>
          <p:cNvSpPr>
            <a:spLocks noGrp="1"/>
          </p:cNvSpPr>
          <p:nvPr>
            <p:ph type="title"/>
          </p:nvPr>
        </p:nvSpPr>
        <p:spPr>
          <a:xfrm>
            <a:off x="1376704" y="365125"/>
            <a:ext cx="9653246" cy="1325563"/>
          </a:xfrm>
        </p:spPr>
        <p:txBody>
          <a:bodyPr/>
          <a:lstStyle/>
          <a:p>
            <a:r>
              <a:rPr lang="en-US"/>
              <a:t>Click to edit Master title style</a:t>
            </a:r>
          </a:p>
        </p:txBody>
      </p:sp>
      <p:sp>
        <p:nvSpPr>
          <p:cNvPr id="4" name="Content Placeholder 3">
            <a:extLst>
              <a:ext uri="{FF2B5EF4-FFF2-40B4-BE49-F238E27FC236}">
                <a16:creationId xmlns:a16="http://schemas.microsoft.com/office/drawing/2014/main" id="{5C07BD52-7CDE-4A55-B343-083BA72CA3F7}"/>
              </a:ext>
            </a:extLst>
          </p:cNvPr>
          <p:cNvSpPr>
            <a:spLocks noGrp="1"/>
          </p:cNvSpPr>
          <p:nvPr>
            <p:ph sz="half" idx="2"/>
          </p:nvPr>
        </p:nvSpPr>
        <p:spPr>
          <a:xfrm>
            <a:off x="1376704" y="1825625"/>
            <a:ext cx="1030094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47E917-0DD3-47A6-BEA1-3451C91AC2EE}"/>
              </a:ext>
            </a:extLst>
          </p:cNvPr>
          <p:cNvSpPr>
            <a:spLocks noGrp="1"/>
          </p:cNvSpPr>
          <p:nvPr>
            <p:ph type="dt" sz="half" idx="10"/>
          </p:nvPr>
        </p:nvSpPr>
        <p:spPr/>
        <p:txBody>
          <a:bodyPr/>
          <a:lstStyle/>
          <a:p>
            <a:fld id="{5321DE4B-D91A-4998-89F5-981C58616758}" type="datetimeFigureOut">
              <a:rPr lang="en-US" smtClean="0"/>
              <a:t>7/20/2021</a:t>
            </a:fld>
            <a:endParaRPr lang="en-US"/>
          </a:p>
        </p:txBody>
      </p:sp>
      <p:sp>
        <p:nvSpPr>
          <p:cNvPr id="6" name="Footer Placeholder 5">
            <a:extLst>
              <a:ext uri="{FF2B5EF4-FFF2-40B4-BE49-F238E27FC236}">
                <a16:creationId xmlns:a16="http://schemas.microsoft.com/office/drawing/2014/main" id="{9E566652-845C-418A-ACF9-483385D23D66}"/>
              </a:ext>
            </a:extLst>
          </p:cNvPr>
          <p:cNvSpPr>
            <a:spLocks noGrp="1"/>
          </p:cNvSpPr>
          <p:nvPr>
            <p:ph type="ftr" sz="quarter" idx="11"/>
          </p:nvPr>
        </p:nvSpPr>
        <p:spPr/>
        <p:txBody>
          <a:bodyPr/>
          <a:lstStyle/>
          <a:p>
            <a:endParaRPr lang="en-US"/>
          </a:p>
          <a:p>
            <a:r>
              <a:rPr lang="en-US"/>
              <a:t>Copyright © 2020. Texas Education Agency. All Rights Reserved.</a:t>
            </a:r>
          </a:p>
          <a:p>
            <a:endParaRPr lang="en-US"/>
          </a:p>
        </p:txBody>
      </p:sp>
      <p:sp>
        <p:nvSpPr>
          <p:cNvPr id="7" name="Slide Number Placeholder 6">
            <a:extLst>
              <a:ext uri="{FF2B5EF4-FFF2-40B4-BE49-F238E27FC236}">
                <a16:creationId xmlns:a16="http://schemas.microsoft.com/office/drawing/2014/main" id="{5FFF41DE-7C38-4AD4-887E-6D193B112C51}"/>
              </a:ext>
            </a:extLst>
          </p:cNvPr>
          <p:cNvSpPr>
            <a:spLocks noGrp="1"/>
          </p:cNvSpPr>
          <p:nvPr>
            <p:ph type="sldNum" sz="quarter" idx="12"/>
          </p:nvPr>
        </p:nvSpPr>
        <p:spPr/>
        <p:txBody>
          <a:bodyPr/>
          <a:lstStyle/>
          <a:p>
            <a:fld id="{D258442F-D128-4B9A-8169-592B73AEC928}" type="slidenum">
              <a:rPr lang="en-US" smtClean="0"/>
              <a:t>‹#›</a:t>
            </a:fld>
            <a:endParaRPr lang="en-US"/>
          </a:p>
        </p:txBody>
      </p:sp>
    </p:spTree>
    <p:extLst>
      <p:ext uri="{BB962C8B-B14F-4D97-AF65-F5344CB8AC3E}">
        <p14:creationId xmlns:p14="http://schemas.microsoft.com/office/powerpoint/2010/main" val="26934029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0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C9E1D-B65C-4273-9C1E-38CA4A7E89AE}"/>
              </a:ext>
            </a:extLst>
          </p:cNvPr>
          <p:cNvSpPr>
            <a:spLocks noGrp="1"/>
          </p:cNvSpPr>
          <p:nvPr>
            <p:ph type="title"/>
          </p:nvPr>
        </p:nvSpPr>
        <p:spPr>
          <a:xfrm>
            <a:off x="1376704" y="365125"/>
            <a:ext cx="9653246" cy="1325563"/>
          </a:xfrm>
        </p:spPr>
        <p:txBody>
          <a:bodyPr/>
          <a:lstStyle/>
          <a:p>
            <a:r>
              <a:rPr lang="en-US"/>
              <a:t>Click to edit Master title style</a:t>
            </a:r>
          </a:p>
        </p:txBody>
      </p:sp>
      <p:sp>
        <p:nvSpPr>
          <p:cNvPr id="4" name="Content Placeholder 3">
            <a:extLst>
              <a:ext uri="{FF2B5EF4-FFF2-40B4-BE49-F238E27FC236}">
                <a16:creationId xmlns:a16="http://schemas.microsoft.com/office/drawing/2014/main" id="{5C07BD52-7CDE-4A55-B343-083BA72CA3F7}"/>
              </a:ext>
            </a:extLst>
          </p:cNvPr>
          <p:cNvSpPr>
            <a:spLocks noGrp="1"/>
          </p:cNvSpPr>
          <p:nvPr>
            <p:ph sz="half" idx="2"/>
          </p:nvPr>
        </p:nvSpPr>
        <p:spPr>
          <a:xfrm>
            <a:off x="1376704" y="1825625"/>
            <a:ext cx="1030094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47E917-0DD3-47A6-BEA1-3451C91AC2EE}"/>
              </a:ext>
            </a:extLst>
          </p:cNvPr>
          <p:cNvSpPr>
            <a:spLocks noGrp="1"/>
          </p:cNvSpPr>
          <p:nvPr>
            <p:ph type="dt" sz="half" idx="10"/>
          </p:nvPr>
        </p:nvSpPr>
        <p:spPr/>
        <p:txBody>
          <a:bodyPr/>
          <a:lstStyle/>
          <a:p>
            <a:fld id="{5321DE4B-D91A-4998-89F5-981C58616758}" type="datetimeFigureOut">
              <a:rPr lang="en-US" smtClean="0"/>
              <a:t>7/20/2021</a:t>
            </a:fld>
            <a:endParaRPr lang="en-US"/>
          </a:p>
        </p:txBody>
      </p:sp>
      <p:sp>
        <p:nvSpPr>
          <p:cNvPr id="6" name="Footer Placeholder 5">
            <a:extLst>
              <a:ext uri="{FF2B5EF4-FFF2-40B4-BE49-F238E27FC236}">
                <a16:creationId xmlns:a16="http://schemas.microsoft.com/office/drawing/2014/main" id="{9E566652-845C-418A-ACF9-483385D23D66}"/>
              </a:ext>
            </a:extLst>
          </p:cNvPr>
          <p:cNvSpPr>
            <a:spLocks noGrp="1"/>
          </p:cNvSpPr>
          <p:nvPr>
            <p:ph type="ftr" sz="quarter" idx="11"/>
          </p:nvPr>
        </p:nvSpPr>
        <p:spPr/>
        <p:txBody>
          <a:bodyPr/>
          <a:lstStyle/>
          <a:p>
            <a:endParaRPr lang="en-US"/>
          </a:p>
          <a:p>
            <a:r>
              <a:rPr lang="en-US"/>
              <a:t>Copyright © 2020. Texas Education Agency. All Rights Reserved.</a:t>
            </a:r>
          </a:p>
          <a:p>
            <a:endParaRPr lang="en-US"/>
          </a:p>
        </p:txBody>
      </p:sp>
      <p:sp>
        <p:nvSpPr>
          <p:cNvPr id="7" name="Slide Number Placeholder 6">
            <a:extLst>
              <a:ext uri="{FF2B5EF4-FFF2-40B4-BE49-F238E27FC236}">
                <a16:creationId xmlns:a16="http://schemas.microsoft.com/office/drawing/2014/main" id="{5FFF41DE-7C38-4AD4-887E-6D193B112C51}"/>
              </a:ext>
            </a:extLst>
          </p:cNvPr>
          <p:cNvSpPr>
            <a:spLocks noGrp="1"/>
          </p:cNvSpPr>
          <p:nvPr>
            <p:ph type="sldNum" sz="quarter" idx="12"/>
          </p:nvPr>
        </p:nvSpPr>
        <p:spPr/>
        <p:txBody>
          <a:bodyPr/>
          <a:lstStyle/>
          <a:p>
            <a:fld id="{D258442F-D128-4B9A-8169-592B73AEC928}" type="slidenum">
              <a:rPr lang="en-US" smtClean="0"/>
              <a:t>‹#›</a:t>
            </a:fld>
            <a:endParaRPr lang="en-US"/>
          </a:p>
        </p:txBody>
      </p:sp>
    </p:spTree>
    <p:extLst>
      <p:ext uri="{BB962C8B-B14F-4D97-AF65-F5344CB8AC3E}">
        <p14:creationId xmlns:p14="http://schemas.microsoft.com/office/powerpoint/2010/main" val="32069819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C9E1D-B65C-4273-9C1E-38CA4A7E89AE}"/>
              </a:ext>
            </a:extLst>
          </p:cNvPr>
          <p:cNvSpPr>
            <a:spLocks noGrp="1"/>
          </p:cNvSpPr>
          <p:nvPr>
            <p:ph type="title"/>
          </p:nvPr>
        </p:nvSpPr>
        <p:spPr>
          <a:xfrm>
            <a:off x="1376704" y="365125"/>
            <a:ext cx="9653246" cy="1325563"/>
          </a:xfrm>
        </p:spPr>
        <p:txBody>
          <a:bodyPr/>
          <a:lstStyle/>
          <a:p>
            <a:r>
              <a:rPr lang="en-US"/>
              <a:t>Click to edit Master title style</a:t>
            </a:r>
          </a:p>
        </p:txBody>
      </p:sp>
      <p:sp>
        <p:nvSpPr>
          <p:cNvPr id="4" name="Content Placeholder 3">
            <a:extLst>
              <a:ext uri="{FF2B5EF4-FFF2-40B4-BE49-F238E27FC236}">
                <a16:creationId xmlns:a16="http://schemas.microsoft.com/office/drawing/2014/main" id="{5C07BD52-7CDE-4A55-B343-083BA72CA3F7}"/>
              </a:ext>
            </a:extLst>
          </p:cNvPr>
          <p:cNvSpPr>
            <a:spLocks noGrp="1"/>
          </p:cNvSpPr>
          <p:nvPr>
            <p:ph sz="half" idx="2"/>
          </p:nvPr>
        </p:nvSpPr>
        <p:spPr>
          <a:xfrm>
            <a:off x="1376704" y="1825625"/>
            <a:ext cx="1030094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47E917-0DD3-47A6-BEA1-3451C91AC2EE}"/>
              </a:ext>
            </a:extLst>
          </p:cNvPr>
          <p:cNvSpPr>
            <a:spLocks noGrp="1"/>
          </p:cNvSpPr>
          <p:nvPr>
            <p:ph type="dt" sz="half" idx="10"/>
          </p:nvPr>
        </p:nvSpPr>
        <p:spPr/>
        <p:txBody>
          <a:bodyPr/>
          <a:lstStyle/>
          <a:p>
            <a:fld id="{5321DE4B-D91A-4998-89F5-981C58616758}" type="datetimeFigureOut">
              <a:rPr lang="en-US" smtClean="0"/>
              <a:t>7/20/2021</a:t>
            </a:fld>
            <a:endParaRPr lang="en-US"/>
          </a:p>
        </p:txBody>
      </p:sp>
      <p:sp>
        <p:nvSpPr>
          <p:cNvPr id="6" name="Footer Placeholder 5">
            <a:extLst>
              <a:ext uri="{FF2B5EF4-FFF2-40B4-BE49-F238E27FC236}">
                <a16:creationId xmlns:a16="http://schemas.microsoft.com/office/drawing/2014/main" id="{9E566652-845C-418A-ACF9-483385D23D66}"/>
              </a:ext>
            </a:extLst>
          </p:cNvPr>
          <p:cNvSpPr>
            <a:spLocks noGrp="1"/>
          </p:cNvSpPr>
          <p:nvPr>
            <p:ph type="ftr" sz="quarter" idx="11"/>
          </p:nvPr>
        </p:nvSpPr>
        <p:spPr/>
        <p:txBody>
          <a:bodyPr/>
          <a:lstStyle/>
          <a:p>
            <a:endParaRPr lang="en-US"/>
          </a:p>
          <a:p>
            <a:r>
              <a:rPr lang="en-US"/>
              <a:t>Copyright © 2020. Texas Education Agency. All Rights Reserved.</a:t>
            </a:r>
          </a:p>
          <a:p>
            <a:endParaRPr lang="en-US"/>
          </a:p>
        </p:txBody>
      </p:sp>
      <p:sp>
        <p:nvSpPr>
          <p:cNvPr id="7" name="Slide Number Placeholder 6">
            <a:extLst>
              <a:ext uri="{FF2B5EF4-FFF2-40B4-BE49-F238E27FC236}">
                <a16:creationId xmlns:a16="http://schemas.microsoft.com/office/drawing/2014/main" id="{5FFF41DE-7C38-4AD4-887E-6D193B112C51}"/>
              </a:ext>
            </a:extLst>
          </p:cNvPr>
          <p:cNvSpPr>
            <a:spLocks noGrp="1"/>
          </p:cNvSpPr>
          <p:nvPr>
            <p:ph type="sldNum" sz="quarter" idx="12"/>
          </p:nvPr>
        </p:nvSpPr>
        <p:spPr/>
        <p:txBody>
          <a:bodyPr/>
          <a:lstStyle/>
          <a:p>
            <a:fld id="{D258442F-D128-4B9A-8169-592B73AEC928}" type="slidenum">
              <a:rPr lang="en-US" smtClean="0"/>
              <a:t>‹#›</a:t>
            </a:fld>
            <a:endParaRPr lang="en-US"/>
          </a:p>
        </p:txBody>
      </p:sp>
    </p:spTree>
    <p:extLst>
      <p:ext uri="{BB962C8B-B14F-4D97-AF65-F5344CB8AC3E}">
        <p14:creationId xmlns:p14="http://schemas.microsoft.com/office/powerpoint/2010/main" val="25378919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C9E1D-B65C-4273-9C1E-38CA4A7E89AE}"/>
              </a:ext>
            </a:extLst>
          </p:cNvPr>
          <p:cNvSpPr>
            <a:spLocks noGrp="1"/>
          </p:cNvSpPr>
          <p:nvPr>
            <p:ph type="title"/>
          </p:nvPr>
        </p:nvSpPr>
        <p:spPr>
          <a:xfrm>
            <a:off x="1376704" y="365125"/>
            <a:ext cx="9653246" cy="1325563"/>
          </a:xfrm>
        </p:spPr>
        <p:txBody>
          <a:bodyPr/>
          <a:lstStyle/>
          <a:p>
            <a:r>
              <a:rPr lang="en-US"/>
              <a:t>Click to edit Master title style</a:t>
            </a:r>
          </a:p>
        </p:txBody>
      </p:sp>
      <p:sp>
        <p:nvSpPr>
          <p:cNvPr id="4" name="Content Placeholder 3">
            <a:extLst>
              <a:ext uri="{FF2B5EF4-FFF2-40B4-BE49-F238E27FC236}">
                <a16:creationId xmlns:a16="http://schemas.microsoft.com/office/drawing/2014/main" id="{5C07BD52-7CDE-4A55-B343-083BA72CA3F7}"/>
              </a:ext>
            </a:extLst>
          </p:cNvPr>
          <p:cNvSpPr>
            <a:spLocks noGrp="1"/>
          </p:cNvSpPr>
          <p:nvPr>
            <p:ph sz="half" idx="2"/>
          </p:nvPr>
        </p:nvSpPr>
        <p:spPr>
          <a:xfrm>
            <a:off x="1376704" y="1825625"/>
            <a:ext cx="1030094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47E917-0DD3-47A6-BEA1-3451C91AC2EE}"/>
              </a:ext>
            </a:extLst>
          </p:cNvPr>
          <p:cNvSpPr>
            <a:spLocks noGrp="1"/>
          </p:cNvSpPr>
          <p:nvPr>
            <p:ph type="dt" sz="half" idx="10"/>
          </p:nvPr>
        </p:nvSpPr>
        <p:spPr/>
        <p:txBody>
          <a:bodyPr/>
          <a:lstStyle/>
          <a:p>
            <a:fld id="{5321DE4B-D91A-4998-89F5-981C58616758}" type="datetimeFigureOut">
              <a:rPr lang="en-US" smtClean="0"/>
              <a:t>7/20/2021</a:t>
            </a:fld>
            <a:endParaRPr lang="en-US"/>
          </a:p>
        </p:txBody>
      </p:sp>
      <p:sp>
        <p:nvSpPr>
          <p:cNvPr id="6" name="Footer Placeholder 5">
            <a:extLst>
              <a:ext uri="{FF2B5EF4-FFF2-40B4-BE49-F238E27FC236}">
                <a16:creationId xmlns:a16="http://schemas.microsoft.com/office/drawing/2014/main" id="{9E566652-845C-418A-ACF9-483385D23D66}"/>
              </a:ext>
            </a:extLst>
          </p:cNvPr>
          <p:cNvSpPr>
            <a:spLocks noGrp="1"/>
          </p:cNvSpPr>
          <p:nvPr>
            <p:ph type="ftr" sz="quarter" idx="11"/>
          </p:nvPr>
        </p:nvSpPr>
        <p:spPr/>
        <p:txBody>
          <a:bodyPr/>
          <a:lstStyle/>
          <a:p>
            <a:endParaRPr lang="en-US"/>
          </a:p>
          <a:p>
            <a:r>
              <a:rPr lang="en-US"/>
              <a:t>Copyright © 2020. Texas Education Agency. All Rights Reserved.</a:t>
            </a:r>
          </a:p>
          <a:p>
            <a:endParaRPr lang="en-US"/>
          </a:p>
        </p:txBody>
      </p:sp>
      <p:sp>
        <p:nvSpPr>
          <p:cNvPr id="7" name="Slide Number Placeholder 6">
            <a:extLst>
              <a:ext uri="{FF2B5EF4-FFF2-40B4-BE49-F238E27FC236}">
                <a16:creationId xmlns:a16="http://schemas.microsoft.com/office/drawing/2014/main" id="{5FFF41DE-7C38-4AD4-887E-6D193B112C51}"/>
              </a:ext>
            </a:extLst>
          </p:cNvPr>
          <p:cNvSpPr>
            <a:spLocks noGrp="1"/>
          </p:cNvSpPr>
          <p:nvPr>
            <p:ph type="sldNum" sz="quarter" idx="12"/>
          </p:nvPr>
        </p:nvSpPr>
        <p:spPr/>
        <p:txBody>
          <a:bodyPr/>
          <a:lstStyle/>
          <a:p>
            <a:fld id="{D258442F-D128-4B9A-8169-592B73AEC928}" type="slidenum">
              <a:rPr lang="en-US" smtClean="0"/>
              <a:t>‹#›</a:t>
            </a:fld>
            <a:endParaRPr lang="en-US"/>
          </a:p>
        </p:txBody>
      </p:sp>
    </p:spTree>
    <p:extLst>
      <p:ext uri="{BB962C8B-B14F-4D97-AF65-F5344CB8AC3E}">
        <p14:creationId xmlns:p14="http://schemas.microsoft.com/office/powerpoint/2010/main" val="25584892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0047E917-0DD3-47A6-BEA1-3451C91AC2EE}"/>
              </a:ext>
            </a:extLst>
          </p:cNvPr>
          <p:cNvSpPr>
            <a:spLocks noGrp="1"/>
          </p:cNvSpPr>
          <p:nvPr>
            <p:ph type="dt" sz="half" idx="10"/>
          </p:nvPr>
        </p:nvSpPr>
        <p:spPr/>
        <p:txBody>
          <a:bodyPr/>
          <a:lstStyle/>
          <a:p>
            <a:fld id="{5321DE4B-D91A-4998-89F5-981C58616758}" type="datetimeFigureOut">
              <a:rPr lang="en-US" smtClean="0"/>
              <a:t>7/20/2021</a:t>
            </a:fld>
            <a:endParaRPr lang="en-US"/>
          </a:p>
        </p:txBody>
      </p:sp>
      <p:sp>
        <p:nvSpPr>
          <p:cNvPr id="6" name="Footer Placeholder 5">
            <a:extLst>
              <a:ext uri="{FF2B5EF4-FFF2-40B4-BE49-F238E27FC236}">
                <a16:creationId xmlns:a16="http://schemas.microsoft.com/office/drawing/2014/main" id="{9E566652-845C-418A-ACF9-483385D23D66}"/>
              </a:ext>
            </a:extLst>
          </p:cNvPr>
          <p:cNvSpPr>
            <a:spLocks noGrp="1"/>
          </p:cNvSpPr>
          <p:nvPr>
            <p:ph type="ftr" sz="quarter" idx="11"/>
          </p:nvPr>
        </p:nvSpPr>
        <p:spPr/>
        <p:txBody>
          <a:bodyPr/>
          <a:lstStyle/>
          <a:p>
            <a:endParaRPr lang="en-US"/>
          </a:p>
          <a:p>
            <a:r>
              <a:rPr lang="en-US"/>
              <a:t>Copyright © 2020. Texas Education Agency. All Rights Reserved.</a:t>
            </a:r>
          </a:p>
          <a:p>
            <a:endParaRPr lang="en-US"/>
          </a:p>
        </p:txBody>
      </p:sp>
      <p:sp>
        <p:nvSpPr>
          <p:cNvPr id="7" name="Slide Number Placeholder 6">
            <a:extLst>
              <a:ext uri="{FF2B5EF4-FFF2-40B4-BE49-F238E27FC236}">
                <a16:creationId xmlns:a16="http://schemas.microsoft.com/office/drawing/2014/main" id="{5FFF41DE-7C38-4AD4-887E-6D193B112C51}"/>
              </a:ext>
            </a:extLst>
          </p:cNvPr>
          <p:cNvSpPr>
            <a:spLocks noGrp="1"/>
          </p:cNvSpPr>
          <p:nvPr>
            <p:ph type="sldNum" sz="quarter" idx="12"/>
          </p:nvPr>
        </p:nvSpPr>
        <p:spPr/>
        <p:txBody>
          <a:bodyPr/>
          <a:lstStyle/>
          <a:p>
            <a:fld id="{D258442F-D128-4B9A-8169-592B73AEC928}" type="slidenum">
              <a:rPr lang="en-US" smtClean="0"/>
              <a:t>‹#›</a:t>
            </a:fld>
            <a:endParaRPr lang="en-US"/>
          </a:p>
        </p:txBody>
      </p:sp>
      <p:sp>
        <p:nvSpPr>
          <p:cNvPr id="8" name="Text Placeholder 7">
            <a:extLst>
              <a:ext uri="{FF2B5EF4-FFF2-40B4-BE49-F238E27FC236}">
                <a16:creationId xmlns:a16="http://schemas.microsoft.com/office/drawing/2014/main" id="{9D68C810-AC41-40FE-B219-62CA04D7D023}"/>
              </a:ext>
            </a:extLst>
          </p:cNvPr>
          <p:cNvSpPr>
            <a:spLocks noGrp="1"/>
          </p:cNvSpPr>
          <p:nvPr>
            <p:ph type="body" sz="quarter" idx="13"/>
          </p:nvPr>
        </p:nvSpPr>
        <p:spPr>
          <a:xfrm>
            <a:off x="1162051" y="4867275"/>
            <a:ext cx="4314824" cy="1228725"/>
          </a:xfrm>
        </p:spPr>
        <p:txBody>
          <a:bodyPr/>
          <a:lstStyle>
            <a:lvl1pPr>
              <a:buNone/>
              <a:defRPr sz="1800"/>
            </a:lvl1pPr>
          </a:lstStyle>
          <a:p>
            <a:pPr lvl="0"/>
            <a:r>
              <a:rPr lang="en-US"/>
              <a:t>Click to edit Master text styles</a:t>
            </a:r>
          </a:p>
          <a:p>
            <a:pPr lvl="1"/>
            <a:r>
              <a:rPr lang="en-US"/>
              <a:t>Second level</a:t>
            </a:r>
          </a:p>
        </p:txBody>
      </p:sp>
      <p:sp>
        <p:nvSpPr>
          <p:cNvPr id="15" name="Text Placeholder 7">
            <a:extLst>
              <a:ext uri="{FF2B5EF4-FFF2-40B4-BE49-F238E27FC236}">
                <a16:creationId xmlns:a16="http://schemas.microsoft.com/office/drawing/2014/main" id="{F687B04C-8116-4491-8B14-46A2A2166969}"/>
              </a:ext>
            </a:extLst>
          </p:cNvPr>
          <p:cNvSpPr>
            <a:spLocks noGrp="1"/>
          </p:cNvSpPr>
          <p:nvPr>
            <p:ph type="body" sz="quarter" idx="15"/>
          </p:nvPr>
        </p:nvSpPr>
        <p:spPr>
          <a:xfrm>
            <a:off x="6362700" y="4867273"/>
            <a:ext cx="4886325" cy="1228725"/>
          </a:xfrm>
        </p:spPr>
        <p:txBody>
          <a:bodyPr/>
          <a:lstStyle>
            <a:lvl1pPr>
              <a:buNone/>
              <a:defRPr sz="1800"/>
            </a:lvl1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3863610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0047E917-0DD3-47A6-BEA1-3451C91AC2EE}"/>
              </a:ext>
            </a:extLst>
          </p:cNvPr>
          <p:cNvSpPr>
            <a:spLocks noGrp="1"/>
          </p:cNvSpPr>
          <p:nvPr>
            <p:ph type="dt" sz="half" idx="10"/>
          </p:nvPr>
        </p:nvSpPr>
        <p:spPr/>
        <p:txBody>
          <a:bodyPr/>
          <a:lstStyle/>
          <a:p>
            <a:fld id="{5321DE4B-D91A-4998-89F5-981C58616758}" type="datetimeFigureOut">
              <a:rPr lang="en-US" smtClean="0"/>
              <a:t>7/20/2021</a:t>
            </a:fld>
            <a:endParaRPr lang="en-US"/>
          </a:p>
        </p:txBody>
      </p:sp>
      <p:sp>
        <p:nvSpPr>
          <p:cNvPr id="6" name="Footer Placeholder 5">
            <a:extLst>
              <a:ext uri="{FF2B5EF4-FFF2-40B4-BE49-F238E27FC236}">
                <a16:creationId xmlns:a16="http://schemas.microsoft.com/office/drawing/2014/main" id="{9E566652-845C-418A-ACF9-483385D23D66}"/>
              </a:ext>
            </a:extLst>
          </p:cNvPr>
          <p:cNvSpPr>
            <a:spLocks noGrp="1"/>
          </p:cNvSpPr>
          <p:nvPr>
            <p:ph type="ftr" sz="quarter" idx="11"/>
          </p:nvPr>
        </p:nvSpPr>
        <p:spPr/>
        <p:txBody>
          <a:bodyPr/>
          <a:lstStyle/>
          <a:p>
            <a:endParaRPr lang="en-US"/>
          </a:p>
          <a:p>
            <a:r>
              <a:rPr lang="en-US"/>
              <a:t>Copyright © 2020. Texas Education Agency. All Rights Reserved.</a:t>
            </a:r>
          </a:p>
          <a:p>
            <a:endParaRPr lang="en-US"/>
          </a:p>
        </p:txBody>
      </p:sp>
      <p:sp>
        <p:nvSpPr>
          <p:cNvPr id="7" name="Slide Number Placeholder 6">
            <a:extLst>
              <a:ext uri="{FF2B5EF4-FFF2-40B4-BE49-F238E27FC236}">
                <a16:creationId xmlns:a16="http://schemas.microsoft.com/office/drawing/2014/main" id="{5FFF41DE-7C38-4AD4-887E-6D193B112C51}"/>
              </a:ext>
            </a:extLst>
          </p:cNvPr>
          <p:cNvSpPr>
            <a:spLocks noGrp="1"/>
          </p:cNvSpPr>
          <p:nvPr>
            <p:ph type="sldNum" sz="quarter" idx="12"/>
          </p:nvPr>
        </p:nvSpPr>
        <p:spPr/>
        <p:txBody>
          <a:bodyPr/>
          <a:lstStyle/>
          <a:p>
            <a:fld id="{D258442F-D128-4B9A-8169-592B73AEC928}" type="slidenum">
              <a:rPr lang="en-US" smtClean="0"/>
              <a:t>‹#›</a:t>
            </a:fld>
            <a:endParaRPr lang="en-US"/>
          </a:p>
        </p:txBody>
      </p:sp>
      <p:sp>
        <p:nvSpPr>
          <p:cNvPr id="8" name="Text Placeholder 7">
            <a:extLst>
              <a:ext uri="{FF2B5EF4-FFF2-40B4-BE49-F238E27FC236}">
                <a16:creationId xmlns:a16="http://schemas.microsoft.com/office/drawing/2014/main" id="{9D68C810-AC41-40FE-B219-62CA04D7D023}"/>
              </a:ext>
            </a:extLst>
          </p:cNvPr>
          <p:cNvSpPr>
            <a:spLocks noGrp="1"/>
          </p:cNvSpPr>
          <p:nvPr>
            <p:ph type="body" sz="quarter" idx="13"/>
          </p:nvPr>
        </p:nvSpPr>
        <p:spPr>
          <a:xfrm>
            <a:off x="590551" y="4867275"/>
            <a:ext cx="2638424" cy="1228725"/>
          </a:xfrm>
        </p:spPr>
        <p:txBody>
          <a:bodyPr/>
          <a:lstStyle>
            <a:lvl1pPr>
              <a:buNone/>
              <a:defRPr sz="1800"/>
            </a:lvl1pPr>
          </a:lstStyle>
          <a:p>
            <a:pPr lvl="0"/>
            <a:r>
              <a:rPr lang="en-US"/>
              <a:t>Click to edit Master text styles</a:t>
            </a:r>
          </a:p>
          <a:p>
            <a:pPr lvl="1"/>
            <a:r>
              <a:rPr lang="en-US"/>
              <a:t>Second level</a:t>
            </a:r>
          </a:p>
        </p:txBody>
      </p:sp>
      <p:sp>
        <p:nvSpPr>
          <p:cNvPr id="14" name="Text Placeholder 7">
            <a:extLst>
              <a:ext uri="{FF2B5EF4-FFF2-40B4-BE49-F238E27FC236}">
                <a16:creationId xmlns:a16="http://schemas.microsoft.com/office/drawing/2014/main" id="{F9AD182F-0230-44D9-BF70-986D720A39D8}"/>
              </a:ext>
            </a:extLst>
          </p:cNvPr>
          <p:cNvSpPr>
            <a:spLocks noGrp="1"/>
          </p:cNvSpPr>
          <p:nvPr>
            <p:ph type="body" sz="quarter" idx="14"/>
          </p:nvPr>
        </p:nvSpPr>
        <p:spPr>
          <a:xfrm>
            <a:off x="4124326" y="4867274"/>
            <a:ext cx="2638424" cy="1228725"/>
          </a:xfrm>
        </p:spPr>
        <p:txBody>
          <a:bodyPr/>
          <a:lstStyle>
            <a:lvl1pPr>
              <a:buNone/>
              <a:defRPr sz="1800"/>
            </a:lvl1pPr>
          </a:lstStyle>
          <a:p>
            <a:pPr lvl="0"/>
            <a:r>
              <a:rPr lang="en-US"/>
              <a:t>Click to edit Master text styles</a:t>
            </a:r>
          </a:p>
          <a:p>
            <a:pPr lvl="1"/>
            <a:r>
              <a:rPr lang="en-US"/>
              <a:t>Second level</a:t>
            </a:r>
          </a:p>
        </p:txBody>
      </p:sp>
      <p:sp>
        <p:nvSpPr>
          <p:cNvPr id="15" name="Text Placeholder 7">
            <a:extLst>
              <a:ext uri="{FF2B5EF4-FFF2-40B4-BE49-F238E27FC236}">
                <a16:creationId xmlns:a16="http://schemas.microsoft.com/office/drawing/2014/main" id="{F687B04C-8116-4491-8B14-46A2A2166969}"/>
              </a:ext>
            </a:extLst>
          </p:cNvPr>
          <p:cNvSpPr>
            <a:spLocks noGrp="1"/>
          </p:cNvSpPr>
          <p:nvPr>
            <p:ph type="body" sz="quarter" idx="15"/>
          </p:nvPr>
        </p:nvSpPr>
        <p:spPr>
          <a:xfrm>
            <a:off x="8039101" y="4867273"/>
            <a:ext cx="2638424" cy="1228725"/>
          </a:xfrm>
        </p:spPr>
        <p:txBody>
          <a:bodyPr/>
          <a:lstStyle>
            <a:lvl1pPr>
              <a:buNone/>
              <a:defRPr sz="1800"/>
            </a:lvl1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741005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ADA68-E82C-4450-9E5C-15CA412DAA23}"/>
              </a:ext>
            </a:extLst>
          </p:cNvPr>
          <p:cNvSpPr>
            <a:spLocks noGrp="1"/>
          </p:cNvSpPr>
          <p:nvPr>
            <p:ph type="ctrTitle"/>
          </p:nvPr>
        </p:nvSpPr>
        <p:spPr>
          <a:xfrm>
            <a:off x="2047874" y="1951038"/>
            <a:ext cx="8620125" cy="2387600"/>
          </a:xfrm>
        </p:spPr>
        <p:txBody>
          <a:bodyPr anchor="b"/>
          <a:lstStyle>
            <a:lvl1pPr algn="l">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CF88B302-3884-451D-9771-0A8D857BA4F8}"/>
              </a:ext>
            </a:extLst>
          </p:cNvPr>
          <p:cNvSpPr>
            <a:spLocks noGrp="1"/>
          </p:cNvSpPr>
          <p:nvPr>
            <p:ph type="subTitle" idx="1"/>
          </p:nvPr>
        </p:nvSpPr>
        <p:spPr>
          <a:xfrm>
            <a:off x="2047874" y="4505324"/>
            <a:ext cx="8620125" cy="752475"/>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8DE897C-C247-4835-8DC2-D3EAD6DA739A}"/>
              </a:ext>
            </a:extLst>
          </p:cNvPr>
          <p:cNvSpPr>
            <a:spLocks noGrp="1"/>
          </p:cNvSpPr>
          <p:nvPr>
            <p:ph type="dt" sz="half" idx="10"/>
          </p:nvPr>
        </p:nvSpPr>
        <p:spPr>
          <a:xfrm>
            <a:off x="66675" y="6356348"/>
            <a:ext cx="2743200" cy="365125"/>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5321DE4B-D91A-4998-89F5-981C58616758}" type="datetimeFigureOut">
              <a:rPr lang="en-US" smtClean="0"/>
              <a:pPr/>
              <a:t>7/20/2021</a:t>
            </a:fld>
            <a:endParaRPr lang="en-US"/>
          </a:p>
        </p:txBody>
      </p:sp>
      <p:sp>
        <p:nvSpPr>
          <p:cNvPr id="5" name="Footer Placeholder 4">
            <a:extLst>
              <a:ext uri="{FF2B5EF4-FFF2-40B4-BE49-F238E27FC236}">
                <a16:creationId xmlns:a16="http://schemas.microsoft.com/office/drawing/2014/main" id="{C6832BD8-578A-435B-BA94-999BBB1515F6}"/>
              </a:ext>
            </a:extLst>
          </p:cNvPr>
          <p:cNvSpPr>
            <a:spLocks noGrp="1"/>
          </p:cNvSpPr>
          <p:nvPr>
            <p:ph type="ftr" sz="quarter" idx="11"/>
          </p:nvPr>
        </p:nvSpPr>
        <p:spPr/>
        <p:txBody>
          <a:bodyPr/>
          <a:lstStyle/>
          <a:p>
            <a:r>
              <a:rPr lang="en-US"/>
              <a:t>Copyright © 2020. Texas Education Agency. All Rights Reserved.</a:t>
            </a: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6" name="Slide Number Placeholder 5">
            <a:extLst>
              <a:ext uri="{FF2B5EF4-FFF2-40B4-BE49-F238E27FC236}">
                <a16:creationId xmlns:a16="http://schemas.microsoft.com/office/drawing/2014/main" id="{A16F0DAE-005B-4DB8-B07C-EC5972BEBEF1}"/>
              </a:ext>
            </a:extLst>
          </p:cNvPr>
          <p:cNvSpPr>
            <a:spLocks noGrp="1"/>
          </p:cNvSpPr>
          <p:nvPr>
            <p:ph type="sldNum" sz="quarter" idx="12"/>
          </p:nvPr>
        </p:nvSpPr>
        <p:spPr>
          <a:xfrm>
            <a:off x="9382125" y="6356349"/>
            <a:ext cx="2743200" cy="365125"/>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D258442F-D128-4B9A-8169-592B73AEC928}" type="slidenum">
              <a:rPr lang="en-US" smtClean="0"/>
              <a:pPr/>
              <a:t>‹#›</a:t>
            </a:fld>
            <a:endParaRPr lang="en-US">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311118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0047E917-0DD3-47A6-BEA1-3451C91AC2EE}"/>
              </a:ext>
            </a:extLst>
          </p:cNvPr>
          <p:cNvSpPr>
            <a:spLocks noGrp="1"/>
          </p:cNvSpPr>
          <p:nvPr>
            <p:ph type="dt" sz="half" idx="10"/>
          </p:nvPr>
        </p:nvSpPr>
        <p:spPr/>
        <p:txBody>
          <a:bodyPr/>
          <a:lstStyle/>
          <a:p>
            <a:fld id="{5321DE4B-D91A-4998-89F5-981C58616758}" type="datetimeFigureOut">
              <a:rPr lang="en-US" smtClean="0"/>
              <a:t>7/20/2021</a:t>
            </a:fld>
            <a:endParaRPr lang="en-US"/>
          </a:p>
        </p:txBody>
      </p:sp>
      <p:sp>
        <p:nvSpPr>
          <p:cNvPr id="6" name="Footer Placeholder 5">
            <a:extLst>
              <a:ext uri="{FF2B5EF4-FFF2-40B4-BE49-F238E27FC236}">
                <a16:creationId xmlns:a16="http://schemas.microsoft.com/office/drawing/2014/main" id="{9E566652-845C-418A-ACF9-483385D23D66}"/>
              </a:ext>
            </a:extLst>
          </p:cNvPr>
          <p:cNvSpPr>
            <a:spLocks noGrp="1"/>
          </p:cNvSpPr>
          <p:nvPr>
            <p:ph type="ftr" sz="quarter" idx="11"/>
          </p:nvPr>
        </p:nvSpPr>
        <p:spPr/>
        <p:txBody>
          <a:bodyPr/>
          <a:lstStyle/>
          <a:p>
            <a:endParaRPr lang="en-US"/>
          </a:p>
          <a:p>
            <a:r>
              <a:rPr lang="en-US"/>
              <a:t>Copyright © 2020. Texas Education Agency. All Rights Reserved.</a:t>
            </a:r>
          </a:p>
          <a:p>
            <a:endParaRPr lang="en-US"/>
          </a:p>
        </p:txBody>
      </p:sp>
      <p:sp>
        <p:nvSpPr>
          <p:cNvPr id="7" name="Slide Number Placeholder 6">
            <a:extLst>
              <a:ext uri="{FF2B5EF4-FFF2-40B4-BE49-F238E27FC236}">
                <a16:creationId xmlns:a16="http://schemas.microsoft.com/office/drawing/2014/main" id="{5FFF41DE-7C38-4AD4-887E-6D193B112C51}"/>
              </a:ext>
            </a:extLst>
          </p:cNvPr>
          <p:cNvSpPr>
            <a:spLocks noGrp="1"/>
          </p:cNvSpPr>
          <p:nvPr>
            <p:ph type="sldNum" sz="quarter" idx="12"/>
          </p:nvPr>
        </p:nvSpPr>
        <p:spPr/>
        <p:txBody>
          <a:bodyPr/>
          <a:lstStyle/>
          <a:p>
            <a:fld id="{D258442F-D128-4B9A-8169-592B73AEC928}" type="slidenum">
              <a:rPr lang="en-US" smtClean="0"/>
              <a:t>‹#›</a:t>
            </a:fld>
            <a:endParaRPr lang="en-US"/>
          </a:p>
        </p:txBody>
      </p:sp>
      <p:sp>
        <p:nvSpPr>
          <p:cNvPr id="8" name="Text Placeholder 7">
            <a:extLst>
              <a:ext uri="{FF2B5EF4-FFF2-40B4-BE49-F238E27FC236}">
                <a16:creationId xmlns:a16="http://schemas.microsoft.com/office/drawing/2014/main" id="{9D68C810-AC41-40FE-B219-62CA04D7D023}"/>
              </a:ext>
            </a:extLst>
          </p:cNvPr>
          <p:cNvSpPr>
            <a:spLocks noGrp="1"/>
          </p:cNvSpPr>
          <p:nvPr>
            <p:ph type="body" sz="quarter" idx="13"/>
          </p:nvPr>
        </p:nvSpPr>
        <p:spPr>
          <a:xfrm>
            <a:off x="1095376" y="4867272"/>
            <a:ext cx="1962149" cy="1228725"/>
          </a:xfrm>
        </p:spPr>
        <p:txBody>
          <a:bodyPr/>
          <a:lstStyle>
            <a:lvl1pPr>
              <a:buNone/>
              <a:defRPr sz="1800"/>
            </a:lvl1pPr>
          </a:lstStyle>
          <a:p>
            <a:pPr lvl="0"/>
            <a:r>
              <a:rPr lang="en-US"/>
              <a:t>Click to edit Master text styles</a:t>
            </a:r>
          </a:p>
          <a:p>
            <a:pPr lvl="1"/>
            <a:r>
              <a:rPr lang="en-US"/>
              <a:t>Second level</a:t>
            </a:r>
          </a:p>
        </p:txBody>
      </p:sp>
      <p:sp>
        <p:nvSpPr>
          <p:cNvPr id="9" name="Text Placeholder 7">
            <a:extLst>
              <a:ext uri="{FF2B5EF4-FFF2-40B4-BE49-F238E27FC236}">
                <a16:creationId xmlns:a16="http://schemas.microsoft.com/office/drawing/2014/main" id="{1708269D-9FBC-4314-9289-A56739200502}"/>
              </a:ext>
            </a:extLst>
          </p:cNvPr>
          <p:cNvSpPr>
            <a:spLocks noGrp="1"/>
          </p:cNvSpPr>
          <p:nvPr>
            <p:ph type="body" sz="quarter" idx="14"/>
          </p:nvPr>
        </p:nvSpPr>
        <p:spPr>
          <a:xfrm>
            <a:off x="3700462" y="4867271"/>
            <a:ext cx="1962149" cy="1228725"/>
          </a:xfrm>
        </p:spPr>
        <p:txBody>
          <a:bodyPr/>
          <a:lstStyle>
            <a:lvl1pPr>
              <a:buNone/>
              <a:defRPr sz="1800"/>
            </a:lvl1pPr>
          </a:lstStyle>
          <a:p>
            <a:pPr lvl="0"/>
            <a:r>
              <a:rPr lang="en-US"/>
              <a:t>Click to edit Master text styles</a:t>
            </a:r>
          </a:p>
          <a:p>
            <a:pPr lvl="1"/>
            <a:r>
              <a:rPr lang="en-US"/>
              <a:t>Second level</a:t>
            </a:r>
          </a:p>
        </p:txBody>
      </p:sp>
      <p:sp>
        <p:nvSpPr>
          <p:cNvPr id="10" name="Text Placeholder 7">
            <a:extLst>
              <a:ext uri="{FF2B5EF4-FFF2-40B4-BE49-F238E27FC236}">
                <a16:creationId xmlns:a16="http://schemas.microsoft.com/office/drawing/2014/main" id="{DF0AF3F6-EAE8-4AAC-99C2-C2951738AE7E}"/>
              </a:ext>
            </a:extLst>
          </p:cNvPr>
          <p:cNvSpPr>
            <a:spLocks noGrp="1"/>
          </p:cNvSpPr>
          <p:nvPr>
            <p:ph type="body" sz="quarter" idx="15"/>
          </p:nvPr>
        </p:nvSpPr>
        <p:spPr>
          <a:xfrm>
            <a:off x="6350792" y="4867269"/>
            <a:ext cx="1962149" cy="1228725"/>
          </a:xfrm>
        </p:spPr>
        <p:txBody>
          <a:bodyPr/>
          <a:lstStyle>
            <a:lvl1pPr>
              <a:buNone/>
              <a:defRPr sz="1800"/>
            </a:lvl1pPr>
          </a:lstStyle>
          <a:p>
            <a:pPr lvl="0"/>
            <a:r>
              <a:rPr lang="en-US"/>
              <a:t>Click to edit Master text styles</a:t>
            </a:r>
          </a:p>
          <a:p>
            <a:pPr lvl="1"/>
            <a:r>
              <a:rPr lang="en-US"/>
              <a:t>Second level</a:t>
            </a:r>
          </a:p>
        </p:txBody>
      </p:sp>
      <p:sp>
        <p:nvSpPr>
          <p:cNvPr id="11" name="Text Placeholder 7">
            <a:extLst>
              <a:ext uri="{FF2B5EF4-FFF2-40B4-BE49-F238E27FC236}">
                <a16:creationId xmlns:a16="http://schemas.microsoft.com/office/drawing/2014/main" id="{D3A7A69F-9787-4123-963F-34C2DB8231C5}"/>
              </a:ext>
            </a:extLst>
          </p:cNvPr>
          <p:cNvSpPr>
            <a:spLocks noGrp="1"/>
          </p:cNvSpPr>
          <p:nvPr>
            <p:ph type="body" sz="quarter" idx="16"/>
          </p:nvPr>
        </p:nvSpPr>
        <p:spPr>
          <a:xfrm>
            <a:off x="9001123" y="4867270"/>
            <a:ext cx="1962149" cy="1228725"/>
          </a:xfrm>
        </p:spPr>
        <p:txBody>
          <a:bodyPr/>
          <a:lstStyle>
            <a:lvl1pPr>
              <a:buNone/>
              <a:defRPr sz="1800"/>
            </a:lvl1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1746482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AD2DD-EBF0-41E5-8C21-D6E81AC8F87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1E1B0F-0454-4584-9BC4-A68C204D5F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200465-8A5F-46FF-B8AD-098905F27EE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8C1D8E0-1249-4583-AF12-47E5A4010E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B3BDF8F-0813-478D-B02C-0476376ABBA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6D3443-73DD-4A70-902D-8FBB55F56987}"/>
              </a:ext>
            </a:extLst>
          </p:cNvPr>
          <p:cNvSpPr>
            <a:spLocks noGrp="1"/>
          </p:cNvSpPr>
          <p:nvPr>
            <p:ph type="dt" sz="half" idx="10"/>
          </p:nvPr>
        </p:nvSpPr>
        <p:spPr/>
        <p:txBody>
          <a:bodyPr/>
          <a:lstStyle/>
          <a:p>
            <a:fld id="{5321DE4B-D91A-4998-89F5-981C58616758}" type="datetimeFigureOut">
              <a:rPr lang="en-US" smtClean="0"/>
              <a:t>7/20/2021</a:t>
            </a:fld>
            <a:endParaRPr lang="en-US"/>
          </a:p>
        </p:txBody>
      </p:sp>
      <p:sp>
        <p:nvSpPr>
          <p:cNvPr id="9" name="Slide Number Placeholder 8">
            <a:extLst>
              <a:ext uri="{FF2B5EF4-FFF2-40B4-BE49-F238E27FC236}">
                <a16:creationId xmlns:a16="http://schemas.microsoft.com/office/drawing/2014/main" id="{10D217D3-A693-475A-BC9C-C0248EE1B122}"/>
              </a:ext>
            </a:extLst>
          </p:cNvPr>
          <p:cNvSpPr>
            <a:spLocks noGrp="1"/>
          </p:cNvSpPr>
          <p:nvPr>
            <p:ph type="sldNum" sz="quarter" idx="12"/>
          </p:nvPr>
        </p:nvSpPr>
        <p:spPr/>
        <p:txBody>
          <a:bodyPr/>
          <a:lstStyle/>
          <a:p>
            <a:fld id="{D258442F-D128-4B9A-8169-592B73AEC928}" type="slidenum">
              <a:rPr lang="en-US" smtClean="0"/>
              <a:t>‹#›</a:t>
            </a:fld>
            <a:endParaRPr lang="en-US"/>
          </a:p>
        </p:txBody>
      </p:sp>
      <p:sp>
        <p:nvSpPr>
          <p:cNvPr id="10" name="Footer Placeholder 5">
            <a:extLst>
              <a:ext uri="{FF2B5EF4-FFF2-40B4-BE49-F238E27FC236}">
                <a16:creationId xmlns:a16="http://schemas.microsoft.com/office/drawing/2014/main" id="{282A26EB-0FC5-4238-9D19-52DA626C8AFC}"/>
              </a:ext>
            </a:extLst>
          </p:cNvPr>
          <p:cNvSpPr>
            <a:spLocks noGrp="1"/>
          </p:cNvSpPr>
          <p:nvPr>
            <p:ph type="ftr" sz="quarter" idx="11"/>
          </p:nvPr>
        </p:nvSpPr>
        <p:spPr>
          <a:xfrm>
            <a:off x="4038600" y="6356350"/>
            <a:ext cx="4114800" cy="365125"/>
          </a:xfrm>
        </p:spPr>
        <p:txBody>
          <a:bodyPr/>
          <a:lstStyle/>
          <a:p>
            <a:endParaRPr lang="en-US"/>
          </a:p>
          <a:p>
            <a:r>
              <a:rPr lang="en-US"/>
              <a:t>Copyright © 2020. Texas Education Agency. All Rights Reserved.</a:t>
            </a:r>
          </a:p>
          <a:p>
            <a:endParaRPr lang="en-US"/>
          </a:p>
        </p:txBody>
      </p:sp>
    </p:spTree>
    <p:extLst>
      <p:ext uri="{BB962C8B-B14F-4D97-AF65-F5344CB8AC3E}">
        <p14:creationId xmlns:p14="http://schemas.microsoft.com/office/powerpoint/2010/main" val="33865073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16DED-7540-4787-B904-9C245B448AAD}"/>
              </a:ext>
            </a:extLst>
          </p:cNvPr>
          <p:cNvSpPr>
            <a:spLocks noGrp="1"/>
          </p:cNvSpPr>
          <p:nvPr>
            <p:ph type="title"/>
          </p:nvPr>
        </p:nvSpPr>
        <p:spPr>
          <a:xfrm>
            <a:off x="6724649" y="365125"/>
            <a:ext cx="5095875" cy="1325563"/>
          </a:xfrm>
        </p:spPr>
        <p:txBody>
          <a:bodyPr/>
          <a:lstStyle/>
          <a:p>
            <a:r>
              <a:rPr lang="en-US"/>
              <a:t>Click to edit Master title style</a:t>
            </a:r>
          </a:p>
        </p:txBody>
      </p:sp>
      <p:sp>
        <p:nvSpPr>
          <p:cNvPr id="4" name="Footer Placeholder 3">
            <a:extLst>
              <a:ext uri="{FF2B5EF4-FFF2-40B4-BE49-F238E27FC236}">
                <a16:creationId xmlns:a16="http://schemas.microsoft.com/office/drawing/2014/main" id="{8A5475EC-7552-4E10-ABB1-B447F970967B}"/>
              </a:ext>
            </a:extLst>
          </p:cNvPr>
          <p:cNvSpPr>
            <a:spLocks noGrp="1"/>
          </p:cNvSpPr>
          <p:nvPr>
            <p:ph type="ftr" sz="quarter" idx="11"/>
          </p:nvPr>
        </p:nvSpPr>
        <p:spPr/>
        <p:txBody>
          <a:bodyPr/>
          <a:lstStyle/>
          <a:p>
            <a:r>
              <a:rPr lang="en-US"/>
              <a:t>Copyright © 2020. Texas Education Agency. All Rights Reserved.</a:t>
            </a: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5" name="Slide Number Placeholder 4">
            <a:extLst>
              <a:ext uri="{FF2B5EF4-FFF2-40B4-BE49-F238E27FC236}">
                <a16:creationId xmlns:a16="http://schemas.microsoft.com/office/drawing/2014/main" id="{83C6BC5A-7009-4370-A747-BD271E2E3E0D}"/>
              </a:ext>
            </a:extLst>
          </p:cNvPr>
          <p:cNvSpPr>
            <a:spLocks noGrp="1"/>
          </p:cNvSpPr>
          <p:nvPr>
            <p:ph type="sldNum" sz="quarter" idx="12"/>
          </p:nvPr>
        </p:nvSpPr>
        <p:spPr/>
        <p:txBody>
          <a:bodyPr/>
          <a:lstStyle/>
          <a:p>
            <a:fld id="{D258442F-D128-4B9A-8169-592B73AEC928}" type="slidenum">
              <a:rPr lang="en-US" smtClean="0"/>
              <a:pPr/>
              <a:t>‹#›</a:t>
            </a:fld>
            <a:endParaRPr lang="en-US"/>
          </a:p>
        </p:txBody>
      </p:sp>
      <p:sp>
        <p:nvSpPr>
          <p:cNvPr id="7" name="Picture Placeholder 6">
            <a:extLst>
              <a:ext uri="{FF2B5EF4-FFF2-40B4-BE49-F238E27FC236}">
                <a16:creationId xmlns:a16="http://schemas.microsoft.com/office/drawing/2014/main" id="{5C621F1E-985A-4328-A830-3119CB1EBAA8}"/>
              </a:ext>
            </a:extLst>
          </p:cNvPr>
          <p:cNvSpPr>
            <a:spLocks noGrp="1"/>
          </p:cNvSpPr>
          <p:nvPr>
            <p:ph type="pic" sz="quarter" idx="13"/>
          </p:nvPr>
        </p:nvSpPr>
        <p:spPr>
          <a:xfrm>
            <a:off x="838200" y="1019175"/>
            <a:ext cx="5029200" cy="4924425"/>
          </a:xfrm>
        </p:spPr>
        <p:txBody>
          <a:bodyPr/>
          <a:lstStyle/>
          <a:p>
            <a:r>
              <a:rPr lang="en-US"/>
              <a:t>Click icon to add picture</a:t>
            </a:r>
          </a:p>
        </p:txBody>
      </p:sp>
      <p:sp>
        <p:nvSpPr>
          <p:cNvPr id="9" name="Text Placeholder 8">
            <a:extLst>
              <a:ext uri="{FF2B5EF4-FFF2-40B4-BE49-F238E27FC236}">
                <a16:creationId xmlns:a16="http://schemas.microsoft.com/office/drawing/2014/main" id="{B4F5159A-D318-473C-AD0E-DE60C81BE935}"/>
              </a:ext>
            </a:extLst>
          </p:cNvPr>
          <p:cNvSpPr>
            <a:spLocks noGrp="1"/>
          </p:cNvSpPr>
          <p:nvPr>
            <p:ph type="body" sz="quarter" idx="14"/>
          </p:nvPr>
        </p:nvSpPr>
        <p:spPr>
          <a:xfrm>
            <a:off x="6724650" y="1952625"/>
            <a:ext cx="5095875" cy="34861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2906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16DED-7540-4787-B904-9C245B448AAD}"/>
              </a:ext>
            </a:extLst>
          </p:cNvPr>
          <p:cNvSpPr>
            <a:spLocks noGrp="1"/>
          </p:cNvSpPr>
          <p:nvPr>
            <p:ph type="title"/>
          </p:nvPr>
        </p:nvSpPr>
        <p:spPr>
          <a:xfrm>
            <a:off x="6724649" y="365125"/>
            <a:ext cx="5095875" cy="1325563"/>
          </a:xfrm>
        </p:spPr>
        <p:txBody>
          <a:bodyPr/>
          <a:lstStyle/>
          <a:p>
            <a:r>
              <a:rPr lang="en-US"/>
              <a:t>Click to edit Master title style</a:t>
            </a:r>
          </a:p>
        </p:txBody>
      </p:sp>
      <p:sp>
        <p:nvSpPr>
          <p:cNvPr id="4" name="Footer Placeholder 3">
            <a:extLst>
              <a:ext uri="{FF2B5EF4-FFF2-40B4-BE49-F238E27FC236}">
                <a16:creationId xmlns:a16="http://schemas.microsoft.com/office/drawing/2014/main" id="{8A5475EC-7552-4E10-ABB1-B447F970967B}"/>
              </a:ext>
            </a:extLst>
          </p:cNvPr>
          <p:cNvSpPr>
            <a:spLocks noGrp="1"/>
          </p:cNvSpPr>
          <p:nvPr>
            <p:ph type="ftr" sz="quarter" idx="11"/>
          </p:nvPr>
        </p:nvSpPr>
        <p:spPr/>
        <p:txBody>
          <a:bodyPr/>
          <a:lstStyle/>
          <a:p>
            <a:r>
              <a:rPr lang="en-US"/>
              <a:t>Copyright © 2020. Texas Education Agency. All Rights Reserved.</a:t>
            </a: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5" name="Slide Number Placeholder 4">
            <a:extLst>
              <a:ext uri="{FF2B5EF4-FFF2-40B4-BE49-F238E27FC236}">
                <a16:creationId xmlns:a16="http://schemas.microsoft.com/office/drawing/2014/main" id="{83C6BC5A-7009-4370-A747-BD271E2E3E0D}"/>
              </a:ext>
            </a:extLst>
          </p:cNvPr>
          <p:cNvSpPr>
            <a:spLocks noGrp="1"/>
          </p:cNvSpPr>
          <p:nvPr>
            <p:ph type="sldNum" sz="quarter" idx="12"/>
          </p:nvPr>
        </p:nvSpPr>
        <p:spPr/>
        <p:txBody>
          <a:bodyPr/>
          <a:lstStyle/>
          <a:p>
            <a:fld id="{D258442F-D128-4B9A-8169-592B73AEC928}" type="slidenum">
              <a:rPr lang="en-US" smtClean="0"/>
              <a:pPr/>
              <a:t>‹#›</a:t>
            </a:fld>
            <a:endParaRPr lang="en-US"/>
          </a:p>
        </p:txBody>
      </p:sp>
      <p:sp>
        <p:nvSpPr>
          <p:cNvPr id="7" name="Picture Placeholder 6">
            <a:extLst>
              <a:ext uri="{FF2B5EF4-FFF2-40B4-BE49-F238E27FC236}">
                <a16:creationId xmlns:a16="http://schemas.microsoft.com/office/drawing/2014/main" id="{5C621F1E-985A-4328-A830-3119CB1EBAA8}"/>
              </a:ext>
            </a:extLst>
          </p:cNvPr>
          <p:cNvSpPr>
            <a:spLocks noGrp="1"/>
          </p:cNvSpPr>
          <p:nvPr>
            <p:ph type="pic" sz="quarter" idx="13"/>
          </p:nvPr>
        </p:nvSpPr>
        <p:spPr>
          <a:xfrm>
            <a:off x="838200" y="1019175"/>
            <a:ext cx="5029200" cy="4924425"/>
          </a:xfrm>
        </p:spPr>
        <p:txBody>
          <a:bodyPr/>
          <a:lstStyle/>
          <a:p>
            <a:r>
              <a:rPr lang="en-US"/>
              <a:t>Click icon to add picture</a:t>
            </a:r>
          </a:p>
        </p:txBody>
      </p:sp>
      <p:sp>
        <p:nvSpPr>
          <p:cNvPr id="9" name="Text Placeholder 8">
            <a:extLst>
              <a:ext uri="{FF2B5EF4-FFF2-40B4-BE49-F238E27FC236}">
                <a16:creationId xmlns:a16="http://schemas.microsoft.com/office/drawing/2014/main" id="{B4F5159A-D318-473C-AD0E-DE60C81BE935}"/>
              </a:ext>
            </a:extLst>
          </p:cNvPr>
          <p:cNvSpPr>
            <a:spLocks noGrp="1"/>
          </p:cNvSpPr>
          <p:nvPr>
            <p:ph type="body" sz="quarter" idx="14"/>
          </p:nvPr>
        </p:nvSpPr>
        <p:spPr>
          <a:xfrm>
            <a:off x="6724650" y="1952625"/>
            <a:ext cx="5095875" cy="34861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82664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16DED-7540-4787-B904-9C245B448AAD}"/>
              </a:ext>
            </a:extLst>
          </p:cNvPr>
          <p:cNvSpPr>
            <a:spLocks noGrp="1"/>
          </p:cNvSpPr>
          <p:nvPr>
            <p:ph type="title"/>
          </p:nvPr>
        </p:nvSpPr>
        <p:spPr>
          <a:xfrm>
            <a:off x="6724649" y="365125"/>
            <a:ext cx="5095875" cy="1325563"/>
          </a:xfrm>
        </p:spPr>
        <p:txBody>
          <a:bodyPr/>
          <a:lstStyle/>
          <a:p>
            <a:r>
              <a:rPr lang="en-US"/>
              <a:t>Click to edit Master title style</a:t>
            </a:r>
          </a:p>
        </p:txBody>
      </p:sp>
      <p:sp>
        <p:nvSpPr>
          <p:cNvPr id="4" name="Footer Placeholder 3">
            <a:extLst>
              <a:ext uri="{FF2B5EF4-FFF2-40B4-BE49-F238E27FC236}">
                <a16:creationId xmlns:a16="http://schemas.microsoft.com/office/drawing/2014/main" id="{8A5475EC-7552-4E10-ABB1-B447F970967B}"/>
              </a:ext>
            </a:extLst>
          </p:cNvPr>
          <p:cNvSpPr>
            <a:spLocks noGrp="1"/>
          </p:cNvSpPr>
          <p:nvPr>
            <p:ph type="ftr" sz="quarter" idx="11"/>
          </p:nvPr>
        </p:nvSpPr>
        <p:spPr/>
        <p:txBody>
          <a:bodyPr/>
          <a:lstStyle/>
          <a:p>
            <a:r>
              <a:rPr lang="en-US"/>
              <a:t>Copyright © 2020. Texas Education Agency. All Rights Reserved.</a:t>
            </a: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5" name="Slide Number Placeholder 4">
            <a:extLst>
              <a:ext uri="{FF2B5EF4-FFF2-40B4-BE49-F238E27FC236}">
                <a16:creationId xmlns:a16="http://schemas.microsoft.com/office/drawing/2014/main" id="{83C6BC5A-7009-4370-A747-BD271E2E3E0D}"/>
              </a:ext>
            </a:extLst>
          </p:cNvPr>
          <p:cNvSpPr>
            <a:spLocks noGrp="1"/>
          </p:cNvSpPr>
          <p:nvPr>
            <p:ph type="sldNum" sz="quarter" idx="12"/>
          </p:nvPr>
        </p:nvSpPr>
        <p:spPr/>
        <p:txBody>
          <a:bodyPr/>
          <a:lstStyle/>
          <a:p>
            <a:fld id="{D258442F-D128-4B9A-8169-592B73AEC928}" type="slidenum">
              <a:rPr lang="en-US" smtClean="0"/>
              <a:pPr/>
              <a:t>‹#›</a:t>
            </a:fld>
            <a:endParaRPr lang="en-US"/>
          </a:p>
        </p:txBody>
      </p:sp>
      <p:sp>
        <p:nvSpPr>
          <p:cNvPr id="7" name="Picture Placeholder 6">
            <a:extLst>
              <a:ext uri="{FF2B5EF4-FFF2-40B4-BE49-F238E27FC236}">
                <a16:creationId xmlns:a16="http://schemas.microsoft.com/office/drawing/2014/main" id="{5C621F1E-985A-4328-A830-3119CB1EBAA8}"/>
              </a:ext>
            </a:extLst>
          </p:cNvPr>
          <p:cNvSpPr>
            <a:spLocks noGrp="1"/>
          </p:cNvSpPr>
          <p:nvPr>
            <p:ph type="pic" sz="quarter" idx="13"/>
          </p:nvPr>
        </p:nvSpPr>
        <p:spPr>
          <a:xfrm>
            <a:off x="838200" y="1019175"/>
            <a:ext cx="5029200" cy="4924425"/>
          </a:xfrm>
        </p:spPr>
        <p:txBody>
          <a:bodyPr/>
          <a:lstStyle/>
          <a:p>
            <a:r>
              <a:rPr lang="en-US"/>
              <a:t>Click icon to add picture</a:t>
            </a:r>
          </a:p>
        </p:txBody>
      </p:sp>
      <p:sp>
        <p:nvSpPr>
          <p:cNvPr id="9" name="Text Placeholder 8">
            <a:extLst>
              <a:ext uri="{FF2B5EF4-FFF2-40B4-BE49-F238E27FC236}">
                <a16:creationId xmlns:a16="http://schemas.microsoft.com/office/drawing/2014/main" id="{B4F5159A-D318-473C-AD0E-DE60C81BE935}"/>
              </a:ext>
            </a:extLst>
          </p:cNvPr>
          <p:cNvSpPr>
            <a:spLocks noGrp="1"/>
          </p:cNvSpPr>
          <p:nvPr>
            <p:ph type="body" sz="quarter" idx="14"/>
          </p:nvPr>
        </p:nvSpPr>
        <p:spPr>
          <a:xfrm>
            <a:off x="6724650" y="1952625"/>
            <a:ext cx="5095875" cy="34861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65621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16DED-7540-4787-B904-9C245B448AAD}"/>
              </a:ext>
            </a:extLst>
          </p:cNvPr>
          <p:cNvSpPr>
            <a:spLocks noGrp="1"/>
          </p:cNvSpPr>
          <p:nvPr>
            <p:ph type="title"/>
          </p:nvPr>
        </p:nvSpPr>
        <p:spPr>
          <a:xfrm>
            <a:off x="6724649" y="365125"/>
            <a:ext cx="5095875" cy="1325563"/>
          </a:xfrm>
        </p:spPr>
        <p:txBody>
          <a:bodyPr/>
          <a:lstStyle/>
          <a:p>
            <a:r>
              <a:rPr lang="en-US"/>
              <a:t>Click to edit Master title style</a:t>
            </a:r>
          </a:p>
        </p:txBody>
      </p:sp>
      <p:sp>
        <p:nvSpPr>
          <p:cNvPr id="4" name="Footer Placeholder 3">
            <a:extLst>
              <a:ext uri="{FF2B5EF4-FFF2-40B4-BE49-F238E27FC236}">
                <a16:creationId xmlns:a16="http://schemas.microsoft.com/office/drawing/2014/main" id="{8A5475EC-7552-4E10-ABB1-B447F970967B}"/>
              </a:ext>
            </a:extLst>
          </p:cNvPr>
          <p:cNvSpPr>
            <a:spLocks noGrp="1"/>
          </p:cNvSpPr>
          <p:nvPr>
            <p:ph type="ftr" sz="quarter" idx="11"/>
          </p:nvPr>
        </p:nvSpPr>
        <p:spPr/>
        <p:txBody>
          <a:bodyPr/>
          <a:lstStyle/>
          <a:p>
            <a:r>
              <a:rPr lang="en-US"/>
              <a:t>Copyright © 2020. Texas Education Agency. All Rights Reserved.</a:t>
            </a: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5" name="Slide Number Placeholder 4">
            <a:extLst>
              <a:ext uri="{FF2B5EF4-FFF2-40B4-BE49-F238E27FC236}">
                <a16:creationId xmlns:a16="http://schemas.microsoft.com/office/drawing/2014/main" id="{83C6BC5A-7009-4370-A747-BD271E2E3E0D}"/>
              </a:ext>
            </a:extLst>
          </p:cNvPr>
          <p:cNvSpPr>
            <a:spLocks noGrp="1"/>
          </p:cNvSpPr>
          <p:nvPr>
            <p:ph type="sldNum" sz="quarter" idx="12"/>
          </p:nvPr>
        </p:nvSpPr>
        <p:spPr/>
        <p:txBody>
          <a:bodyPr/>
          <a:lstStyle/>
          <a:p>
            <a:fld id="{D258442F-D128-4B9A-8169-592B73AEC928}" type="slidenum">
              <a:rPr lang="en-US" smtClean="0"/>
              <a:pPr/>
              <a:t>‹#›</a:t>
            </a:fld>
            <a:endParaRPr lang="en-US"/>
          </a:p>
        </p:txBody>
      </p:sp>
      <p:sp>
        <p:nvSpPr>
          <p:cNvPr id="7" name="Picture Placeholder 6">
            <a:extLst>
              <a:ext uri="{FF2B5EF4-FFF2-40B4-BE49-F238E27FC236}">
                <a16:creationId xmlns:a16="http://schemas.microsoft.com/office/drawing/2014/main" id="{5C621F1E-985A-4328-A830-3119CB1EBAA8}"/>
              </a:ext>
            </a:extLst>
          </p:cNvPr>
          <p:cNvSpPr>
            <a:spLocks noGrp="1"/>
          </p:cNvSpPr>
          <p:nvPr>
            <p:ph type="pic" sz="quarter" idx="13"/>
          </p:nvPr>
        </p:nvSpPr>
        <p:spPr>
          <a:xfrm>
            <a:off x="838200" y="1019175"/>
            <a:ext cx="5029200" cy="4924425"/>
          </a:xfrm>
        </p:spPr>
        <p:txBody>
          <a:bodyPr/>
          <a:lstStyle/>
          <a:p>
            <a:r>
              <a:rPr lang="en-US"/>
              <a:t>Click icon to add picture</a:t>
            </a:r>
          </a:p>
        </p:txBody>
      </p:sp>
      <p:sp>
        <p:nvSpPr>
          <p:cNvPr id="9" name="Text Placeholder 8">
            <a:extLst>
              <a:ext uri="{FF2B5EF4-FFF2-40B4-BE49-F238E27FC236}">
                <a16:creationId xmlns:a16="http://schemas.microsoft.com/office/drawing/2014/main" id="{B4F5159A-D318-473C-AD0E-DE60C81BE935}"/>
              </a:ext>
            </a:extLst>
          </p:cNvPr>
          <p:cNvSpPr>
            <a:spLocks noGrp="1"/>
          </p:cNvSpPr>
          <p:nvPr>
            <p:ph type="body" sz="quarter" idx="14"/>
          </p:nvPr>
        </p:nvSpPr>
        <p:spPr>
          <a:xfrm>
            <a:off x="6724650" y="1952625"/>
            <a:ext cx="5095875" cy="34861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51995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1D426E-F333-4D6B-AF92-4E6FD7DBE771}"/>
              </a:ext>
            </a:extLst>
          </p:cNvPr>
          <p:cNvSpPr/>
          <p:nvPr userDrawn="1"/>
        </p:nvSpPr>
        <p:spPr>
          <a:xfrm>
            <a:off x="295274" y="2419350"/>
            <a:ext cx="2743200" cy="4113212"/>
          </a:xfrm>
          <a:prstGeom prst="rect">
            <a:avLst/>
          </a:prstGeom>
          <a:solidFill>
            <a:srgbClr val="8B8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310BB89-CE01-415B-9E3D-D82E62EA6524}"/>
              </a:ext>
            </a:extLst>
          </p:cNvPr>
          <p:cNvSpPr/>
          <p:nvPr userDrawn="1"/>
        </p:nvSpPr>
        <p:spPr>
          <a:xfrm>
            <a:off x="323851" y="0"/>
            <a:ext cx="2743200" cy="2152650"/>
          </a:xfrm>
          <a:prstGeom prst="rect">
            <a:avLst/>
          </a:prstGeom>
          <a:solidFill>
            <a:srgbClr val="444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89B56E-FB5B-4F11-B9D3-067A677CAB1B}"/>
              </a:ext>
            </a:extLst>
          </p:cNvPr>
          <p:cNvSpPr>
            <a:spLocks noGrp="1"/>
          </p:cNvSpPr>
          <p:nvPr>
            <p:ph type="title"/>
          </p:nvPr>
        </p:nvSpPr>
        <p:spPr>
          <a:xfrm>
            <a:off x="3562350" y="266700"/>
            <a:ext cx="8372475" cy="981075"/>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5789B2C-6840-489A-A2F3-758400D66FAC}"/>
              </a:ext>
            </a:extLst>
          </p:cNvPr>
          <p:cNvSpPr>
            <a:spLocks noGrp="1"/>
          </p:cNvSpPr>
          <p:nvPr>
            <p:ph idx="1"/>
          </p:nvPr>
        </p:nvSpPr>
        <p:spPr>
          <a:xfrm>
            <a:off x="3562350" y="1581150"/>
            <a:ext cx="7793038" cy="42799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p:txBody>
      </p:sp>
      <p:sp>
        <p:nvSpPr>
          <p:cNvPr id="7" name="Slide Number Placeholder 6">
            <a:extLst>
              <a:ext uri="{FF2B5EF4-FFF2-40B4-BE49-F238E27FC236}">
                <a16:creationId xmlns:a16="http://schemas.microsoft.com/office/drawing/2014/main" id="{533F6180-B519-495B-8F15-561513BF7E05}"/>
              </a:ext>
            </a:extLst>
          </p:cNvPr>
          <p:cNvSpPr>
            <a:spLocks noGrp="1"/>
          </p:cNvSpPr>
          <p:nvPr>
            <p:ph type="sldNum" sz="quarter" idx="12"/>
          </p:nvPr>
        </p:nvSpPr>
        <p:spPr/>
        <p:txBody>
          <a:bodyPr/>
          <a:lstStyle/>
          <a:p>
            <a:fld id="{D258442F-D128-4B9A-8169-592B73AEC928}" type="slidenum">
              <a:rPr lang="en-US" smtClean="0"/>
              <a:t>‹#›</a:t>
            </a:fld>
            <a:endParaRPr lang="en-US"/>
          </a:p>
        </p:txBody>
      </p:sp>
      <p:sp>
        <p:nvSpPr>
          <p:cNvPr id="9" name="Picture Placeholder 8">
            <a:extLst>
              <a:ext uri="{FF2B5EF4-FFF2-40B4-BE49-F238E27FC236}">
                <a16:creationId xmlns:a16="http://schemas.microsoft.com/office/drawing/2014/main" id="{EDCBA5F4-35B2-4967-804E-4E28D3640280}"/>
              </a:ext>
            </a:extLst>
          </p:cNvPr>
          <p:cNvSpPr>
            <a:spLocks noGrp="1"/>
          </p:cNvSpPr>
          <p:nvPr>
            <p:ph type="pic" sz="quarter" idx="13"/>
          </p:nvPr>
        </p:nvSpPr>
        <p:spPr>
          <a:xfrm>
            <a:off x="295274" y="2439988"/>
            <a:ext cx="2743200" cy="4086225"/>
          </a:xfrm>
        </p:spPr>
        <p:txBody>
          <a:bodyPr/>
          <a:lstStyle/>
          <a:p>
            <a:r>
              <a:rPr lang="en-US"/>
              <a:t>Click icon to add picture</a:t>
            </a:r>
          </a:p>
        </p:txBody>
      </p:sp>
      <p:sp>
        <p:nvSpPr>
          <p:cNvPr id="11" name="Picture Placeholder 10">
            <a:extLst>
              <a:ext uri="{FF2B5EF4-FFF2-40B4-BE49-F238E27FC236}">
                <a16:creationId xmlns:a16="http://schemas.microsoft.com/office/drawing/2014/main" id="{1E9B11ED-235B-49DF-A96B-3EDB249C97ED}"/>
              </a:ext>
            </a:extLst>
          </p:cNvPr>
          <p:cNvSpPr>
            <a:spLocks noGrp="1"/>
          </p:cNvSpPr>
          <p:nvPr>
            <p:ph type="pic" sz="quarter" idx="14"/>
          </p:nvPr>
        </p:nvSpPr>
        <p:spPr>
          <a:xfrm>
            <a:off x="323851" y="-11113"/>
            <a:ext cx="2743200" cy="2152650"/>
          </a:xfrm>
        </p:spPr>
        <p:txBody>
          <a:bodyPr/>
          <a:lstStyle/>
          <a:p>
            <a:r>
              <a:rPr lang="en-US"/>
              <a:t>Click icon to add picture</a:t>
            </a:r>
          </a:p>
        </p:txBody>
      </p:sp>
    </p:spTree>
    <p:extLst>
      <p:ext uri="{BB962C8B-B14F-4D97-AF65-F5344CB8AC3E}">
        <p14:creationId xmlns:p14="http://schemas.microsoft.com/office/powerpoint/2010/main" val="17726786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CC680DE-7BAA-46A5-9F3E-DB6C41125AD0}"/>
              </a:ext>
            </a:extLst>
          </p:cNvPr>
          <p:cNvSpPr/>
          <p:nvPr userDrawn="1"/>
        </p:nvSpPr>
        <p:spPr>
          <a:xfrm>
            <a:off x="3281363" y="552450"/>
            <a:ext cx="2743200" cy="2924175"/>
          </a:xfrm>
          <a:prstGeom prst="rect">
            <a:avLst/>
          </a:prstGeom>
          <a:solidFill>
            <a:srgbClr val="8B8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3D0CE78-6439-43FB-80DE-D611B968BA0E}"/>
              </a:ext>
            </a:extLst>
          </p:cNvPr>
          <p:cNvSpPr/>
          <p:nvPr userDrawn="1"/>
        </p:nvSpPr>
        <p:spPr>
          <a:xfrm>
            <a:off x="3209925" y="3676650"/>
            <a:ext cx="2743200" cy="2851149"/>
          </a:xfrm>
          <a:prstGeom prst="rect">
            <a:avLst/>
          </a:prstGeom>
          <a:solidFill>
            <a:srgbClr val="8B8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A1D426E-F333-4D6B-AF92-4E6FD7DBE771}"/>
              </a:ext>
            </a:extLst>
          </p:cNvPr>
          <p:cNvSpPr/>
          <p:nvPr userDrawn="1"/>
        </p:nvSpPr>
        <p:spPr>
          <a:xfrm>
            <a:off x="295274" y="2419350"/>
            <a:ext cx="2743200" cy="4113212"/>
          </a:xfrm>
          <a:prstGeom prst="rect">
            <a:avLst/>
          </a:prstGeom>
          <a:solidFill>
            <a:srgbClr val="8B8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310BB89-CE01-415B-9E3D-D82E62EA6524}"/>
              </a:ext>
            </a:extLst>
          </p:cNvPr>
          <p:cNvSpPr/>
          <p:nvPr userDrawn="1"/>
        </p:nvSpPr>
        <p:spPr>
          <a:xfrm>
            <a:off x="323851" y="0"/>
            <a:ext cx="2743200" cy="2152650"/>
          </a:xfrm>
          <a:prstGeom prst="rect">
            <a:avLst/>
          </a:prstGeom>
          <a:solidFill>
            <a:srgbClr val="444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89B56E-FB5B-4F11-B9D3-067A677CAB1B}"/>
              </a:ext>
            </a:extLst>
          </p:cNvPr>
          <p:cNvSpPr>
            <a:spLocks noGrp="1"/>
          </p:cNvSpPr>
          <p:nvPr>
            <p:ph type="title"/>
          </p:nvPr>
        </p:nvSpPr>
        <p:spPr>
          <a:xfrm>
            <a:off x="6238875" y="266700"/>
            <a:ext cx="5695950" cy="981075"/>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5789B2C-6840-489A-A2F3-758400D66FAC}"/>
              </a:ext>
            </a:extLst>
          </p:cNvPr>
          <p:cNvSpPr>
            <a:spLocks noGrp="1"/>
          </p:cNvSpPr>
          <p:nvPr>
            <p:ph idx="1"/>
          </p:nvPr>
        </p:nvSpPr>
        <p:spPr>
          <a:xfrm>
            <a:off x="6238876" y="1581150"/>
            <a:ext cx="5116512" cy="42799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p:txBody>
      </p:sp>
      <p:sp>
        <p:nvSpPr>
          <p:cNvPr id="7" name="Slide Number Placeholder 6">
            <a:extLst>
              <a:ext uri="{FF2B5EF4-FFF2-40B4-BE49-F238E27FC236}">
                <a16:creationId xmlns:a16="http://schemas.microsoft.com/office/drawing/2014/main" id="{533F6180-B519-495B-8F15-561513BF7E05}"/>
              </a:ext>
            </a:extLst>
          </p:cNvPr>
          <p:cNvSpPr>
            <a:spLocks noGrp="1"/>
          </p:cNvSpPr>
          <p:nvPr>
            <p:ph type="sldNum" sz="quarter" idx="12"/>
          </p:nvPr>
        </p:nvSpPr>
        <p:spPr/>
        <p:txBody>
          <a:bodyPr/>
          <a:lstStyle/>
          <a:p>
            <a:fld id="{D258442F-D128-4B9A-8169-592B73AEC928}" type="slidenum">
              <a:rPr lang="en-US" smtClean="0"/>
              <a:t>‹#›</a:t>
            </a:fld>
            <a:endParaRPr lang="en-US"/>
          </a:p>
        </p:txBody>
      </p:sp>
      <p:sp>
        <p:nvSpPr>
          <p:cNvPr id="9" name="Picture Placeholder 8">
            <a:extLst>
              <a:ext uri="{FF2B5EF4-FFF2-40B4-BE49-F238E27FC236}">
                <a16:creationId xmlns:a16="http://schemas.microsoft.com/office/drawing/2014/main" id="{EDCBA5F4-35B2-4967-804E-4E28D3640280}"/>
              </a:ext>
            </a:extLst>
          </p:cNvPr>
          <p:cNvSpPr>
            <a:spLocks noGrp="1"/>
          </p:cNvSpPr>
          <p:nvPr>
            <p:ph type="pic" sz="quarter" idx="13"/>
          </p:nvPr>
        </p:nvSpPr>
        <p:spPr>
          <a:xfrm>
            <a:off x="295275" y="2457450"/>
            <a:ext cx="2743200" cy="4086225"/>
          </a:xfrm>
        </p:spPr>
        <p:txBody>
          <a:bodyPr/>
          <a:lstStyle/>
          <a:p>
            <a:r>
              <a:rPr lang="en-US"/>
              <a:t>Click icon to add picture</a:t>
            </a:r>
          </a:p>
        </p:txBody>
      </p:sp>
      <p:sp>
        <p:nvSpPr>
          <p:cNvPr id="11" name="Picture Placeholder 10">
            <a:extLst>
              <a:ext uri="{FF2B5EF4-FFF2-40B4-BE49-F238E27FC236}">
                <a16:creationId xmlns:a16="http://schemas.microsoft.com/office/drawing/2014/main" id="{1E9B11ED-235B-49DF-A96B-3EDB249C97ED}"/>
              </a:ext>
            </a:extLst>
          </p:cNvPr>
          <p:cNvSpPr>
            <a:spLocks noGrp="1"/>
          </p:cNvSpPr>
          <p:nvPr>
            <p:ph type="pic" sz="quarter" idx="14"/>
          </p:nvPr>
        </p:nvSpPr>
        <p:spPr>
          <a:xfrm>
            <a:off x="323851" y="-11113"/>
            <a:ext cx="2743200" cy="2152650"/>
          </a:xfrm>
        </p:spPr>
        <p:txBody>
          <a:bodyPr/>
          <a:lstStyle/>
          <a:p>
            <a:r>
              <a:rPr lang="en-US"/>
              <a:t>Click icon to add picture</a:t>
            </a:r>
          </a:p>
        </p:txBody>
      </p:sp>
      <p:sp>
        <p:nvSpPr>
          <p:cNvPr id="13" name="Text Placeholder 12">
            <a:extLst>
              <a:ext uri="{FF2B5EF4-FFF2-40B4-BE49-F238E27FC236}">
                <a16:creationId xmlns:a16="http://schemas.microsoft.com/office/drawing/2014/main" id="{7BCF066E-8E12-4448-A72B-83A6E9776EC1}"/>
              </a:ext>
            </a:extLst>
          </p:cNvPr>
          <p:cNvSpPr>
            <a:spLocks noGrp="1"/>
          </p:cNvSpPr>
          <p:nvPr>
            <p:ph type="body" sz="quarter" idx="15" hasCustomPrompt="1"/>
          </p:nvPr>
        </p:nvSpPr>
        <p:spPr>
          <a:xfrm>
            <a:off x="3267075" y="1581150"/>
            <a:ext cx="2743200" cy="1895475"/>
          </a:xfrm>
        </p:spPr>
        <p:txBody>
          <a:bodyPr>
            <a:normAutofit/>
          </a:bodyPr>
          <a:lstStyle>
            <a:lvl1pPr>
              <a:buNone/>
              <a:defRPr sz="3600">
                <a:solidFill>
                  <a:schemeClr val="bg1"/>
                </a:solidFill>
                <a:latin typeface="Open Sans bold" panose="020B0806030504020204" pitchFamily="34" charset="0"/>
                <a:ea typeface="Open Sans bold" panose="020B0806030504020204" pitchFamily="34" charset="0"/>
                <a:cs typeface="Open Sans bold" panose="020B0806030504020204" pitchFamily="34" charset="0"/>
              </a:defRPr>
            </a:lvl1pPr>
          </a:lstStyle>
          <a:p>
            <a:pPr lvl="0"/>
            <a:r>
              <a:rPr lang="en-US"/>
              <a:t>% Statistic</a:t>
            </a:r>
          </a:p>
        </p:txBody>
      </p:sp>
      <p:sp>
        <p:nvSpPr>
          <p:cNvPr id="17" name="Text Placeholder 12">
            <a:extLst>
              <a:ext uri="{FF2B5EF4-FFF2-40B4-BE49-F238E27FC236}">
                <a16:creationId xmlns:a16="http://schemas.microsoft.com/office/drawing/2014/main" id="{49AAC444-BC59-405B-82C1-651ABBD1DB8A}"/>
              </a:ext>
            </a:extLst>
          </p:cNvPr>
          <p:cNvSpPr>
            <a:spLocks noGrp="1"/>
          </p:cNvSpPr>
          <p:nvPr>
            <p:ph type="body" sz="quarter" idx="16" hasCustomPrompt="1"/>
          </p:nvPr>
        </p:nvSpPr>
        <p:spPr>
          <a:xfrm>
            <a:off x="3209925" y="4743450"/>
            <a:ext cx="2743200" cy="1543050"/>
          </a:xfrm>
        </p:spPr>
        <p:txBody>
          <a:bodyPr>
            <a:normAutofit/>
          </a:bodyPr>
          <a:lstStyle>
            <a:lvl1pPr>
              <a:buNone/>
              <a:defRPr sz="3600">
                <a:solidFill>
                  <a:schemeClr val="bg1"/>
                </a:solidFill>
                <a:latin typeface="Open Sans bold" panose="020B0806030504020204" pitchFamily="34" charset="0"/>
                <a:ea typeface="Open Sans bold" panose="020B0806030504020204" pitchFamily="34" charset="0"/>
                <a:cs typeface="Open Sans bold" panose="020B0806030504020204" pitchFamily="34" charset="0"/>
              </a:defRPr>
            </a:lvl1pPr>
          </a:lstStyle>
          <a:p>
            <a:pPr lvl="0"/>
            <a:r>
              <a:rPr lang="en-US"/>
              <a:t>% Statistic</a:t>
            </a:r>
          </a:p>
        </p:txBody>
      </p:sp>
    </p:spTree>
    <p:extLst>
      <p:ext uri="{BB962C8B-B14F-4D97-AF65-F5344CB8AC3E}">
        <p14:creationId xmlns:p14="http://schemas.microsoft.com/office/powerpoint/2010/main" val="6773177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DB291B4-E066-4658-97C3-9CD251135650}"/>
              </a:ext>
            </a:extLst>
          </p:cNvPr>
          <p:cNvSpPr>
            <a:spLocks noGrp="1"/>
          </p:cNvSpPr>
          <p:nvPr>
            <p:ph type="dt" sz="half" idx="10"/>
          </p:nvPr>
        </p:nvSpPr>
        <p:spPr/>
        <p:txBody>
          <a:bodyPr/>
          <a:lstStyle/>
          <a:p>
            <a:fld id="{5321DE4B-D91A-4998-89F5-981C58616758}" type="datetimeFigureOut">
              <a:rPr lang="en-US" smtClean="0"/>
              <a:t>7/20/2021</a:t>
            </a:fld>
            <a:endParaRPr lang="en-US"/>
          </a:p>
        </p:txBody>
      </p:sp>
      <p:sp>
        <p:nvSpPr>
          <p:cNvPr id="5" name="Footer Placeholder 4">
            <a:extLst>
              <a:ext uri="{FF2B5EF4-FFF2-40B4-BE49-F238E27FC236}">
                <a16:creationId xmlns:a16="http://schemas.microsoft.com/office/drawing/2014/main" id="{7EBB5B20-8074-40AF-95C2-8B7273AFB6FF}"/>
              </a:ext>
            </a:extLst>
          </p:cNvPr>
          <p:cNvSpPr>
            <a:spLocks noGrp="1"/>
          </p:cNvSpPr>
          <p:nvPr>
            <p:ph type="ftr" sz="quarter" idx="11"/>
          </p:nvPr>
        </p:nvSpPr>
        <p:spPr/>
        <p:txBody>
          <a:bodyPr/>
          <a:lstStyle/>
          <a:p>
            <a:endParaRPr lang="en-US"/>
          </a:p>
          <a:p>
            <a:r>
              <a:rPr lang="en-US"/>
              <a:t>Copyright © 2020. Texas Education Agency. All Rights Reserved.</a:t>
            </a:r>
          </a:p>
          <a:p>
            <a:endParaRPr lang="en-US"/>
          </a:p>
        </p:txBody>
      </p:sp>
      <p:sp>
        <p:nvSpPr>
          <p:cNvPr id="6" name="Slide Number Placeholder 5">
            <a:extLst>
              <a:ext uri="{FF2B5EF4-FFF2-40B4-BE49-F238E27FC236}">
                <a16:creationId xmlns:a16="http://schemas.microsoft.com/office/drawing/2014/main" id="{64D00FF3-F2E2-4A36-9E68-E4E24DF7593B}"/>
              </a:ext>
            </a:extLst>
          </p:cNvPr>
          <p:cNvSpPr>
            <a:spLocks noGrp="1"/>
          </p:cNvSpPr>
          <p:nvPr>
            <p:ph type="sldNum" sz="quarter" idx="12"/>
          </p:nvPr>
        </p:nvSpPr>
        <p:spPr/>
        <p:txBody>
          <a:bodyPr/>
          <a:lstStyle/>
          <a:p>
            <a:fld id="{D258442F-D128-4B9A-8169-592B73AEC928}" type="slidenum">
              <a:rPr lang="en-US" smtClean="0"/>
              <a:t>‹#›</a:t>
            </a:fld>
            <a:endParaRPr lang="en-US"/>
          </a:p>
        </p:txBody>
      </p:sp>
      <p:sp>
        <p:nvSpPr>
          <p:cNvPr id="7" name="Title 1">
            <a:extLst>
              <a:ext uri="{FF2B5EF4-FFF2-40B4-BE49-F238E27FC236}">
                <a16:creationId xmlns:a16="http://schemas.microsoft.com/office/drawing/2014/main" id="{21E5F99B-3B11-42A5-83FA-BC880ACEDB87}"/>
              </a:ext>
            </a:extLst>
          </p:cNvPr>
          <p:cNvSpPr>
            <a:spLocks noGrp="1"/>
          </p:cNvSpPr>
          <p:nvPr>
            <p:ph type="title"/>
          </p:nvPr>
        </p:nvSpPr>
        <p:spPr>
          <a:xfrm>
            <a:off x="540983" y="454364"/>
            <a:ext cx="10515600" cy="758825"/>
          </a:xfrm>
        </p:spPr>
        <p:txBody>
          <a:bodyPr/>
          <a:lstStyle/>
          <a:p>
            <a:r>
              <a:rPr lang="en-US"/>
              <a:t>Click to edit Master title style</a:t>
            </a:r>
          </a:p>
        </p:txBody>
      </p:sp>
    </p:spTree>
    <p:extLst>
      <p:ext uri="{BB962C8B-B14F-4D97-AF65-F5344CB8AC3E}">
        <p14:creationId xmlns:p14="http://schemas.microsoft.com/office/powerpoint/2010/main" val="29897891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6596F-2D36-4BC9-8FC6-9A4B0533FC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F9879D-5A23-4882-BC68-197B930F910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AC773E4-76D2-4B36-958A-D6768BD49B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8E2899-7E4C-403E-BA19-154F6D53ACC4}"/>
              </a:ext>
            </a:extLst>
          </p:cNvPr>
          <p:cNvSpPr>
            <a:spLocks noGrp="1"/>
          </p:cNvSpPr>
          <p:nvPr>
            <p:ph type="dt" sz="half" idx="10"/>
          </p:nvPr>
        </p:nvSpPr>
        <p:spPr/>
        <p:txBody>
          <a:bodyPr/>
          <a:lstStyle/>
          <a:p>
            <a:fld id="{5321DE4B-D91A-4998-89F5-981C58616758}" type="datetimeFigureOut">
              <a:rPr lang="en-US" smtClean="0"/>
              <a:t>7/20/2021</a:t>
            </a:fld>
            <a:endParaRPr lang="en-US"/>
          </a:p>
        </p:txBody>
      </p:sp>
      <p:sp>
        <p:nvSpPr>
          <p:cNvPr id="6" name="Footer Placeholder 5">
            <a:extLst>
              <a:ext uri="{FF2B5EF4-FFF2-40B4-BE49-F238E27FC236}">
                <a16:creationId xmlns:a16="http://schemas.microsoft.com/office/drawing/2014/main" id="{55E64044-F3CC-438A-90F9-B5D2D0763F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F5266A-4D9A-4EF8-9A42-CF485DA22549}"/>
              </a:ext>
            </a:extLst>
          </p:cNvPr>
          <p:cNvSpPr>
            <a:spLocks noGrp="1"/>
          </p:cNvSpPr>
          <p:nvPr>
            <p:ph type="sldNum" sz="quarter" idx="12"/>
          </p:nvPr>
        </p:nvSpPr>
        <p:spPr/>
        <p:txBody>
          <a:bodyPr/>
          <a:lstStyle/>
          <a:p>
            <a:fld id="{D258442F-D128-4B9A-8169-592B73AEC928}" type="slidenum">
              <a:rPr lang="en-US" smtClean="0"/>
              <a:t>‹#›</a:t>
            </a:fld>
            <a:endParaRPr lang="en-US"/>
          </a:p>
        </p:txBody>
      </p:sp>
    </p:spTree>
    <p:extLst>
      <p:ext uri="{BB962C8B-B14F-4D97-AF65-F5344CB8AC3E}">
        <p14:creationId xmlns:p14="http://schemas.microsoft.com/office/powerpoint/2010/main" val="1759082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ADA68-E82C-4450-9E5C-15CA412DAA23}"/>
              </a:ext>
            </a:extLst>
          </p:cNvPr>
          <p:cNvSpPr>
            <a:spLocks noGrp="1"/>
          </p:cNvSpPr>
          <p:nvPr>
            <p:ph type="ctrTitle"/>
          </p:nvPr>
        </p:nvSpPr>
        <p:spPr>
          <a:xfrm>
            <a:off x="2047874" y="1951038"/>
            <a:ext cx="8620125" cy="2387600"/>
          </a:xfrm>
        </p:spPr>
        <p:txBody>
          <a:bodyPr anchor="b"/>
          <a:lstStyle>
            <a:lvl1pPr algn="l">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CF88B302-3884-451D-9771-0A8D857BA4F8}"/>
              </a:ext>
            </a:extLst>
          </p:cNvPr>
          <p:cNvSpPr>
            <a:spLocks noGrp="1"/>
          </p:cNvSpPr>
          <p:nvPr>
            <p:ph type="subTitle" idx="1"/>
          </p:nvPr>
        </p:nvSpPr>
        <p:spPr>
          <a:xfrm>
            <a:off x="2047874" y="4505324"/>
            <a:ext cx="8620125" cy="752475"/>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8DE897C-C247-4835-8DC2-D3EAD6DA739A}"/>
              </a:ext>
            </a:extLst>
          </p:cNvPr>
          <p:cNvSpPr>
            <a:spLocks noGrp="1"/>
          </p:cNvSpPr>
          <p:nvPr>
            <p:ph type="dt" sz="half" idx="10"/>
          </p:nvPr>
        </p:nvSpPr>
        <p:spPr>
          <a:xfrm>
            <a:off x="66675" y="6356348"/>
            <a:ext cx="2743200" cy="365125"/>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5321DE4B-D91A-4998-89F5-981C58616758}" type="datetimeFigureOut">
              <a:rPr lang="en-US" smtClean="0"/>
              <a:pPr/>
              <a:t>7/20/2021</a:t>
            </a:fld>
            <a:endParaRPr lang="en-US"/>
          </a:p>
        </p:txBody>
      </p:sp>
      <p:sp>
        <p:nvSpPr>
          <p:cNvPr id="5" name="Footer Placeholder 4">
            <a:extLst>
              <a:ext uri="{FF2B5EF4-FFF2-40B4-BE49-F238E27FC236}">
                <a16:creationId xmlns:a16="http://schemas.microsoft.com/office/drawing/2014/main" id="{C6832BD8-578A-435B-BA94-999BBB1515F6}"/>
              </a:ext>
            </a:extLst>
          </p:cNvPr>
          <p:cNvSpPr>
            <a:spLocks noGrp="1"/>
          </p:cNvSpPr>
          <p:nvPr>
            <p:ph type="ftr" sz="quarter" idx="11"/>
          </p:nvPr>
        </p:nvSpPr>
        <p:spPr/>
        <p:txBody>
          <a:bodyPr/>
          <a:lstStyle/>
          <a:p>
            <a:r>
              <a:rPr lang="en-US"/>
              <a:t>Copyright © 2020. Texas Education Agency. All Rights Reserved.</a:t>
            </a: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6" name="Slide Number Placeholder 5">
            <a:extLst>
              <a:ext uri="{FF2B5EF4-FFF2-40B4-BE49-F238E27FC236}">
                <a16:creationId xmlns:a16="http://schemas.microsoft.com/office/drawing/2014/main" id="{A16F0DAE-005B-4DB8-B07C-EC5972BEBEF1}"/>
              </a:ext>
            </a:extLst>
          </p:cNvPr>
          <p:cNvSpPr>
            <a:spLocks noGrp="1"/>
          </p:cNvSpPr>
          <p:nvPr>
            <p:ph type="sldNum" sz="quarter" idx="12"/>
          </p:nvPr>
        </p:nvSpPr>
        <p:spPr>
          <a:xfrm>
            <a:off x="9382125" y="6356349"/>
            <a:ext cx="2743200" cy="365125"/>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D258442F-D128-4B9A-8169-592B73AEC928}" type="slidenum">
              <a:rPr lang="en-US" smtClean="0"/>
              <a:pPr/>
              <a:t>‹#›</a:t>
            </a:fld>
            <a:endParaRPr lang="en-US">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189929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TEA Opener - Section Orange/Blue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0" y="1254125"/>
            <a:ext cx="12192000" cy="5070475"/>
          </a:xfrm>
          <a:prstGeom prst="rect">
            <a:avLst/>
          </a:prstGeom>
        </p:spPr>
        <p:txBody>
          <a:bodyPr/>
          <a:lstStyle/>
          <a:p>
            <a:r>
              <a:rPr lang="en-US" dirty="0"/>
              <a:t>Click icon to add picture</a:t>
            </a:r>
          </a:p>
        </p:txBody>
      </p:sp>
      <p:sp>
        <p:nvSpPr>
          <p:cNvPr id="2" name="Title 1"/>
          <p:cNvSpPr>
            <a:spLocks noGrp="1"/>
          </p:cNvSpPr>
          <p:nvPr>
            <p:ph type="title" hasCustomPrompt="1"/>
          </p:nvPr>
        </p:nvSpPr>
        <p:spPr>
          <a:xfrm>
            <a:off x="1524000" y="2872510"/>
            <a:ext cx="9138089" cy="1455647"/>
          </a:xfrm>
          <a:prstGeom prst="rect">
            <a:avLst/>
          </a:prstGeom>
          <a:solidFill>
            <a:schemeClr val="bg1">
              <a:lumMod val="95000"/>
            </a:schemeClr>
          </a:solidFill>
        </p:spPr>
        <p:txBody>
          <a:bodyPr anchor="ctr">
            <a:noAutofit/>
          </a:bodyPr>
          <a:lstStyle>
            <a:lvl1pPr algn="ctr">
              <a:defRPr lang="en-US" sz="6000" b="1" kern="1200" baseline="0" dirty="0" smtClean="0">
                <a:solidFill>
                  <a:srgbClr val="3C6EBE"/>
                </a:solidFill>
                <a:latin typeface="+mn-lt"/>
                <a:ea typeface="+mn-ea"/>
                <a:cs typeface="+mn-cs"/>
              </a:defRPr>
            </a:lvl1pPr>
          </a:lstStyle>
          <a:p>
            <a:r>
              <a:rPr lang="en-US"/>
              <a:t>Edit Section Title</a:t>
            </a:r>
          </a:p>
        </p:txBody>
      </p:sp>
      <p:sp>
        <p:nvSpPr>
          <p:cNvPr id="4" name="Date Placeholder 3"/>
          <p:cNvSpPr>
            <a:spLocks noGrp="1"/>
          </p:cNvSpPr>
          <p:nvPr>
            <p:ph type="dt" sz="half" idx="10"/>
          </p:nvPr>
        </p:nvSpPr>
        <p:spPr/>
        <p:txBody>
          <a:bodyPr/>
          <a:lstStyle/>
          <a:p>
            <a:fld id="{EDE81334-F5C3-4AEE-86C8-E08A442D2840}" type="datetime1">
              <a:rPr lang="en-US" smtClean="0"/>
              <a:t>7/20/2021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dirty="0"/>
          </a:p>
        </p:txBody>
      </p:sp>
      <p:sp>
        <p:nvSpPr>
          <p:cNvPr id="11"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STYLE</a:t>
            </a:r>
          </a:p>
        </p:txBody>
      </p:sp>
    </p:spTree>
    <p:extLst>
      <p:ext uri="{BB962C8B-B14F-4D97-AF65-F5344CB8AC3E}">
        <p14:creationId xmlns:p14="http://schemas.microsoft.com/office/powerpoint/2010/main" val="25015225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9214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ADA68-E82C-4450-9E5C-15CA412DAA23}"/>
              </a:ext>
            </a:extLst>
          </p:cNvPr>
          <p:cNvSpPr>
            <a:spLocks noGrp="1"/>
          </p:cNvSpPr>
          <p:nvPr>
            <p:ph type="ctrTitle"/>
          </p:nvPr>
        </p:nvSpPr>
        <p:spPr>
          <a:xfrm>
            <a:off x="2047874" y="1951038"/>
            <a:ext cx="8620125" cy="2387600"/>
          </a:xfrm>
        </p:spPr>
        <p:txBody>
          <a:bodyPr anchor="b"/>
          <a:lstStyle>
            <a:lvl1pPr algn="l">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CF88B302-3884-451D-9771-0A8D857BA4F8}"/>
              </a:ext>
            </a:extLst>
          </p:cNvPr>
          <p:cNvSpPr>
            <a:spLocks noGrp="1"/>
          </p:cNvSpPr>
          <p:nvPr>
            <p:ph type="subTitle" idx="1"/>
          </p:nvPr>
        </p:nvSpPr>
        <p:spPr>
          <a:xfrm>
            <a:off x="2047874" y="4505324"/>
            <a:ext cx="8620125" cy="752475"/>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8DE897C-C247-4835-8DC2-D3EAD6DA739A}"/>
              </a:ext>
            </a:extLst>
          </p:cNvPr>
          <p:cNvSpPr>
            <a:spLocks noGrp="1"/>
          </p:cNvSpPr>
          <p:nvPr>
            <p:ph type="dt" sz="half" idx="10"/>
          </p:nvPr>
        </p:nvSpPr>
        <p:spPr>
          <a:xfrm>
            <a:off x="66675" y="6356348"/>
            <a:ext cx="2743200" cy="365125"/>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5321DE4B-D91A-4998-89F5-981C58616758}" type="datetimeFigureOut">
              <a:rPr lang="en-US" smtClean="0"/>
              <a:pPr/>
              <a:t>7/20/2021</a:t>
            </a:fld>
            <a:endParaRPr lang="en-US"/>
          </a:p>
        </p:txBody>
      </p:sp>
      <p:sp>
        <p:nvSpPr>
          <p:cNvPr id="5" name="Footer Placeholder 4">
            <a:extLst>
              <a:ext uri="{FF2B5EF4-FFF2-40B4-BE49-F238E27FC236}">
                <a16:creationId xmlns:a16="http://schemas.microsoft.com/office/drawing/2014/main" id="{C6832BD8-578A-435B-BA94-999BBB1515F6}"/>
              </a:ext>
            </a:extLst>
          </p:cNvPr>
          <p:cNvSpPr>
            <a:spLocks noGrp="1"/>
          </p:cNvSpPr>
          <p:nvPr>
            <p:ph type="ftr" sz="quarter" idx="11"/>
          </p:nvPr>
        </p:nvSpPr>
        <p:spPr/>
        <p:txBody>
          <a:bodyPr/>
          <a:lstStyle/>
          <a:p>
            <a:r>
              <a:rPr lang="en-US"/>
              <a:t>Copyright © 2020. Texas Education Agency. All Rights Reserved.</a:t>
            </a: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6" name="Slide Number Placeholder 5">
            <a:extLst>
              <a:ext uri="{FF2B5EF4-FFF2-40B4-BE49-F238E27FC236}">
                <a16:creationId xmlns:a16="http://schemas.microsoft.com/office/drawing/2014/main" id="{A16F0DAE-005B-4DB8-B07C-EC5972BEBEF1}"/>
              </a:ext>
            </a:extLst>
          </p:cNvPr>
          <p:cNvSpPr>
            <a:spLocks noGrp="1"/>
          </p:cNvSpPr>
          <p:nvPr>
            <p:ph type="sldNum" sz="quarter" idx="12"/>
          </p:nvPr>
        </p:nvSpPr>
        <p:spPr>
          <a:xfrm>
            <a:off x="9382125" y="6356349"/>
            <a:ext cx="2743200" cy="365125"/>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D258442F-D128-4B9A-8169-592B73AEC928}" type="slidenum">
              <a:rPr lang="en-US" smtClean="0"/>
              <a:pPr/>
              <a:t>‹#›</a:t>
            </a:fld>
            <a:endParaRPr lang="en-US">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887060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ADA68-E82C-4450-9E5C-15CA412DAA23}"/>
              </a:ext>
            </a:extLst>
          </p:cNvPr>
          <p:cNvSpPr>
            <a:spLocks noGrp="1"/>
          </p:cNvSpPr>
          <p:nvPr>
            <p:ph type="ctrTitle"/>
          </p:nvPr>
        </p:nvSpPr>
        <p:spPr>
          <a:xfrm>
            <a:off x="2047874" y="1951038"/>
            <a:ext cx="8620125" cy="2387600"/>
          </a:xfrm>
        </p:spPr>
        <p:txBody>
          <a:bodyPr anchor="b"/>
          <a:lstStyle>
            <a:lvl1pPr algn="l">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CF88B302-3884-451D-9771-0A8D857BA4F8}"/>
              </a:ext>
            </a:extLst>
          </p:cNvPr>
          <p:cNvSpPr>
            <a:spLocks noGrp="1"/>
          </p:cNvSpPr>
          <p:nvPr>
            <p:ph type="subTitle" idx="1"/>
          </p:nvPr>
        </p:nvSpPr>
        <p:spPr>
          <a:xfrm>
            <a:off x="2047874" y="4505324"/>
            <a:ext cx="8620125" cy="752475"/>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8DE897C-C247-4835-8DC2-D3EAD6DA739A}"/>
              </a:ext>
            </a:extLst>
          </p:cNvPr>
          <p:cNvSpPr>
            <a:spLocks noGrp="1"/>
          </p:cNvSpPr>
          <p:nvPr>
            <p:ph type="dt" sz="half" idx="10"/>
          </p:nvPr>
        </p:nvSpPr>
        <p:spPr>
          <a:xfrm>
            <a:off x="66675" y="6356348"/>
            <a:ext cx="2743200" cy="365125"/>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5321DE4B-D91A-4998-89F5-981C58616758}" type="datetimeFigureOut">
              <a:rPr lang="en-US" smtClean="0"/>
              <a:pPr/>
              <a:t>7/20/2021</a:t>
            </a:fld>
            <a:endParaRPr lang="en-US"/>
          </a:p>
        </p:txBody>
      </p:sp>
      <p:sp>
        <p:nvSpPr>
          <p:cNvPr id="5" name="Footer Placeholder 4">
            <a:extLst>
              <a:ext uri="{FF2B5EF4-FFF2-40B4-BE49-F238E27FC236}">
                <a16:creationId xmlns:a16="http://schemas.microsoft.com/office/drawing/2014/main" id="{C6832BD8-578A-435B-BA94-999BBB1515F6}"/>
              </a:ext>
            </a:extLst>
          </p:cNvPr>
          <p:cNvSpPr>
            <a:spLocks noGrp="1"/>
          </p:cNvSpPr>
          <p:nvPr>
            <p:ph type="ftr" sz="quarter" idx="11"/>
          </p:nvPr>
        </p:nvSpPr>
        <p:spPr/>
        <p:txBody>
          <a:bodyPr/>
          <a:lstStyle/>
          <a:p>
            <a:r>
              <a:rPr lang="en-US"/>
              <a:t>Copyright © 2020. Texas Education Agency. All Rights Reserved.</a:t>
            </a: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6" name="Slide Number Placeholder 5">
            <a:extLst>
              <a:ext uri="{FF2B5EF4-FFF2-40B4-BE49-F238E27FC236}">
                <a16:creationId xmlns:a16="http://schemas.microsoft.com/office/drawing/2014/main" id="{A16F0DAE-005B-4DB8-B07C-EC5972BEBEF1}"/>
              </a:ext>
            </a:extLst>
          </p:cNvPr>
          <p:cNvSpPr>
            <a:spLocks noGrp="1"/>
          </p:cNvSpPr>
          <p:nvPr>
            <p:ph type="sldNum" sz="quarter" idx="12"/>
          </p:nvPr>
        </p:nvSpPr>
        <p:spPr>
          <a:xfrm>
            <a:off x="9382125" y="6356349"/>
            <a:ext cx="2743200" cy="365125"/>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D258442F-D128-4B9A-8169-592B73AEC928}" type="slidenum">
              <a:rPr lang="en-US" smtClean="0"/>
              <a:pPr/>
              <a:t>‹#›</a:t>
            </a:fld>
            <a:endParaRPr lang="en-US">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47605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01082-5DA1-4434-9992-FCED5995BA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C1A6FAE-9A46-4AEF-BCCF-00B167DCA2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B291B4-E066-4658-97C3-9CD251135650}"/>
              </a:ext>
            </a:extLst>
          </p:cNvPr>
          <p:cNvSpPr>
            <a:spLocks noGrp="1"/>
          </p:cNvSpPr>
          <p:nvPr>
            <p:ph type="dt" sz="half" idx="10"/>
          </p:nvPr>
        </p:nvSpPr>
        <p:spPr/>
        <p:txBody>
          <a:bodyPr/>
          <a:lstStyle/>
          <a:p>
            <a:fld id="{5321DE4B-D91A-4998-89F5-981C58616758}" type="datetimeFigureOut">
              <a:rPr lang="en-US" smtClean="0"/>
              <a:t>7/20/2021</a:t>
            </a:fld>
            <a:endParaRPr lang="en-US"/>
          </a:p>
        </p:txBody>
      </p:sp>
      <p:sp>
        <p:nvSpPr>
          <p:cNvPr id="5" name="Footer Placeholder 4">
            <a:extLst>
              <a:ext uri="{FF2B5EF4-FFF2-40B4-BE49-F238E27FC236}">
                <a16:creationId xmlns:a16="http://schemas.microsoft.com/office/drawing/2014/main" id="{7EBB5B20-8074-40AF-95C2-8B7273AFB6FF}"/>
              </a:ext>
            </a:extLst>
          </p:cNvPr>
          <p:cNvSpPr>
            <a:spLocks noGrp="1"/>
          </p:cNvSpPr>
          <p:nvPr>
            <p:ph type="ftr" sz="quarter" idx="11"/>
          </p:nvPr>
        </p:nvSpPr>
        <p:spPr/>
        <p:txBody>
          <a:bodyPr/>
          <a:lstStyle/>
          <a:p>
            <a:endParaRPr lang="en-US"/>
          </a:p>
          <a:p>
            <a:r>
              <a:rPr lang="en-US"/>
              <a:t>Copyright © 2020. Texas Education Agency. All Rights Reserved.</a:t>
            </a:r>
          </a:p>
          <a:p>
            <a:endParaRPr lang="en-US"/>
          </a:p>
        </p:txBody>
      </p:sp>
      <p:sp>
        <p:nvSpPr>
          <p:cNvPr id="6" name="Slide Number Placeholder 5">
            <a:extLst>
              <a:ext uri="{FF2B5EF4-FFF2-40B4-BE49-F238E27FC236}">
                <a16:creationId xmlns:a16="http://schemas.microsoft.com/office/drawing/2014/main" id="{64D00FF3-F2E2-4A36-9E68-E4E24DF7593B}"/>
              </a:ext>
            </a:extLst>
          </p:cNvPr>
          <p:cNvSpPr>
            <a:spLocks noGrp="1"/>
          </p:cNvSpPr>
          <p:nvPr>
            <p:ph type="sldNum" sz="quarter" idx="12"/>
          </p:nvPr>
        </p:nvSpPr>
        <p:spPr/>
        <p:txBody>
          <a:bodyPr/>
          <a:lstStyle/>
          <a:p>
            <a:fld id="{D258442F-D128-4B9A-8169-592B73AEC928}" type="slidenum">
              <a:rPr lang="en-US" smtClean="0"/>
              <a:t>‹#›</a:t>
            </a:fld>
            <a:endParaRPr lang="en-US"/>
          </a:p>
        </p:txBody>
      </p:sp>
    </p:spTree>
    <p:extLst>
      <p:ext uri="{BB962C8B-B14F-4D97-AF65-F5344CB8AC3E}">
        <p14:creationId xmlns:p14="http://schemas.microsoft.com/office/powerpoint/2010/main" val="905936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C9E1D-B65C-4273-9C1E-38CA4A7E89AE}"/>
              </a:ext>
            </a:extLst>
          </p:cNvPr>
          <p:cNvSpPr>
            <a:spLocks noGrp="1"/>
          </p:cNvSpPr>
          <p:nvPr>
            <p:ph type="title"/>
          </p:nvPr>
        </p:nvSpPr>
        <p:spPr>
          <a:xfrm>
            <a:off x="514350" y="214667"/>
            <a:ext cx="10515600" cy="758825"/>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DEC11DC-3D1F-4FE9-878A-516D532A16C3}"/>
              </a:ext>
            </a:extLst>
          </p:cNvPr>
          <p:cNvSpPr>
            <a:spLocks noGrp="1"/>
          </p:cNvSpPr>
          <p:nvPr>
            <p:ph sz="half" idx="1"/>
          </p:nvPr>
        </p:nvSpPr>
        <p:spPr>
          <a:xfrm>
            <a:off x="514350" y="187007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07BD52-7CDE-4A55-B343-083BA72CA3F7}"/>
              </a:ext>
            </a:extLst>
          </p:cNvPr>
          <p:cNvSpPr>
            <a:spLocks noGrp="1"/>
          </p:cNvSpPr>
          <p:nvPr>
            <p:ph sz="half" idx="2"/>
          </p:nvPr>
        </p:nvSpPr>
        <p:spPr>
          <a:xfrm>
            <a:off x="649605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47E917-0DD3-47A6-BEA1-3451C91AC2EE}"/>
              </a:ext>
            </a:extLst>
          </p:cNvPr>
          <p:cNvSpPr>
            <a:spLocks noGrp="1"/>
          </p:cNvSpPr>
          <p:nvPr>
            <p:ph type="dt" sz="half" idx="10"/>
          </p:nvPr>
        </p:nvSpPr>
        <p:spPr/>
        <p:txBody>
          <a:bodyPr/>
          <a:lstStyle/>
          <a:p>
            <a:fld id="{5321DE4B-D91A-4998-89F5-981C58616758}" type="datetimeFigureOut">
              <a:rPr lang="en-US" smtClean="0"/>
              <a:t>7/20/2021</a:t>
            </a:fld>
            <a:endParaRPr lang="en-US"/>
          </a:p>
        </p:txBody>
      </p:sp>
      <p:sp>
        <p:nvSpPr>
          <p:cNvPr id="6" name="Footer Placeholder 5">
            <a:extLst>
              <a:ext uri="{FF2B5EF4-FFF2-40B4-BE49-F238E27FC236}">
                <a16:creationId xmlns:a16="http://schemas.microsoft.com/office/drawing/2014/main" id="{9E566652-845C-418A-ACF9-483385D23D66}"/>
              </a:ext>
            </a:extLst>
          </p:cNvPr>
          <p:cNvSpPr>
            <a:spLocks noGrp="1"/>
          </p:cNvSpPr>
          <p:nvPr>
            <p:ph type="ftr" sz="quarter" idx="11"/>
          </p:nvPr>
        </p:nvSpPr>
        <p:spPr/>
        <p:txBody>
          <a:bodyPr/>
          <a:lstStyle/>
          <a:p>
            <a:endParaRPr lang="en-US"/>
          </a:p>
          <a:p>
            <a:r>
              <a:rPr lang="en-US"/>
              <a:t>Copyright © 2020. Texas Education Agency. All Rights Reserved.</a:t>
            </a:r>
          </a:p>
          <a:p>
            <a:endParaRPr lang="en-US"/>
          </a:p>
        </p:txBody>
      </p:sp>
      <p:sp>
        <p:nvSpPr>
          <p:cNvPr id="7" name="Slide Number Placeholder 6">
            <a:extLst>
              <a:ext uri="{FF2B5EF4-FFF2-40B4-BE49-F238E27FC236}">
                <a16:creationId xmlns:a16="http://schemas.microsoft.com/office/drawing/2014/main" id="{5FFF41DE-7C38-4AD4-887E-6D193B112C51}"/>
              </a:ext>
            </a:extLst>
          </p:cNvPr>
          <p:cNvSpPr>
            <a:spLocks noGrp="1"/>
          </p:cNvSpPr>
          <p:nvPr>
            <p:ph type="sldNum" sz="quarter" idx="12"/>
          </p:nvPr>
        </p:nvSpPr>
        <p:spPr/>
        <p:txBody>
          <a:bodyPr/>
          <a:lstStyle/>
          <a:p>
            <a:fld id="{D258442F-D128-4B9A-8169-592B73AEC928}" type="slidenum">
              <a:rPr lang="en-US" smtClean="0"/>
              <a:t>‹#›</a:t>
            </a:fld>
            <a:endParaRPr lang="en-US"/>
          </a:p>
        </p:txBody>
      </p:sp>
      <p:sp>
        <p:nvSpPr>
          <p:cNvPr id="9" name="Text Placeholder 8">
            <a:extLst>
              <a:ext uri="{FF2B5EF4-FFF2-40B4-BE49-F238E27FC236}">
                <a16:creationId xmlns:a16="http://schemas.microsoft.com/office/drawing/2014/main" id="{0B508ADF-3BC6-46BE-A02B-AC34BFE6B724}"/>
              </a:ext>
            </a:extLst>
          </p:cNvPr>
          <p:cNvSpPr>
            <a:spLocks noGrp="1"/>
          </p:cNvSpPr>
          <p:nvPr>
            <p:ph type="body" sz="quarter" idx="13" hasCustomPrompt="1"/>
          </p:nvPr>
        </p:nvSpPr>
        <p:spPr>
          <a:xfrm>
            <a:off x="514350" y="1342232"/>
            <a:ext cx="5181600" cy="438150"/>
          </a:xfrm>
        </p:spPr>
        <p:txBody>
          <a:bodyPr/>
          <a:lstStyle>
            <a:lvl1pPr>
              <a:buNone/>
              <a:defRPr>
                <a:latin typeface="Open Sans bold" panose="020B0806030504020204" pitchFamily="34" charset="0"/>
                <a:ea typeface="Open Sans bold" panose="020B0806030504020204" pitchFamily="34" charset="0"/>
                <a:cs typeface="Open Sans bold" panose="020B0806030504020204" pitchFamily="34" charset="0"/>
              </a:defRPr>
            </a:lvl1pPr>
            <a:lvl2pPr>
              <a:buNone/>
              <a:defRPr>
                <a:latin typeface="Open Sans bold" panose="020B0806030504020204" pitchFamily="34" charset="0"/>
                <a:ea typeface="Open Sans bold" panose="020B0806030504020204" pitchFamily="34" charset="0"/>
                <a:cs typeface="Open Sans bold" panose="020B0806030504020204" pitchFamily="34" charset="0"/>
              </a:defRPr>
            </a:lvl2pPr>
            <a:lvl3pPr>
              <a:buNone/>
              <a:defRPr>
                <a:latin typeface="Open Sans bold" panose="020B0806030504020204" pitchFamily="34" charset="0"/>
                <a:ea typeface="Open Sans bold" panose="020B0806030504020204" pitchFamily="34" charset="0"/>
                <a:cs typeface="Open Sans bold" panose="020B0806030504020204" pitchFamily="34" charset="0"/>
              </a:defRPr>
            </a:lvl3pPr>
            <a:lvl4pPr>
              <a:buNone/>
              <a:defRPr>
                <a:latin typeface="Open Sans bold" panose="020B0806030504020204" pitchFamily="34" charset="0"/>
                <a:ea typeface="Open Sans bold" panose="020B0806030504020204" pitchFamily="34" charset="0"/>
                <a:cs typeface="Open Sans bold" panose="020B0806030504020204" pitchFamily="34" charset="0"/>
              </a:defRPr>
            </a:lvl4pPr>
            <a:lvl5pPr>
              <a:buNone/>
              <a:defRPr>
                <a:latin typeface="Open Sans bold" panose="020B0806030504020204" pitchFamily="34" charset="0"/>
                <a:ea typeface="Open Sans bold" panose="020B0806030504020204" pitchFamily="34" charset="0"/>
                <a:cs typeface="Open Sans bold" panose="020B0806030504020204" pitchFamily="34" charset="0"/>
              </a:defRPr>
            </a:lvl5pPr>
          </a:lstStyle>
          <a:p>
            <a:pPr lvl="0"/>
            <a:r>
              <a:rPr lang="en-US" err="1"/>
              <a:t>Subhealine</a:t>
            </a:r>
            <a:endParaRPr lang="en-US"/>
          </a:p>
        </p:txBody>
      </p:sp>
      <p:sp>
        <p:nvSpPr>
          <p:cNvPr id="10" name="Text Placeholder 8">
            <a:extLst>
              <a:ext uri="{FF2B5EF4-FFF2-40B4-BE49-F238E27FC236}">
                <a16:creationId xmlns:a16="http://schemas.microsoft.com/office/drawing/2014/main" id="{73557F6E-1252-4C96-81A4-43499FA027C4}"/>
              </a:ext>
            </a:extLst>
          </p:cNvPr>
          <p:cNvSpPr>
            <a:spLocks noGrp="1"/>
          </p:cNvSpPr>
          <p:nvPr>
            <p:ph type="body" sz="quarter" idx="14" hasCustomPrompt="1"/>
          </p:nvPr>
        </p:nvSpPr>
        <p:spPr>
          <a:xfrm>
            <a:off x="6496050" y="1297782"/>
            <a:ext cx="5181600" cy="438150"/>
          </a:xfrm>
        </p:spPr>
        <p:txBody>
          <a:bodyPr/>
          <a:lstStyle>
            <a:lvl1pPr>
              <a:buNone/>
              <a:defRPr>
                <a:latin typeface="Open Sans bold" panose="020B0806030504020204" pitchFamily="34" charset="0"/>
                <a:ea typeface="Open Sans bold" panose="020B0806030504020204" pitchFamily="34" charset="0"/>
                <a:cs typeface="Open Sans bold" panose="020B0806030504020204" pitchFamily="34" charset="0"/>
              </a:defRPr>
            </a:lvl1pPr>
            <a:lvl2pPr>
              <a:buNone/>
              <a:defRPr>
                <a:latin typeface="Open Sans bold" panose="020B0806030504020204" pitchFamily="34" charset="0"/>
                <a:ea typeface="Open Sans bold" panose="020B0806030504020204" pitchFamily="34" charset="0"/>
                <a:cs typeface="Open Sans bold" panose="020B0806030504020204" pitchFamily="34" charset="0"/>
              </a:defRPr>
            </a:lvl2pPr>
            <a:lvl3pPr>
              <a:buNone/>
              <a:defRPr>
                <a:latin typeface="Open Sans bold" panose="020B0806030504020204" pitchFamily="34" charset="0"/>
                <a:ea typeface="Open Sans bold" panose="020B0806030504020204" pitchFamily="34" charset="0"/>
                <a:cs typeface="Open Sans bold" panose="020B0806030504020204" pitchFamily="34" charset="0"/>
              </a:defRPr>
            </a:lvl3pPr>
            <a:lvl4pPr>
              <a:buNone/>
              <a:defRPr>
                <a:latin typeface="Open Sans bold" panose="020B0806030504020204" pitchFamily="34" charset="0"/>
                <a:ea typeface="Open Sans bold" panose="020B0806030504020204" pitchFamily="34" charset="0"/>
                <a:cs typeface="Open Sans bold" panose="020B0806030504020204" pitchFamily="34" charset="0"/>
              </a:defRPr>
            </a:lvl4pPr>
            <a:lvl5pPr>
              <a:buNone/>
              <a:defRPr>
                <a:latin typeface="Open Sans bold" panose="020B0806030504020204" pitchFamily="34" charset="0"/>
                <a:ea typeface="Open Sans bold" panose="020B0806030504020204" pitchFamily="34" charset="0"/>
                <a:cs typeface="Open Sans bold" panose="020B0806030504020204" pitchFamily="34" charset="0"/>
              </a:defRPr>
            </a:lvl5pPr>
          </a:lstStyle>
          <a:p>
            <a:pPr lvl="0"/>
            <a:r>
              <a:rPr lang="en-US" err="1"/>
              <a:t>Subhealine</a:t>
            </a:r>
            <a:endParaRPr lang="en-US"/>
          </a:p>
        </p:txBody>
      </p:sp>
    </p:spTree>
    <p:extLst>
      <p:ext uri="{BB962C8B-B14F-4D97-AF65-F5344CB8AC3E}">
        <p14:creationId xmlns:p14="http://schemas.microsoft.com/office/powerpoint/2010/main" val="37285573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EC11DC-3D1F-4FE9-878A-516D532A16C3}"/>
              </a:ext>
            </a:extLst>
          </p:cNvPr>
          <p:cNvSpPr>
            <a:spLocks noGrp="1"/>
          </p:cNvSpPr>
          <p:nvPr>
            <p:ph sz="half" idx="1"/>
          </p:nvPr>
        </p:nvSpPr>
        <p:spPr>
          <a:xfrm>
            <a:off x="514350" y="187007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07BD52-7CDE-4A55-B343-083BA72CA3F7}"/>
              </a:ext>
            </a:extLst>
          </p:cNvPr>
          <p:cNvSpPr>
            <a:spLocks noGrp="1"/>
          </p:cNvSpPr>
          <p:nvPr>
            <p:ph sz="half" idx="2"/>
          </p:nvPr>
        </p:nvSpPr>
        <p:spPr>
          <a:xfrm>
            <a:off x="649605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47E917-0DD3-47A6-BEA1-3451C91AC2EE}"/>
              </a:ext>
            </a:extLst>
          </p:cNvPr>
          <p:cNvSpPr>
            <a:spLocks noGrp="1"/>
          </p:cNvSpPr>
          <p:nvPr>
            <p:ph type="dt" sz="half" idx="10"/>
          </p:nvPr>
        </p:nvSpPr>
        <p:spPr/>
        <p:txBody>
          <a:bodyPr/>
          <a:lstStyle/>
          <a:p>
            <a:fld id="{5321DE4B-D91A-4998-89F5-981C58616758}" type="datetimeFigureOut">
              <a:rPr lang="en-US" smtClean="0"/>
              <a:t>7/20/2021</a:t>
            </a:fld>
            <a:endParaRPr lang="en-US"/>
          </a:p>
        </p:txBody>
      </p:sp>
      <p:sp>
        <p:nvSpPr>
          <p:cNvPr id="6" name="Footer Placeholder 5">
            <a:extLst>
              <a:ext uri="{FF2B5EF4-FFF2-40B4-BE49-F238E27FC236}">
                <a16:creationId xmlns:a16="http://schemas.microsoft.com/office/drawing/2014/main" id="{9E566652-845C-418A-ACF9-483385D23D66}"/>
              </a:ext>
            </a:extLst>
          </p:cNvPr>
          <p:cNvSpPr>
            <a:spLocks noGrp="1"/>
          </p:cNvSpPr>
          <p:nvPr>
            <p:ph type="ftr" sz="quarter" idx="11"/>
          </p:nvPr>
        </p:nvSpPr>
        <p:spPr/>
        <p:txBody>
          <a:bodyPr/>
          <a:lstStyle/>
          <a:p>
            <a:endParaRPr lang="en-US"/>
          </a:p>
          <a:p>
            <a:r>
              <a:rPr lang="en-US"/>
              <a:t>Copyright © 2020. Texas Education Agency. All Rights Reserved.</a:t>
            </a:r>
          </a:p>
          <a:p>
            <a:endParaRPr lang="en-US"/>
          </a:p>
        </p:txBody>
      </p:sp>
      <p:sp>
        <p:nvSpPr>
          <p:cNvPr id="7" name="Slide Number Placeholder 6">
            <a:extLst>
              <a:ext uri="{FF2B5EF4-FFF2-40B4-BE49-F238E27FC236}">
                <a16:creationId xmlns:a16="http://schemas.microsoft.com/office/drawing/2014/main" id="{5FFF41DE-7C38-4AD4-887E-6D193B112C51}"/>
              </a:ext>
            </a:extLst>
          </p:cNvPr>
          <p:cNvSpPr>
            <a:spLocks noGrp="1"/>
          </p:cNvSpPr>
          <p:nvPr>
            <p:ph type="sldNum" sz="quarter" idx="12"/>
          </p:nvPr>
        </p:nvSpPr>
        <p:spPr/>
        <p:txBody>
          <a:bodyPr/>
          <a:lstStyle/>
          <a:p>
            <a:fld id="{D258442F-D128-4B9A-8169-592B73AEC928}" type="slidenum">
              <a:rPr lang="en-US" smtClean="0"/>
              <a:t>‹#›</a:t>
            </a:fld>
            <a:endParaRPr lang="en-US"/>
          </a:p>
        </p:txBody>
      </p:sp>
      <p:sp>
        <p:nvSpPr>
          <p:cNvPr id="10" name="Title 1">
            <a:extLst>
              <a:ext uri="{FF2B5EF4-FFF2-40B4-BE49-F238E27FC236}">
                <a16:creationId xmlns:a16="http://schemas.microsoft.com/office/drawing/2014/main" id="{80B24D34-8DB4-42DF-8177-4904A2F69500}"/>
              </a:ext>
            </a:extLst>
          </p:cNvPr>
          <p:cNvSpPr>
            <a:spLocks noGrp="1"/>
          </p:cNvSpPr>
          <p:nvPr>
            <p:ph type="title"/>
          </p:nvPr>
        </p:nvSpPr>
        <p:spPr>
          <a:xfrm>
            <a:off x="514350" y="241300"/>
            <a:ext cx="10515600" cy="758825"/>
          </a:xfrm>
        </p:spPr>
        <p:txBody>
          <a:bodyPr/>
          <a:lstStyle/>
          <a:p>
            <a:r>
              <a:rPr lang="en-US"/>
              <a:t>Click to edit Master title style</a:t>
            </a:r>
          </a:p>
        </p:txBody>
      </p:sp>
      <p:sp>
        <p:nvSpPr>
          <p:cNvPr id="11" name="Text Placeholder 8">
            <a:extLst>
              <a:ext uri="{FF2B5EF4-FFF2-40B4-BE49-F238E27FC236}">
                <a16:creationId xmlns:a16="http://schemas.microsoft.com/office/drawing/2014/main" id="{0D608C53-1C0F-411A-A4C8-05FA848196D0}"/>
              </a:ext>
            </a:extLst>
          </p:cNvPr>
          <p:cNvSpPr>
            <a:spLocks noGrp="1"/>
          </p:cNvSpPr>
          <p:nvPr>
            <p:ph type="body" sz="quarter" idx="13" hasCustomPrompt="1"/>
          </p:nvPr>
        </p:nvSpPr>
        <p:spPr>
          <a:xfrm>
            <a:off x="514350" y="1342232"/>
            <a:ext cx="5181600" cy="438150"/>
          </a:xfrm>
        </p:spPr>
        <p:txBody>
          <a:bodyPr/>
          <a:lstStyle>
            <a:lvl1pPr>
              <a:buNone/>
              <a:defRPr>
                <a:latin typeface="Open Sans bold" panose="020B0806030504020204" pitchFamily="34" charset="0"/>
                <a:ea typeface="Open Sans bold" panose="020B0806030504020204" pitchFamily="34" charset="0"/>
                <a:cs typeface="Open Sans bold" panose="020B0806030504020204" pitchFamily="34" charset="0"/>
              </a:defRPr>
            </a:lvl1pPr>
            <a:lvl2pPr>
              <a:buNone/>
              <a:defRPr>
                <a:latin typeface="Open Sans bold" panose="020B0806030504020204" pitchFamily="34" charset="0"/>
                <a:ea typeface="Open Sans bold" panose="020B0806030504020204" pitchFamily="34" charset="0"/>
                <a:cs typeface="Open Sans bold" panose="020B0806030504020204" pitchFamily="34" charset="0"/>
              </a:defRPr>
            </a:lvl2pPr>
            <a:lvl3pPr>
              <a:buNone/>
              <a:defRPr>
                <a:latin typeface="Open Sans bold" panose="020B0806030504020204" pitchFamily="34" charset="0"/>
                <a:ea typeface="Open Sans bold" panose="020B0806030504020204" pitchFamily="34" charset="0"/>
                <a:cs typeface="Open Sans bold" panose="020B0806030504020204" pitchFamily="34" charset="0"/>
              </a:defRPr>
            </a:lvl3pPr>
            <a:lvl4pPr>
              <a:buNone/>
              <a:defRPr>
                <a:latin typeface="Open Sans bold" panose="020B0806030504020204" pitchFamily="34" charset="0"/>
                <a:ea typeface="Open Sans bold" panose="020B0806030504020204" pitchFamily="34" charset="0"/>
                <a:cs typeface="Open Sans bold" panose="020B0806030504020204" pitchFamily="34" charset="0"/>
              </a:defRPr>
            </a:lvl4pPr>
            <a:lvl5pPr>
              <a:buNone/>
              <a:defRPr>
                <a:latin typeface="Open Sans bold" panose="020B0806030504020204" pitchFamily="34" charset="0"/>
                <a:ea typeface="Open Sans bold" panose="020B0806030504020204" pitchFamily="34" charset="0"/>
                <a:cs typeface="Open Sans bold" panose="020B0806030504020204" pitchFamily="34" charset="0"/>
              </a:defRPr>
            </a:lvl5pPr>
          </a:lstStyle>
          <a:p>
            <a:pPr lvl="0"/>
            <a:r>
              <a:rPr lang="en-US" err="1"/>
              <a:t>Subhealine</a:t>
            </a:r>
            <a:endParaRPr lang="en-US"/>
          </a:p>
        </p:txBody>
      </p:sp>
      <p:sp>
        <p:nvSpPr>
          <p:cNvPr id="12" name="Text Placeholder 8">
            <a:extLst>
              <a:ext uri="{FF2B5EF4-FFF2-40B4-BE49-F238E27FC236}">
                <a16:creationId xmlns:a16="http://schemas.microsoft.com/office/drawing/2014/main" id="{D4D78431-9D22-4309-B836-97EDFE055968}"/>
              </a:ext>
            </a:extLst>
          </p:cNvPr>
          <p:cNvSpPr>
            <a:spLocks noGrp="1"/>
          </p:cNvSpPr>
          <p:nvPr>
            <p:ph type="body" sz="quarter" idx="14" hasCustomPrompt="1"/>
          </p:nvPr>
        </p:nvSpPr>
        <p:spPr>
          <a:xfrm>
            <a:off x="6496050" y="1297782"/>
            <a:ext cx="5181600" cy="438150"/>
          </a:xfrm>
        </p:spPr>
        <p:txBody>
          <a:bodyPr/>
          <a:lstStyle>
            <a:lvl1pPr>
              <a:buNone/>
              <a:defRPr>
                <a:latin typeface="Open Sans bold" panose="020B0806030504020204" pitchFamily="34" charset="0"/>
                <a:ea typeface="Open Sans bold" panose="020B0806030504020204" pitchFamily="34" charset="0"/>
                <a:cs typeface="Open Sans bold" panose="020B0806030504020204" pitchFamily="34" charset="0"/>
              </a:defRPr>
            </a:lvl1pPr>
            <a:lvl2pPr>
              <a:buNone/>
              <a:defRPr>
                <a:latin typeface="Open Sans bold" panose="020B0806030504020204" pitchFamily="34" charset="0"/>
                <a:ea typeface="Open Sans bold" panose="020B0806030504020204" pitchFamily="34" charset="0"/>
                <a:cs typeface="Open Sans bold" panose="020B0806030504020204" pitchFamily="34" charset="0"/>
              </a:defRPr>
            </a:lvl2pPr>
            <a:lvl3pPr>
              <a:buNone/>
              <a:defRPr>
                <a:latin typeface="Open Sans bold" panose="020B0806030504020204" pitchFamily="34" charset="0"/>
                <a:ea typeface="Open Sans bold" panose="020B0806030504020204" pitchFamily="34" charset="0"/>
                <a:cs typeface="Open Sans bold" panose="020B0806030504020204" pitchFamily="34" charset="0"/>
              </a:defRPr>
            </a:lvl3pPr>
            <a:lvl4pPr>
              <a:buNone/>
              <a:defRPr>
                <a:latin typeface="Open Sans bold" panose="020B0806030504020204" pitchFamily="34" charset="0"/>
                <a:ea typeface="Open Sans bold" panose="020B0806030504020204" pitchFamily="34" charset="0"/>
                <a:cs typeface="Open Sans bold" panose="020B0806030504020204" pitchFamily="34" charset="0"/>
              </a:defRPr>
            </a:lvl4pPr>
            <a:lvl5pPr>
              <a:buNone/>
              <a:defRPr>
                <a:latin typeface="Open Sans bold" panose="020B0806030504020204" pitchFamily="34" charset="0"/>
                <a:ea typeface="Open Sans bold" panose="020B0806030504020204" pitchFamily="34" charset="0"/>
                <a:cs typeface="Open Sans bold" panose="020B0806030504020204" pitchFamily="34" charset="0"/>
              </a:defRPr>
            </a:lvl5pPr>
          </a:lstStyle>
          <a:p>
            <a:pPr lvl="0"/>
            <a:r>
              <a:rPr lang="en-US" err="1"/>
              <a:t>Subhealine</a:t>
            </a:r>
            <a:endParaRPr lang="en-US"/>
          </a:p>
        </p:txBody>
      </p:sp>
    </p:spTree>
    <p:extLst>
      <p:ext uri="{BB962C8B-B14F-4D97-AF65-F5344CB8AC3E}">
        <p14:creationId xmlns:p14="http://schemas.microsoft.com/office/powerpoint/2010/main" val="1446604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EC11DC-3D1F-4FE9-878A-516D532A16C3}"/>
              </a:ext>
            </a:extLst>
          </p:cNvPr>
          <p:cNvSpPr>
            <a:spLocks noGrp="1"/>
          </p:cNvSpPr>
          <p:nvPr>
            <p:ph sz="half" idx="1"/>
          </p:nvPr>
        </p:nvSpPr>
        <p:spPr>
          <a:xfrm>
            <a:off x="514350" y="187007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07BD52-7CDE-4A55-B343-083BA72CA3F7}"/>
              </a:ext>
            </a:extLst>
          </p:cNvPr>
          <p:cNvSpPr>
            <a:spLocks noGrp="1"/>
          </p:cNvSpPr>
          <p:nvPr>
            <p:ph sz="half" idx="2"/>
          </p:nvPr>
        </p:nvSpPr>
        <p:spPr>
          <a:xfrm>
            <a:off x="649605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47E917-0DD3-47A6-BEA1-3451C91AC2EE}"/>
              </a:ext>
            </a:extLst>
          </p:cNvPr>
          <p:cNvSpPr>
            <a:spLocks noGrp="1"/>
          </p:cNvSpPr>
          <p:nvPr>
            <p:ph type="dt" sz="half" idx="10"/>
          </p:nvPr>
        </p:nvSpPr>
        <p:spPr/>
        <p:txBody>
          <a:bodyPr/>
          <a:lstStyle/>
          <a:p>
            <a:fld id="{5321DE4B-D91A-4998-89F5-981C58616758}" type="datetimeFigureOut">
              <a:rPr lang="en-US" smtClean="0"/>
              <a:t>7/20/2021</a:t>
            </a:fld>
            <a:endParaRPr lang="en-US"/>
          </a:p>
        </p:txBody>
      </p:sp>
      <p:sp>
        <p:nvSpPr>
          <p:cNvPr id="6" name="Footer Placeholder 5">
            <a:extLst>
              <a:ext uri="{FF2B5EF4-FFF2-40B4-BE49-F238E27FC236}">
                <a16:creationId xmlns:a16="http://schemas.microsoft.com/office/drawing/2014/main" id="{9E566652-845C-418A-ACF9-483385D23D66}"/>
              </a:ext>
            </a:extLst>
          </p:cNvPr>
          <p:cNvSpPr>
            <a:spLocks noGrp="1"/>
          </p:cNvSpPr>
          <p:nvPr>
            <p:ph type="ftr" sz="quarter" idx="11"/>
          </p:nvPr>
        </p:nvSpPr>
        <p:spPr/>
        <p:txBody>
          <a:bodyPr/>
          <a:lstStyle/>
          <a:p>
            <a:endParaRPr lang="en-US"/>
          </a:p>
          <a:p>
            <a:r>
              <a:rPr lang="en-US"/>
              <a:t>Copyright © 2020. Texas Education Agency. All Rights Reserved.</a:t>
            </a:r>
          </a:p>
          <a:p>
            <a:endParaRPr lang="en-US"/>
          </a:p>
        </p:txBody>
      </p:sp>
      <p:sp>
        <p:nvSpPr>
          <p:cNvPr id="7" name="Slide Number Placeholder 6">
            <a:extLst>
              <a:ext uri="{FF2B5EF4-FFF2-40B4-BE49-F238E27FC236}">
                <a16:creationId xmlns:a16="http://schemas.microsoft.com/office/drawing/2014/main" id="{5FFF41DE-7C38-4AD4-887E-6D193B112C51}"/>
              </a:ext>
            </a:extLst>
          </p:cNvPr>
          <p:cNvSpPr>
            <a:spLocks noGrp="1"/>
          </p:cNvSpPr>
          <p:nvPr>
            <p:ph type="sldNum" sz="quarter" idx="12"/>
          </p:nvPr>
        </p:nvSpPr>
        <p:spPr/>
        <p:txBody>
          <a:bodyPr/>
          <a:lstStyle/>
          <a:p>
            <a:fld id="{D258442F-D128-4B9A-8169-592B73AEC928}" type="slidenum">
              <a:rPr lang="en-US" smtClean="0"/>
              <a:t>‹#›</a:t>
            </a:fld>
            <a:endParaRPr lang="en-US"/>
          </a:p>
        </p:txBody>
      </p:sp>
      <p:sp>
        <p:nvSpPr>
          <p:cNvPr id="8" name="Title 1">
            <a:extLst>
              <a:ext uri="{FF2B5EF4-FFF2-40B4-BE49-F238E27FC236}">
                <a16:creationId xmlns:a16="http://schemas.microsoft.com/office/drawing/2014/main" id="{B127CCC8-F36D-4A7F-929A-DA1958DA417E}"/>
              </a:ext>
            </a:extLst>
          </p:cNvPr>
          <p:cNvSpPr>
            <a:spLocks noGrp="1"/>
          </p:cNvSpPr>
          <p:nvPr>
            <p:ph type="title"/>
          </p:nvPr>
        </p:nvSpPr>
        <p:spPr>
          <a:xfrm>
            <a:off x="514350" y="241300"/>
            <a:ext cx="10515600" cy="758825"/>
          </a:xfrm>
        </p:spPr>
        <p:txBody>
          <a:bodyPr/>
          <a:lstStyle/>
          <a:p>
            <a:r>
              <a:rPr lang="en-US"/>
              <a:t>Click to edit Master title style</a:t>
            </a:r>
          </a:p>
        </p:txBody>
      </p:sp>
      <p:sp>
        <p:nvSpPr>
          <p:cNvPr id="9" name="Text Placeholder 8">
            <a:extLst>
              <a:ext uri="{FF2B5EF4-FFF2-40B4-BE49-F238E27FC236}">
                <a16:creationId xmlns:a16="http://schemas.microsoft.com/office/drawing/2014/main" id="{889B0D78-24EF-4EBA-9D5B-022E6B870A94}"/>
              </a:ext>
            </a:extLst>
          </p:cNvPr>
          <p:cNvSpPr>
            <a:spLocks noGrp="1"/>
          </p:cNvSpPr>
          <p:nvPr>
            <p:ph type="body" sz="quarter" idx="13" hasCustomPrompt="1"/>
          </p:nvPr>
        </p:nvSpPr>
        <p:spPr>
          <a:xfrm>
            <a:off x="514350" y="1342232"/>
            <a:ext cx="5181600" cy="438150"/>
          </a:xfrm>
        </p:spPr>
        <p:txBody>
          <a:bodyPr/>
          <a:lstStyle>
            <a:lvl1pPr>
              <a:buNone/>
              <a:defRPr>
                <a:latin typeface="Open Sans bold" panose="020B0806030504020204" pitchFamily="34" charset="0"/>
                <a:ea typeface="Open Sans bold" panose="020B0806030504020204" pitchFamily="34" charset="0"/>
                <a:cs typeface="Open Sans bold" panose="020B0806030504020204" pitchFamily="34" charset="0"/>
              </a:defRPr>
            </a:lvl1pPr>
            <a:lvl2pPr>
              <a:buNone/>
              <a:defRPr>
                <a:latin typeface="Open Sans bold" panose="020B0806030504020204" pitchFamily="34" charset="0"/>
                <a:ea typeface="Open Sans bold" panose="020B0806030504020204" pitchFamily="34" charset="0"/>
                <a:cs typeface="Open Sans bold" panose="020B0806030504020204" pitchFamily="34" charset="0"/>
              </a:defRPr>
            </a:lvl2pPr>
            <a:lvl3pPr>
              <a:buNone/>
              <a:defRPr>
                <a:latin typeface="Open Sans bold" panose="020B0806030504020204" pitchFamily="34" charset="0"/>
                <a:ea typeface="Open Sans bold" panose="020B0806030504020204" pitchFamily="34" charset="0"/>
                <a:cs typeface="Open Sans bold" panose="020B0806030504020204" pitchFamily="34" charset="0"/>
              </a:defRPr>
            </a:lvl3pPr>
            <a:lvl4pPr>
              <a:buNone/>
              <a:defRPr>
                <a:latin typeface="Open Sans bold" panose="020B0806030504020204" pitchFamily="34" charset="0"/>
                <a:ea typeface="Open Sans bold" panose="020B0806030504020204" pitchFamily="34" charset="0"/>
                <a:cs typeface="Open Sans bold" panose="020B0806030504020204" pitchFamily="34" charset="0"/>
              </a:defRPr>
            </a:lvl4pPr>
            <a:lvl5pPr>
              <a:buNone/>
              <a:defRPr>
                <a:latin typeface="Open Sans bold" panose="020B0806030504020204" pitchFamily="34" charset="0"/>
                <a:ea typeface="Open Sans bold" panose="020B0806030504020204" pitchFamily="34" charset="0"/>
                <a:cs typeface="Open Sans bold" panose="020B0806030504020204" pitchFamily="34" charset="0"/>
              </a:defRPr>
            </a:lvl5pPr>
          </a:lstStyle>
          <a:p>
            <a:pPr lvl="0"/>
            <a:r>
              <a:rPr lang="en-US" err="1"/>
              <a:t>Subhealine</a:t>
            </a:r>
            <a:endParaRPr lang="en-US"/>
          </a:p>
        </p:txBody>
      </p:sp>
      <p:sp>
        <p:nvSpPr>
          <p:cNvPr id="10" name="Text Placeholder 8">
            <a:extLst>
              <a:ext uri="{FF2B5EF4-FFF2-40B4-BE49-F238E27FC236}">
                <a16:creationId xmlns:a16="http://schemas.microsoft.com/office/drawing/2014/main" id="{0D068A1F-2307-482D-BCBD-527FDA2CE8A1}"/>
              </a:ext>
            </a:extLst>
          </p:cNvPr>
          <p:cNvSpPr>
            <a:spLocks noGrp="1"/>
          </p:cNvSpPr>
          <p:nvPr>
            <p:ph type="body" sz="quarter" idx="14" hasCustomPrompt="1"/>
          </p:nvPr>
        </p:nvSpPr>
        <p:spPr>
          <a:xfrm>
            <a:off x="6496050" y="1297782"/>
            <a:ext cx="5181600" cy="438150"/>
          </a:xfrm>
        </p:spPr>
        <p:txBody>
          <a:bodyPr/>
          <a:lstStyle>
            <a:lvl1pPr>
              <a:buNone/>
              <a:defRPr>
                <a:latin typeface="Open Sans bold" panose="020B0806030504020204" pitchFamily="34" charset="0"/>
                <a:ea typeface="Open Sans bold" panose="020B0806030504020204" pitchFamily="34" charset="0"/>
                <a:cs typeface="Open Sans bold" panose="020B0806030504020204" pitchFamily="34" charset="0"/>
              </a:defRPr>
            </a:lvl1pPr>
            <a:lvl2pPr>
              <a:buNone/>
              <a:defRPr>
                <a:latin typeface="Open Sans bold" panose="020B0806030504020204" pitchFamily="34" charset="0"/>
                <a:ea typeface="Open Sans bold" panose="020B0806030504020204" pitchFamily="34" charset="0"/>
                <a:cs typeface="Open Sans bold" panose="020B0806030504020204" pitchFamily="34" charset="0"/>
              </a:defRPr>
            </a:lvl2pPr>
            <a:lvl3pPr>
              <a:buNone/>
              <a:defRPr>
                <a:latin typeface="Open Sans bold" panose="020B0806030504020204" pitchFamily="34" charset="0"/>
                <a:ea typeface="Open Sans bold" panose="020B0806030504020204" pitchFamily="34" charset="0"/>
                <a:cs typeface="Open Sans bold" panose="020B0806030504020204" pitchFamily="34" charset="0"/>
              </a:defRPr>
            </a:lvl3pPr>
            <a:lvl4pPr>
              <a:buNone/>
              <a:defRPr>
                <a:latin typeface="Open Sans bold" panose="020B0806030504020204" pitchFamily="34" charset="0"/>
                <a:ea typeface="Open Sans bold" panose="020B0806030504020204" pitchFamily="34" charset="0"/>
                <a:cs typeface="Open Sans bold" panose="020B0806030504020204" pitchFamily="34" charset="0"/>
              </a:defRPr>
            </a:lvl4pPr>
            <a:lvl5pPr>
              <a:buNone/>
              <a:defRPr>
                <a:latin typeface="Open Sans bold" panose="020B0806030504020204" pitchFamily="34" charset="0"/>
                <a:ea typeface="Open Sans bold" panose="020B0806030504020204" pitchFamily="34" charset="0"/>
                <a:cs typeface="Open Sans bold" panose="020B0806030504020204" pitchFamily="34" charset="0"/>
              </a:defRPr>
            </a:lvl5pPr>
          </a:lstStyle>
          <a:p>
            <a:pPr lvl="0"/>
            <a:r>
              <a:rPr lang="en-US" err="1"/>
              <a:t>Subhealine</a:t>
            </a:r>
            <a:endParaRPr lang="en-US"/>
          </a:p>
        </p:txBody>
      </p:sp>
    </p:spTree>
    <p:extLst>
      <p:ext uri="{BB962C8B-B14F-4D97-AF65-F5344CB8AC3E}">
        <p14:creationId xmlns:p14="http://schemas.microsoft.com/office/powerpoint/2010/main" val="8211988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B5C799-0E89-4138-B4CD-80FC02DD54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DF138CB-E030-46C2-A316-AF0EABE7E1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6133DC-7FA8-41FF-8673-C27E15B7FDFA}"/>
              </a:ext>
            </a:extLst>
          </p:cNvPr>
          <p:cNvSpPr>
            <a:spLocks noGrp="1"/>
          </p:cNvSpPr>
          <p:nvPr>
            <p:ph type="dt" sz="half" idx="2"/>
          </p:nvPr>
        </p:nvSpPr>
        <p:spPr>
          <a:xfrm>
            <a:off x="133350" y="6350000"/>
            <a:ext cx="2743200" cy="365125"/>
          </a:xfrm>
          <a:prstGeom prst="rect">
            <a:avLst/>
          </a:prstGeom>
        </p:spPr>
        <p:txBody>
          <a:bodyPr vert="horz" lIns="91440" tIns="45720" rIns="91440" bIns="45720" rtlCol="0" anchor="ctr"/>
          <a:lstStyle>
            <a:lvl1pPr algn="l">
              <a:defRPr sz="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5321DE4B-D91A-4998-89F5-981C58616758}" type="datetimeFigureOut">
              <a:rPr lang="en-US" smtClean="0"/>
              <a:pPr/>
              <a:t>7/20/2021</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5" name="Footer Placeholder 4">
            <a:extLst>
              <a:ext uri="{FF2B5EF4-FFF2-40B4-BE49-F238E27FC236}">
                <a16:creationId xmlns:a16="http://schemas.microsoft.com/office/drawing/2014/main" id="{5A04FABC-0E5D-4C50-8EB8-A8A6447ADB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Copyright © 2020. Texas Education Agency. All Rights Reserved.</a:t>
            </a: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6" name="Slide Number Placeholder 5">
            <a:extLst>
              <a:ext uri="{FF2B5EF4-FFF2-40B4-BE49-F238E27FC236}">
                <a16:creationId xmlns:a16="http://schemas.microsoft.com/office/drawing/2014/main" id="{0CAEEFF9-3B26-4EE6-BAFD-3EEFE4135ABC}"/>
              </a:ext>
            </a:extLst>
          </p:cNvPr>
          <p:cNvSpPr>
            <a:spLocks noGrp="1"/>
          </p:cNvSpPr>
          <p:nvPr>
            <p:ph type="sldNum" sz="quarter" idx="4"/>
          </p:nvPr>
        </p:nvSpPr>
        <p:spPr>
          <a:xfrm>
            <a:off x="931545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D258442F-D128-4B9A-8169-592B73AEC928}" type="slidenum">
              <a:rPr lang="en-US" smtClean="0"/>
              <a:pPr/>
              <a:t>‹#›</a:t>
            </a:fld>
            <a:endParaRPr lang="en-US"/>
          </a:p>
        </p:txBody>
      </p:sp>
    </p:spTree>
    <p:extLst>
      <p:ext uri="{BB962C8B-B14F-4D97-AF65-F5344CB8AC3E}">
        <p14:creationId xmlns:p14="http://schemas.microsoft.com/office/powerpoint/2010/main" val="4046175921"/>
      </p:ext>
    </p:extLst>
  </p:cSld>
  <p:clrMap bg1="lt1" tx1="dk1" bg2="lt2" tx2="dk2" accent1="accent1" accent2="accent2" accent3="accent3" accent4="accent4" accent5="accent5" accent6="accent6" hlink="hlink" folHlink="folHlink"/>
  <p:sldLayoutIdLst>
    <p:sldLayoutId id="2147483691" r:id="rId1"/>
    <p:sldLayoutId id="2147483649" r:id="rId2"/>
    <p:sldLayoutId id="2147483660" r:id="rId3"/>
    <p:sldLayoutId id="2147483661" r:id="rId4"/>
    <p:sldLayoutId id="2147483662" r:id="rId5"/>
    <p:sldLayoutId id="2147483651" r:id="rId6"/>
    <p:sldLayoutId id="2147483652" r:id="rId7"/>
    <p:sldLayoutId id="2147483676" r:id="rId8"/>
    <p:sldLayoutId id="2147483677" r:id="rId9"/>
    <p:sldLayoutId id="2147483678" r:id="rId10"/>
    <p:sldLayoutId id="2147483679" r:id="rId11"/>
    <p:sldLayoutId id="2147483680" r:id="rId12"/>
    <p:sldLayoutId id="2147483681" r:id="rId13"/>
    <p:sldLayoutId id="2147483682" r:id="rId14"/>
    <p:sldLayoutId id="2147483692" r:id="rId15"/>
    <p:sldLayoutId id="2147483683" r:id="rId16"/>
    <p:sldLayoutId id="2147483684" r:id="rId17"/>
    <p:sldLayoutId id="2147483694" r:id="rId18"/>
    <p:sldLayoutId id="2147483693" r:id="rId19"/>
    <p:sldLayoutId id="2147483695" r:id="rId20"/>
    <p:sldLayoutId id="2147483653" r:id="rId21"/>
    <p:sldLayoutId id="2147483685" r:id="rId22"/>
    <p:sldLayoutId id="2147483686" r:id="rId23"/>
    <p:sldLayoutId id="2147483687" r:id="rId24"/>
    <p:sldLayoutId id="2147483688" r:id="rId25"/>
    <p:sldLayoutId id="2147483690" r:id="rId26"/>
    <p:sldLayoutId id="2147483689" r:id="rId27"/>
    <p:sldLayoutId id="2147483696" r:id="rId28"/>
    <p:sldLayoutId id="2147483657" r:id="rId29"/>
    <p:sldLayoutId id="2147483697" r:id="rId30"/>
    <p:sldLayoutId id="2147483698" r:id="rId31"/>
  </p:sldLayoutIdLst>
  <p:txStyles>
    <p:titleStyle>
      <a:lvl1pPr algn="l" defTabSz="914400" rtl="0" eaLnBrk="1" latinLnBrk="0" hangingPunct="1">
        <a:lnSpc>
          <a:spcPct val="90000"/>
        </a:lnSpc>
        <a:spcBef>
          <a:spcPct val="0"/>
        </a:spcBef>
        <a:buNone/>
        <a:defRPr sz="4400" b="0" kern="120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6.pn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15.xml"/><Relationship Id="rId7" Type="http://schemas.openxmlformats.org/officeDocument/2006/relationships/image" Target="../media/image2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8.png"/><Relationship Id="rId5" Type="http://schemas.openxmlformats.org/officeDocument/2006/relationships/image" Target="../media/image27.jpeg"/><Relationship Id="rId10" Type="http://schemas.openxmlformats.org/officeDocument/2006/relationships/image" Target="../media/image26.png"/><Relationship Id="rId4" Type="http://schemas.openxmlformats.org/officeDocument/2006/relationships/notesSlide" Target="../notesSlides/notesSlide2.xml"/><Relationship Id="rId9" Type="http://schemas.openxmlformats.org/officeDocument/2006/relationships/image" Target="../media/image31.svg"/></Relationships>
</file>

<file path=ppt/slides/_rels/slide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4.xml"/><Relationship Id="rId7" Type="http://schemas.openxmlformats.org/officeDocument/2006/relationships/image" Target="../media/image34.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26.png"/><Relationship Id="rId4" Type="http://schemas.openxmlformats.org/officeDocument/2006/relationships/notesSlide" Target="../notesSlides/notesSlide3.xml"/><Relationship Id="rId9" Type="http://schemas.openxmlformats.org/officeDocument/2006/relationships/image" Target="../media/image36.png"/></Relationships>
</file>

<file path=ppt/slides/_rels/slide4.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slideLayout" Target="../slideLayouts/slideLayout10.xml"/><Relationship Id="rId7" Type="http://schemas.openxmlformats.org/officeDocument/2006/relationships/image" Target="../media/image39.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8.jpeg"/><Relationship Id="rId5" Type="http://schemas.openxmlformats.org/officeDocument/2006/relationships/image" Target="../media/image37.png"/><Relationship Id="rId10" Type="http://schemas.openxmlformats.org/officeDocument/2006/relationships/image" Target="../media/image26.png"/><Relationship Id="rId4" Type="http://schemas.openxmlformats.org/officeDocument/2006/relationships/notesSlide" Target="../notesSlides/notesSlide4.xml"/><Relationship Id="rId9" Type="http://schemas.openxmlformats.org/officeDocument/2006/relationships/image" Target="../media/image41.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23.xml"/><Relationship Id="rId7" Type="http://schemas.openxmlformats.org/officeDocument/2006/relationships/image" Target="../media/image44.sv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26.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38.jpeg"/><Relationship Id="rId13" Type="http://schemas.openxmlformats.org/officeDocument/2006/relationships/image" Target="../media/image26.png"/><Relationship Id="rId3" Type="http://schemas.openxmlformats.org/officeDocument/2006/relationships/slideLayout" Target="../slideLayouts/slideLayout7.xml"/><Relationship Id="rId7" Type="http://schemas.openxmlformats.org/officeDocument/2006/relationships/image" Target="../media/image49.png"/><Relationship Id="rId12" Type="http://schemas.openxmlformats.org/officeDocument/2006/relationships/image" Target="../media/image5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8.svg"/><Relationship Id="rId11" Type="http://schemas.openxmlformats.org/officeDocument/2006/relationships/image" Target="../media/image52.svg"/><Relationship Id="rId5" Type="http://schemas.openxmlformats.org/officeDocument/2006/relationships/image" Target="../media/image47.png"/><Relationship Id="rId10" Type="http://schemas.openxmlformats.org/officeDocument/2006/relationships/image" Target="../media/image51.png"/><Relationship Id="rId4" Type="http://schemas.openxmlformats.org/officeDocument/2006/relationships/notesSlide" Target="../notesSlides/notesSlide7.xml"/><Relationship Id="rId9" Type="http://schemas.openxmlformats.org/officeDocument/2006/relationships/image" Target="../media/image5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26.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slideLayout" Target="../slideLayouts/slideLayout18.xml"/><Relationship Id="rId7" Type="http://schemas.openxmlformats.org/officeDocument/2006/relationships/image" Target="../media/image58.png"/><Relationship Id="rId12" Type="http://schemas.openxmlformats.org/officeDocument/2006/relationships/image" Target="../media/image26.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7.png"/><Relationship Id="rId11" Type="http://schemas.openxmlformats.org/officeDocument/2006/relationships/image" Target="../media/image62.sv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notesSlide" Target="../notesSlides/notesSlide9.xml"/><Relationship Id="rId9" Type="http://schemas.openxmlformats.org/officeDocument/2006/relationships/image" Target="../media/image6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4E7C906-E635-A545-8C8F-C6ADDB75A317}"/>
              </a:ext>
            </a:extLst>
          </p:cNvPr>
          <p:cNvSpPr txBox="1">
            <a:spLocks/>
          </p:cNvSpPr>
          <p:nvPr/>
        </p:nvSpPr>
        <p:spPr>
          <a:xfrm>
            <a:off x="519797" y="2486624"/>
            <a:ext cx="7759498" cy="18847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The 3-minute Guide to the </a:t>
            </a:r>
          </a:p>
          <a:p>
            <a:r>
              <a:rPr lang="en-US" sz="40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Teacher Incentive Allotment</a:t>
            </a:r>
          </a:p>
        </p:txBody>
      </p:sp>
      <p:pic>
        <p:nvPicPr>
          <p:cNvPr id="2" name="Audio 1">
            <a:hlinkClick r:id="" action="ppaction://media"/>
            <a:extLst>
              <a:ext uri="{FF2B5EF4-FFF2-40B4-BE49-F238E27FC236}">
                <a16:creationId xmlns:a16="http://schemas.microsoft.com/office/drawing/2014/main" id="{4E6F8BD5-1079-44F8-BAF2-5DC81D95D4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53273609"/>
      </p:ext>
    </p:extLst>
  </p:cSld>
  <p:clrMapOvr>
    <a:masterClrMapping/>
  </p:clrMapOvr>
  <mc:AlternateContent xmlns:mc="http://schemas.openxmlformats.org/markup-compatibility/2006" xmlns:p14="http://schemas.microsoft.com/office/powerpoint/2010/main">
    <mc:Choice Requires="p14">
      <p:transition spd="slow" p14:dur="2000" advTm="4248"/>
    </mc:Choice>
    <mc:Fallback xmlns="">
      <p:transition spd="slow" advTm="4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hidden="1"/>
          <p:cNvSpPr>
            <a:spLocks noGrp="1"/>
          </p:cNvSpPr>
          <p:nvPr>
            <p:ph type="sldNum" sz="quarter" idx="4294967295"/>
          </p:nvPr>
        </p:nvSpPr>
        <p:spPr>
          <a:xfrm>
            <a:off x="9448800" y="6356350"/>
            <a:ext cx="2743200" cy="365125"/>
          </a:xfrm>
        </p:spPr>
        <p:txBody>
          <a:bodyPr/>
          <a:lstStyle/>
          <a:p>
            <a:pPr lvl="0"/>
            <a:fld id="{0088AB57-2DBE-44A3-AE96-942C49E954BF}" type="slidenum">
              <a:rPr lang="en-US" noProof="0" smtClean="0"/>
              <a:pPr lvl="0"/>
              <a:t>10</a:t>
            </a:fld>
            <a:endParaRPr lang="en-US" noProof="0" dirty="0"/>
          </a:p>
        </p:txBody>
      </p:sp>
      <p:cxnSp>
        <p:nvCxnSpPr>
          <p:cNvPr id="4" name="Straight Connector 3">
            <a:extLst>
              <a:ext uri="{FF2B5EF4-FFF2-40B4-BE49-F238E27FC236}">
                <a16:creationId xmlns:a16="http://schemas.microsoft.com/office/drawing/2014/main" id="{E2283FFB-61E5-4533-9F04-D9CD93DFE6B3}"/>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5" name="Audio 4">
            <a:hlinkClick r:id="" action="ppaction://media"/>
            <a:extLst>
              <a:ext uri="{FF2B5EF4-FFF2-40B4-BE49-F238E27FC236}">
                <a16:creationId xmlns:a16="http://schemas.microsoft.com/office/drawing/2014/main" id="{9C430A93-16DA-4FEA-9BA9-21AF9A5C311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683728176"/>
      </p:ext>
    </p:extLst>
  </p:cSld>
  <p:clrMapOvr>
    <a:masterClrMapping/>
  </p:clrMapOvr>
  <mc:AlternateContent xmlns:mc="http://schemas.openxmlformats.org/markup-compatibility/2006" xmlns:p14="http://schemas.microsoft.com/office/powerpoint/2010/main">
    <mc:Choice Requires="p14">
      <p:transition spd="slow" p14:dur="2000" advTm="12468"/>
    </mc:Choice>
    <mc:Fallback xmlns="">
      <p:transition spd="slow" advTm="12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B4286-8BEB-44A5-8FDA-29B8D21B3FB5}"/>
              </a:ext>
            </a:extLst>
          </p:cNvPr>
          <p:cNvSpPr>
            <a:spLocks noGrp="1"/>
          </p:cNvSpPr>
          <p:nvPr>
            <p:ph type="title"/>
          </p:nvPr>
        </p:nvSpPr>
        <p:spPr>
          <a:xfrm>
            <a:off x="1376703" y="365125"/>
            <a:ext cx="10300945" cy="1325563"/>
          </a:xfrm>
        </p:spPr>
        <p:txBody>
          <a:bodyPr>
            <a:normAutofit/>
          </a:bodyPr>
          <a:lstStyle/>
          <a:p>
            <a:r>
              <a:rPr lang="en-US" sz="3600" b="1" dirty="0">
                <a:latin typeface="Open Sans" panose="020B0606030504020204" pitchFamily="34" charset="0"/>
                <a:ea typeface="Open Sans" panose="020B0606030504020204" pitchFamily="34" charset="0"/>
                <a:cs typeface="Open Sans" panose="020B0606030504020204" pitchFamily="34" charset="0"/>
              </a:rPr>
              <a:t>Goals for the Teaching Profession</a:t>
            </a:r>
            <a:endParaRPr lang="en-US" sz="3600" dirty="0"/>
          </a:p>
        </p:txBody>
      </p:sp>
      <p:pic>
        <p:nvPicPr>
          <p:cNvPr id="4" name="Picture 3" descr="A group of people sitting at a table&#10;&#10;Description automatically generated">
            <a:extLst>
              <a:ext uri="{FF2B5EF4-FFF2-40B4-BE49-F238E27FC236}">
                <a16:creationId xmlns:a16="http://schemas.microsoft.com/office/drawing/2014/main" id="{0B6608CB-C668-7342-897A-B0EC0DE57F42}"/>
              </a:ext>
            </a:extLst>
          </p:cNvPr>
          <p:cNvPicPr>
            <a:picLocks noChangeAspect="1"/>
          </p:cNvPicPr>
          <p:nvPr/>
        </p:nvPicPr>
        <p:blipFill>
          <a:blip r:embed="rId5"/>
          <a:stretch>
            <a:fillRect/>
          </a:stretch>
        </p:blipFill>
        <p:spPr>
          <a:xfrm>
            <a:off x="1560062" y="2016764"/>
            <a:ext cx="4834112" cy="3222741"/>
          </a:xfrm>
          <a:prstGeom prst="rect">
            <a:avLst/>
          </a:prstGeom>
        </p:spPr>
      </p:pic>
      <p:sp>
        <p:nvSpPr>
          <p:cNvPr id="5" name="Rounded Rectangle 4">
            <a:extLst>
              <a:ext uri="{FF2B5EF4-FFF2-40B4-BE49-F238E27FC236}">
                <a16:creationId xmlns:a16="http://schemas.microsoft.com/office/drawing/2014/main" id="{2D0223C6-9FB8-6E4F-B6A0-78C95C82CF8D}"/>
              </a:ext>
            </a:extLst>
          </p:cNvPr>
          <p:cNvSpPr/>
          <p:nvPr/>
        </p:nvSpPr>
        <p:spPr>
          <a:xfrm>
            <a:off x="6759138" y="1842945"/>
            <a:ext cx="737942" cy="737942"/>
          </a:xfrm>
          <a:prstGeom prst="roundRect">
            <a:avLst/>
          </a:prstGeom>
          <a:solidFill>
            <a:srgbClr val="87C7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6" name="Rounded Rectangle 5">
            <a:extLst>
              <a:ext uri="{FF2B5EF4-FFF2-40B4-BE49-F238E27FC236}">
                <a16:creationId xmlns:a16="http://schemas.microsoft.com/office/drawing/2014/main" id="{AC354596-6EB0-7941-9852-BE2B208579A5}"/>
              </a:ext>
            </a:extLst>
          </p:cNvPr>
          <p:cNvSpPr/>
          <p:nvPr/>
        </p:nvSpPr>
        <p:spPr>
          <a:xfrm>
            <a:off x="6759138" y="3273316"/>
            <a:ext cx="737942" cy="737942"/>
          </a:xfrm>
          <a:prstGeom prst="roundRect">
            <a:avLst/>
          </a:prstGeom>
          <a:solidFill>
            <a:srgbClr val="05A7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rgbClr val="05A79C"/>
              </a:solidFill>
            </a:endParaRPr>
          </a:p>
        </p:txBody>
      </p:sp>
      <p:sp>
        <p:nvSpPr>
          <p:cNvPr id="7" name="Rounded Rectangle 6">
            <a:extLst>
              <a:ext uri="{FF2B5EF4-FFF2-40B4-BE49-F238E27FC236}">
                <a16:creationId xmlns:a16="http://schemas.microsoft.com/office/drawing/2014/main" id="{15CBFE60-4DC8-D34A-8961-507868AF4161}"/>
              </a:ext>
            </a:extLst>
          </p:cNvPr>
          <p:cNvSpPr/>
          <p:nvPr/>
        </p:nvSpPr>
        <p:spPr>
          <a:xfrm>
            <a:off x="6756162" y="4662650"/>
            <a:ext cx="737942" cy="737942"/>
          </a:xfrm>
          <a:prstGeom prst="roundRect">
            <a:avLst/>
          </a:prstGeom>
          <a:solidFill>
            <a:srgbClr val="0955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8" name="TextBox 7">
            <a:extLst>
              <a:ext uri="{FF2B5EF4-FFF2-40B4-BE49-F238E27FC236}">
                <a16:creationId xmlns:a16="http://schemas.microsoft.com/office/drawing/2014/main" id="{62F26155-7F4C-8D48-9925-6BC3B0F37083}"/>
              </a:ext>
            </a:extLst>
          </p:cNvPr>
          <p:cNvSpPr txBox="1"/>
          <p:nvPr/>
        </p:nvSpPr>
        <p:spPr>
          <a:xfrm>
            <a:off x="7602079" y="1928965"/>
            <a:ext cx="3816191" cy="523220"/>
          </a:xfrm>
          <a:prstGeom prst="rect">
            <a:avLst/>
          </a:prstGeom>
          <a:noFill/>
        </p:spPr>
        <p:txBody>
          <a:bodyPr wrap="square" rtlCol="0">
            <a:spAutoFit/>
          </a:bodyPr>
          <a:lstStyle/>
          <a:p>
            <a:r>
              <a:rPr lang="en-US" sz="2800" b="1">
                <a:solidFill>
                  <a:srgbClr val="87C748"/>
                </a:solidFill>
                <a:latin typeface="Arial" panose="020B0604020202020204" pitchFamily="34" charset="0"/>
                <a:cs typeface="Arial" panose="020B0604020202020204" pitchFamily="34" charset="0"/>
              </a:rPr>
              <a:t>Reward</a:t>
            </a:r>
          </a:p>
        </p:txBody>
      </p:sp>
      <p:sp>
        <p:nvSpPr>
          <p:cNvPr id="9" name="TextBox 8">
            <a:extLst>
              <a:ext uri="{FF2B5EF4-FFF2-40B4-BE49-F238E27FC236}">
                <a16:creationId xmlns:a16="http://schemas.microsoft.com/office/drawing/2014/main" id="{52C7BBF0-95EC-4F4D-9E3D-E79BC16DE5BC}"/>
              </a:ext>
            </a:extLst>
          </p:cNvPr>
          <p:cNvSpPr txBox="1"/>
          <p:nvPr/>
        </p:nvSpPr>
        <p:spPr>
          <a:xfrm>
            <a:off x="7602080" y="3374816"/>
            <a:ext cx="3816191" cy="523220"/>
          </a:xfrm>
          <a:prstGeom prst="rect">
            <a:avLst/>
          </a:prstGeom>
          <a:noFill/>
        </p:spPr>
        <p:txBody>
          <a:bodyPr wrap="square" rtlCol="0">
            <a:spAutoFit/>
          </a:bodyPr>
          <a:lstStyle/>
          <a:p>
            <a:r>
              <a:rPr lang="en-US" sz="2800" b="1">
                <a:solidFill>
                  <a:srgbClr val="05A79C"/>
                </a:solidFill>
                <a:latin typeface="Arial" panose="020B0604020202020204" pitchFamily="34" charset="0"/>
                <a:cs typeface="Arial" panose="020B0604020202020204" pitchFamily="34" charset="0"/>
              </a:rPr>
              <a:t>Retain</a:t>
            </a:r>
          </a:p>
        </p:txBody>
      </p:sp>
      <p:sp>
        <p:nvSpPr>
          <p:cNvPr id="10" name="TextBox 9">
            <a:extLst>
              <a:ext uri="{FF2B5EF4-FFF2-40B4-BE49-F238E27FC236}">
                <a16:creationId xmlns:a16="http://schemas.microsoft.com/office/drawing/2014/main" id="{6E775270-4763-D34D-9776-8A9D0719F6DE}"/>
              </a:ext>
            </a:extLst>
          </p:cNvPr>
          <p:cNvSpPr txBox="1"/>
          <p:nvPr/>
        </p:nvSpPr>
        <p:spPr>
          <a:xfrm>
            <a:off x="7602080" y="4721748"/>
            <a:ext cx="5080250" cy="523220"/>
          </a:xfrm>
          <a:prstGeom prst="rect">
            <a:avLst/>
          </a:prstGeom>
          <a:noFill/>
        </p:spPr>
        <p:txBody>
          <a:bodyPr wrap="square" rtlCol="0">
            <a:spAutoFit/>
          </a:bodyPr>
          <a:lstStyle/>
          <a:p>
            <a:r>
              <a:rPr lang="en-US" sz="2800" b="1">
                <a:solidFill>
                  <a:srgbClr val="095592"/>
                </a:solidFill>
                <a:latin typeface="Arial" panose="020B0604020202020204" pitchFamily="34" charset="0"/>
                <a:cs typeface="Arial" panose="020B0604020202020204" pitchFamily="34" charset="0"/>
              </a:rPr>
              <a:t>Recruit</a:t>
            </a:r>
          </a:p>
        </p:txBody>
      </p:sp>
      <p:pic>
        <p:nvPicPr>
          <p:cNvPr id="14" name="Picture 13">
            <a:extLst>
              <a:ext uri="{FF2B5EF4-FFF2-40B4-BE49-F238E27FC236}">
                <a16:creationId xmlns:a16="http://schemas.microsoft.com/office/drawing/2014/main" id="{8D5DD4C0-BCF1-4546-BED1-703D33B324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12197" y="2051548"/>
            <a:ext cx="474327" cy="361774"/>
          </a:xfrm>
          <a:prstGeom prst="rect">
            <a:avLst/>
          </a:prstGeom>
        </p:spPr>
      </p:pic>
      <p:pic>
        <p:nvPicPr>
          <p:cNvPr id="17" name="Picture 16" descr="Icon&#10;&#10;Description automatically generated">
            <a:extLst>
              <a:ext uri="{FF2B5EF4-FFF2-40B4-BE49-F238E27FC236}">
                <a16:creationId xmlns:a16="http://schemas.microsoft.com/office/drawing/2014/main" id="{6A83E179-4868-CF4C-8BFA-A1EB175B92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71085" y="3429000"/>
            <a:ext cx="507672" cy="504662"/>
          </a:xfrm>
          <a:prstGeom prst="rect">
            <a:avLst/>
          </a:prstGeom>
        </p:spPr>
      </p:pic>
      <p:pic>
        <p:nvPicPr>
          <p:cNvPr id="11" name="Graphic 10" descr="Cycle with people">
            <a:extLst>
              <a:ext uri="{FF2B5EF4-FFF2-40B4-BE49-F238E27FC236}">
                <a16:creationId xmlns:a16="http://schemas.microsoft.com/office/drawing/2014/main" id="{E3060852-37DE-4CC8-9648-72005C64155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756162" y="4659093"/>
            <a:ext cx="741499" cy="741499"/>
          </a:xfrm>
          <a:prstGeom prst="rect">
            <a:avLst/>
          </a:prstGeom>
        </p:spPr>
      </p:pic>
      <p:pic>
        <p:nvPicPr>
          <p:cNvPr id="15" name="Audio 14">
            <a:hlinkClick r:id="" action="ppaction://media"/>
            <a:extLst>
              <a:ext uri="{FF2B5EF4-FFF2-40B4-BE49-F238E27FC236}">
                <a16:creationId xmlns:a16="http://schemas.microsoft.com/office/drawing/2014/main" id="{6884E31E-14C6-4336-BD8E-B902C85A647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019777633"/>
      </p:ext>
    </p:extLst>
  </p:cSld>
  <p:clrMapOvr>
    <a:masterClrMapping/>
  </p:clrMapOvr>
  <mc:AlternateContent xmlns:mc="http://schemas.openxmlformats.org/markup-compatibility/2006" xmlns:p14="http://schemas.microsoft.com/office/powerpoint/2010/main">
    <mc:Choice Requires="p14">
      <p:transition spd="slow" p14:dur="2000" advTm="16597"/>
    </mc:Choice>
    <mc:Fallback xmlns="">
      <p:transition spd="slow" advTm="165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A4032A9-55DC-4C99-9CB2-12FB933A2B3C}"/>
              </a:ext>
            </a:extLst>
          </p:cNvPr>
          <p:cNvSpPr/>
          <p:nvPr/>
        </p:nvSpPr>
        <p:spPr>
          <a:xfrm>
            <a:off x="0" y="-51955"/>
            <a:ext cx="12192000" cy="6961909"/>
          </a:xfrm>
          <a:prstGeom prst="rect">
            <a:avLst/>
          </a:prstGeom>
          <a:solidFill>
            <a:srgbClr val="D8F3F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68570313-240F-0840-82AE-4AACB0EC62BD}"/>
              </a:ext>
            </a:extLst>
          </p:cNvPr>
          <p:cNvSpPr txBox="1">
            <a:spLocks/>
          </p:cNvSpPr>
          <p:nvPr/>
        </p:nvSpPr>
        <p:spPr>
          <a:xfrm>
            <a:off x="-1" y="54731"/>
            <a:ext cx="12313227" cy="82921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0" kern="1200">
                <a:solidFill>
                  <a:schemeClr val="bg1"/>
                </a:solidFill>
                <a:latin typeface="Open Sans bold" panose="020B0806030504020204" pitchFamily="34" charset="0"/>
                <a:ea typeface="Open Sans bold" panose="020B0806030504020204" pitchFamily="34" charset="0"/>
                <a:cs typeface="Open Sans bold" panose="020B0806030504020204" pitchFamily="34" charset="0"/>
              </a:defRPr>
            </a:lvl1pPr>
          </a:lstStyle>
          <a:p>
            <a:pPr algn="ctr"/>
            <a:r>
              <a:rPr lang="en-US" sz="3600" b="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HB 3 Established 3 Levels of Designations</a:t>
            </a:r>
          </a:p>
        </p:txBody>
      </p:sp>
      <p:pic>
        <p:nvPicPr>
          <p:cNvPr id="5" name="Picture 4">
            <a:extLst>
              <a:ext uri="{FF2B5EF4-FFF2-40B4-BE49-F238E27FC236}">
                <a16:creationId xmlns:a16="http://schemas.microsoft.com/office/drawing/2014/main" id="{028B625D-EF2B-5A49-ABF9-D45C19FEE63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435151" y="1440915"/>
            <a:ext cx="2971962" cy="2971962"/>
          </a:xfrm>
          <a:prstGeom prst="rect">
            <a:avLst/>
          </a:prstGeom>
        </p:spPr>
      </p:pic>
      <p:pic>
        <p:nvPicPr>
          <p:cNvPr id="6" name="Picture 5">
            <a:extLst>
              <a:ext uri="{FF2B5EF4-FFF2-40B4-BE49-F238E27FC236}">
                <a16:creationId xmlns:a16="http://schemas.microsoft.com/office/drawing/2014/main" id="{2DBC71A0-3D0A-8344-BEE3-E7375C0BC16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657938" y="1440915"/>
            <a:ext cx="2971962" cy="2971962"/>
          </a:xfrm>
          <a:prstGeom prst="rect">
            <a:avLst/>
          </a:prstGeom>
        </p:spPr>
      </p:pic>
      <p:pic>
        <p:nvPicPr>
          <p:cNvPr id="8" name="Picture 7">
            <a:extLst>
              <a:ext uri="{FF2B5EF4-FFF2-40B4-BE49-F238E27FC236}">
                <a16:creationId xmlns:a16="http://schemas.microsoft.com/office/drawing/2014/main" id="{A92D3B94-1869-FB4A-B898-8249CB310C5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212365" y="1440915"/>
            <a:ext cx="2971962" cy="2971962"/>
          </a:xfrm>
          <a:prstGeom prst="rect">
            <a:avLst/>
          </a:prstGeom>
        </p:spPr>
      </p:pic>
      <p:pic>
        <p:nvPicPr>
          <p:cNvPr id="1026" name="Picture 2" descr="NBPTS">
            <a:extLst>
              <a:ext uri="{FF2B5EF4-FFF2-40B4-BE49-F238E27FC236}">
                <a16:creationId xmlns:a16="http://schemas.microsoft.com/office/drawing/2014/main" id="{F3B1EE2E-C4D2-4695-A3FE-06765A66425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38814" y="5667887"/>
            <a:ext cx="3082319" cy="80624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Qr code&#10;&#10;Description automatically generated">
            <a:extLst>
              <a:ext uri="{FF2B5EF4-FFF2-40B4-BE49-F238E27FC236}">
                <a16:creationId xmlns:a16="http://schemas.microsoft.com/office/drawing/2014/main" id="{96D9BBE4-62B3-4F3A-9E0F-D9EAFA50750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11471" y="4304906"/>
            <a:ext cx="1137004" cy="1112179"/>
          </a:xfrm>
          <a:prstGeom prst="rect">
            <a:avLst/>
          </a:prstGeom>
        </p:spPr>
      </p:pic>
      <p:pic>
        <p:nvPicPr>
          <p:cNvPr id="13" name="Picture 12" descr="Qr code&#10;&#10;Description automatically generated">
            <a:extLst>
              <a:ext uri="{FF2B5EF4-FFF2-40B4-BE49-F238E27FC236}">
                <a16:creationId xmlns:a16="http://schemas.microsoft.com/office/drawing/2014/main" id="{B9C73AAC-E07B-4D59-B412-80E504F35A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58794" y="4304905"/>
            <a:ext cx="1137004" cy="1112179"/>
          </a:xfrm>
          <a:prstGeom prst="rect">
            <a:avLst/>
          </a:prstGeom>
        </p:spPr>
      </p:pic>
      <p:pic>
        <p:nvPicPr>
          <p:cNvPr id="15" name="Picture 14" descr="Qr code&#10;&#10;Description automatically generated">
            <a:extLst>
              <a:ext uri="{FF2B5EF4-FFF2-40B4-BE49-F238E27FC236}">
                <a16:creationId xmlns:a16="http://schemas.microsoft.com/office/drawing/2014/main" id="{4AF8F826-2D64-4CFA-851B-7FA9963DB1F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66398" y="4304905"/>
            <a:ext cx="1137004" cy="1112179"/>
          </a:xfrm>
          <a:prstGeom prst="rect">
            <a:avLst/>
          </a:prstGeom>
        </p:spPr>
      </p:pic>
      <p:pic>
        <p:nvPicPr>
          <p:cNvPr id="9" name="Audio 8">
            <a:hlinkClick r:id="" action="ppaction://media"/>
            <a:extLst>
              <a:ext uri="{FF2B5EF4-FFF2-40B4-BE49-F238E27FC236}">
                <a16:creationId xmlns:a16="http://schemas.microsoft.com/office/drawing/2014/main" id="{AE78EC1E-B764-4A84-A1BF-EE0199C9F69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751181912"/>
      </p:ext>
    </p:extLst>
  </p:cSld>
  <p:clrMapOvr>
    <a:masterClrMapping/>
  </p:clrMapOvr>
  <mc:AlternateContent xmlns:mc="http://schemas.openxmlformats.org/markup-compatibility/2006" xmlns:p14="http://schemas.microsoft.com/office/powerpoint/2010/main">
    <mc:Choice Requires="p14">
      <p:transition spd="slow" p14:dur="2000" advTm="26828"/>
    </mc:Choice>
    <mc:Fallback xmlns="">
      <p:transition spd="slow" advTm="268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E440C-1F93-4B89-B4D2-5E01901F3773}"/>
              </a:ext>
            </a:extLst>
          </p:cNvPr>
          <p:cNvSpPr>
            <a:spLocks noGrp="1"/>
          </p:cNvSpPr>
          <p:nvPr>
            <p:ph type="title"/>
          </p:nvPr>
        </p:nvSpPr>
        <p:spPr>
          <a:xfrm>
            <a:off x="3848099" y="365125"/>
            <a:ext cx="7829549" cy="1324527"/>
          </a:xfrm>
        </p:spPr>
        <p:txBody>
          <a:bodyPr>
            <a:normAutofit/>
          </a:bodyPr>
          <a:lstStyle/>
          <a:p>
            <a:r>
              <a:rPr lang="en-US" sz="3600" b="1">
                <a:latin typeface="Open Sans" panose="020B0606030504020204" pitchFamily="34" charset="0"/>
                <a:ea typeface="Open Sans" panose="020B0606030504020204" pitchFamily="34" charset="0"/>
                <a:cs typeface="Open Sans" panose="020B0606030504020204" pitchFamily="34" charset="0"/>
              </a:rPr>
              <a:t>Designations Generate </a:t>
            </a:r>
            <a:br>
              <a:rPr lang="en-US" sz="3600" b="1">
                <a:latin typeface="Open Sans" panose="020B0606030504020204" pitchFamily="34" charset="0"/>
                <a:ea typeface="Open Sans" panose="020B0606030504020204" pitchFamily="34" charset="0"/>
                <a:cs typeface="Open Sans" panose="020B0606030504020204" pitchFamily="34" charset="0"/>
              </a:rPr>
            </a:br>
            <a:r>
              <a:rPr lang="en-US" sz="3600" b="1">
                <a:latin typeface="Open Sans" panose="020B0606030504020204" pitchFamily="34" charset="0"/>
                <a:ea typeface="Open Sans" panose="020B0606030504020204" pitchFamily="34" charset="0"/>
                <a:cs typeface="Open Sans" panose="020B0606030504020204" pitchFamily="34" charset="0"/>
              </a:rPr>
              <a:t>Annual Allotments</a:t>
            </a:r>
            <a:endParaRPr lang="en-US" sz="3600"/>
          </a:p>
        </p:txBody>
      </p:sp>
      <p:sp>
        <p:nvSpPr>
          <p:cNvPr id="7" name="TextBox 6">
            <a:extLst>
              <a:ext uri="{FF2B5EF4-FFF2-40B4-BE49-F238E27FC236}">
                <a16:creationId xmlns:a16="http://schemas.microsoft.com/office/drawing/2014/main" id="{72709460-1FC3-3145-BB3B-F0F5D30ACB02}"/>
              </a:ext>
            </a:extLst>
          </p:cNvPr>
          <p:cNvSpPr txBox="1"/>
          <p:nvPr/>
        </p:nvSpPr>
        <p:spPr>
          <a:xfrm>
            <a:off x="570379" y="2860821"/>
            <a:ext cx="22707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Open Sans"/>
                <a:ea typeface="+mn-ea"/>
                <a:cs typeface="+mn-cs"/>
              </a:rPr>
              <a:t>Campus Rural Status</a:t>
            </a:r>
          </a:p>
        </p:txBody>
      </p:sp>
      <p:sp>
        <p:nvSpPr>
          <p:cNvPr id="8" name="TextBox 7">
            <a:extLst>
              <a:ext uri="{FF2B5EF4-FFF2-40B4-BE49-F238E27FC236}">
                <a16:creationId xmlns:a16="http://schemas.microsoft.com/office/drawing/2014/main" id="{5563E075-8344-044A-A903-3FCE790876AD}"/>
              </a:ext>
            </a:extLst>
          </p:cNvPr>
          <p:cNvSpPr txBox="1"/>
          <p:nvPr/>
        </p:nvSpPr>
        <p:spPr>
          <a:xfrm>
            <a:off x="107260" y="5031253"/>
            <a:ext cx="331693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Open Sans"/>
                <a:ea typeface="+mn-ea"/>
                <a:cs typeface="+mn-cs"/>
              </a:rPr>
              <a:t>Campus Socio-Economic Need</a:t>
            </a:r>
          </a:p>
        </p:txBody>
      </p:sp>
      <p:pic>
        <p:nvPicPr>
          <p:cNvPr id="9" name="Picture 8">
            <a:extLst>
              <a:ext uri="{FF2B5EF4-FFF2-40B4-BE49-F238E27FC236}">
                <a16:creationId xmlns:a16="http://schemas.microsoft.com/office/drawing/2014/main" id="{37A07B5E-9920-F247-90AD-EC11582F294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52603" y="1384852"/>
            <a:ext cx="1475969" cy="1475969"/>
          </a:xfrm>
          <a:prstGeom prst="rect">
            <a:avLst/>
          </a:prstGeom>
        </p:spPr>
      </p:pic>
      <p:grpSp>
        <p:nvGrpSpPr>
          <p:cNvPr id="11" name="Group 10">
            <a:extLst>
              <a:ext uri="{FF2B5EF4-FFF2-40B4-BE49-F238E27FC236}">
                <a16:creationId xmlns:a16="http://schemas.microsoft.com/office/drawing/2014/main" id="{E853AA87-88EC-1F4C-AA77-CD4D47A2CD78}"/>
              </a:ext>
            </a:extLst>
          </p:cNvPr>
          <p:cNvGrpSpPr/>
          <p:nvPr/>
        </p:nvGrpSpPr>
        <p:grpSpPr>
          <a:xfrm>
            <a:off x="4087596" y="2198176"/>
            <a:ext cx="2270750" cy="2515686"/>
            <a:chOff x="1560687" y="1724825"/>
            <a:chExt cx="2654627" cy="3004039"/>
          </a:xfrm>
        </p:grpSpPr>
        <p:pic>
          <p:nvPicPr>
            <p:cNvPr id="12" name="Picture 11" descr="A close up of a sign&#10;&#10;Description automatically generated">
              <a:extLst>
                <a:ext uri="{FF2B5EF4-FFF2-40B4-BE49-F238E27FC236}">
                  <a16:creationId xmlns:a16="http://schemas.microsoft.com/office/drawing/2014/main" id="{8E0D90C0-C61A-D342-8C11-174D9D424D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60687" y="1724825"/>
              <a:ext cx="2654627" cy="2654627"/>
            </a:xfrm>
            <a:prstGeom prst="rect">
              <a:avLst/>
            </a:prstGeom>
          </p:spPr>
        </p:pic>
        <p:sp>
          <p:nvSpPr>
            <p:cNvPr id="13" name="TextBox 12">
              <a:extLst>
                <a:ext uri="{FF2B5EF4-FFF2-40B4-BE49-F238E27FC236}">
                  <a16:creationId xmlns:a16="http://schemas.microsoft.com/office/drawing/2014/main" id="{CA4C7296-8A02-F44A-BE34-6FE6DEEA1E86}"/>
                </a:ext>
              </a:extLst>
            </p:cNvPr>
            <p:cNvSpPr txBox="1"/>
            <p:nvPr/>
          </p:nvSpPr>
          <p:spPr>
            <a:xfrm>
              <a:off x="2279186" y="4267199"/>
              <a:ext cx="1592826"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242424"/>
                  </a:solidFill>
                  <a:effectLst/>
                  <a:uLnTx/>
                  <a:uFillTx/>
                  <a:latin typeface="Open Sans"/>
                  <a:ea typeface="+mn-ea"/>
                  <a:cs typeface="+mn-cs"/>
                </a:rPr>
                <a:t>$3-$9K</a:t>
              </a:r>
            </a:p>
          </p:txBody>
        </p:sp>
      </p:grpSp>
      <p:grpSp>
        <p:nvGrpSpPr>
          <p:cNvPr id="14" name="Group 13">
            <a:extLst>
              <a:ext uri="{FF2B5EF4-FFF2-40B4-BE49-F238E27FC236}">
                <a16:creationId xmlns:a16="http://schemas.microsoft.com/office/drawing/2014/main" id="{B6186BEA-2371-744B-A18F-3D81D2AC2DAF}"/>
              </a:ext>
            </a:extLst>
          </p:cNvPr>
          <p:cNvGrpSpPr/>
          <p:nvPr/>
        </p:nvGrpSpPr>
        <p:grpSpPr>
          <a:xfrm>
            <a:off x="6696929" y="2213709"/>
            <a:ext cx="2220230" cy="2484621"/>
            <a:chOff x="4858621" y="1724825"/>
            <a:chExt cx="2654627" cy="3122577"/>
          </a:xfrm>
        </p:grpSpPr>
        <p:pic>
          <p:nvPicPr>
            <p:cNvPr id="15" name="Picture 14" descr="A close up of a sign&#10;&#10;Description automatically generated">
              <a:extLst>
                <a:ext uri="{FF2B5EF4-FFF2-40B4-BE49-F238E27FC236}">
                  <a16:creationId xmlns:a16="http://schemas.microsoft.com/office/drawing/2014/main" id="{A0BE640D-B224-014D-94E9-84633B3C94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58621" y="1724825"/>
              <a:ext cx="2654627" cy="2654627"/>
            </a:xfrm>
            <a:prstGeom prst="rect">
              <a:avLst/>
            </a:prstGeom>
          </p:spPr>
        </p:pic>
        <p:sp>
          <p:nvSpPr>
            <p:cNvPr id="16" name="TextBox 15">
              <a:extLst>
                <a:ext uri="{FF2B5EF4-FFF2-40B4-BE49-F238E27FC236}">
                  <a16:creationId xmlns:a16="http://schemas.microsoft.com/office/drawing/2014/main" id="{EB328FA5-A85F-0344-B23D-61DDA0455ADD}"/>
                </a:ext>
              </a:extLst>
            </p:cNvPr>
            <p:cNvSpPr txBox="1"/>
            <p:nvPr/>
          </p:nvSpPr>
          <p:spPr>
            <a:xfrm>
              <a:off x="5486024" y="4267199"/>
              <a:ext cx="1855814" cy="58020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242424"/>
                  </a:solidFill>
                  <a:effectLst/>
                  <a:uLnTx/>
                  <a:uFillTx/>
                  <a:latin typeface="Open Sans"/>
                  <a:ea typeface="+mn-ea"/>
                  <a:cs typeface="+mn-cs"/>
                </a:rPr>
                <a:t>$6-$18K</a:t>
              </a:r>
            </a:p>
          </p:txBody>
        </p:sp>
      </p:grpSp>
      <p:grpSp>
        <p:nvGrpSpPr>
          <p:cNvPr id="17" name="Group 16">
            <a:extLst>
              <a:ext uri="{FF2B5EF4-FFF2-40B4-BE49-F238E27FC236}">
                <a16:creationId xmlns:a16="http://schemas.microsoft.com/office/drawing/2014/main" id="{94787E8E-C088-474D-8D1E-01C0ABBF75E2}"/>
              </a:ext>
            </a:extLst>
          </p:cNvPr>
          <p:cNvGrpSpPr/>
          <p:nvPr/>
        </p:nvGrpSpPr>
        <p:grpSpPr>
          <a:xfrm>
            <a:off x="9364120" y="2154354"/>
            <a:ext cx="2408187" cy="2603331"/>
            <a:chOff x="8105533" y="1880744"/>
            <a:chExt cx="2654627" cy="2900888"/>
          </a:xfrm>
        </p:grpSpPr>
        <p:pic>
          <p:nvPicPr>
            <p:cNvPr id="18" name="Picture 17" descr="A close up of a sign&#10;&#10;Description automatically generated">
              <a:extLst>
                <a:ext uri="{FF2B5EF4-FFF2-40B4-BE49-F238E27FC236}">
                  <a16:creationId xmlns:a16="http://schemas.microsoft.com/office/drawing/2014/main" id="{242970B2-2081-9A40-9879-BB10959651C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05533" y="1880744"/>
              <a:ext cx="2654627" cy="2654627"/>
            </a:xfrm>
            <a:prstGeom prst="rect">
              <a:avLst/>
            </a:prstGeom>
          </p:spPr>
        </p:pic>
        <p:sp>
          <p:nvSpPr>
            <p:cNvPr id="19" name="TextBox 18">
              <a:extLst>
                <a:ext uri="{FF2B5EF4-FFF2-40B4-BE49-F238E27FC236}">
                  <a16:creationId xmlns:a16="http://schemas.microsoft.com/office/drawing/2014/main" id="{BBB614AC-F79F-FC41-AECE-599BCA00573E}"/>
                </a:ext>
              </a:extLst>
            </p:cNvPr>
            <p:cNvSpPr txBox="1"/>
            <p:nvPr/>
          </p:nvSpPr>
          <p:spPr>
            <a:xfrm>
              <a:off x="8692864" y="4267199"/>
              <a:ext cx="1694064" cy="51443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242424"/>
                  </a:solidFill>
                  <a:effectLst/>
                  <a:uLnTx/>
                  <a:uFillTx/>
                  <a:latin typeface="Open Sans"/>
                  <a:ea typeface="+mn-ea"/>
                  <a:cs typeface="+mn-cs"/>
                </a:rPr>
                <a:t>$12-$32K</a:t>
              </a:r>
            </a:p>
          </p:txBody>
        </p:sp>
      </p:grpSp>
      <p:pic>
        <p:nvPicPr>
          <p:cNvPr id="20" name="Picture 19" descr="Icon&#10;&#10;Description automatically generated">
            <a:extLst>
              <a:ext uri="{FF2B5EF4-FFF2-40B4-BE49-F238E27FC236}">
                <a16:creationId xmlns:a16="http://schemas.microsoft.com/office/drawing/2014/main" id="{11683397-9F7D-FF45-8D3A-A91A0CE1E84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75598" y="3753853"/>
            <a:ext cx="1180258" cy="1197188"/>
          </a:xfrm>
          <a:prstGeom prst="rect">
            <a:avLst/>
          </a:prstGeom>
        </p:spPr>
      </p:pic>
      <p:pic>
        <p:nvPicPr>
          <p:cNvPr id="4" name="Audio 3">
            <a:hlinkClick r:id="" action="ppaction://media"/>
            <a:extLst>
              <a:ext uri="{FF2B5EF4-FFF2-40B4-BE49-F238E27FC236}">
                <a16:creationId xmlns:a16="http://schemas.microsoft.com/office/drawing/2014/main" id="{90FA8823-E4C0-4EA9-B33C-BD2C867BE84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514077371"/>
      </p:ext>
    </p:extLst>
  </p:cSld>
  <p:clrMapOvr>
    <a:masterClrMapping/>
  </p:clrMapOvr>
  <mc:AlternateContent xmlns:mc="http://schemas.openxmlformats.org/markup-compatibility/2006" xmlns:p14="http://schemas.microsoft.com/office/powerpoint/2010/main">
    <mc:Choice Requires="p14">
      <p:transition spd="slow" p14:dur="2000" advTm="22727"/>
    </mc:Choice>
    <mc:Fallback xmlns="">
      <p:transition spd="slow" advTm="227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6C42A-F053-474B-B8B7-74496FD2A80B}"/>
              </a:ext>
            </a:extLst>
          </p:cNvPr>
          <p:cNvSpPr>
            <a:spLocks noGrp="1"/>
          </p:cNvSpPr>
          <p:nvPr>
            <p:ph type="title"/>
          </p:nvPr>
        </p:nvSpPr>
        <p:spPr/>
        <p:txBody>
          <a:bodyPr>
            <a:noAutofit/>
          </a:bodyPr>
          <a:lstStyle/>
          <a:p>
            <a:r>
              <a:rPr lang="en-US" sz="3600" b="1">
                <a:latin typeface="Open Sans" panose="020B0606030504020204" pitchFamily="34" charset="0"/>
                <a:ea typeface="Open Sans" panose="020B0606030504020204" pitchFamily="34" charset="0"/>
                <a:cs typeface="Open Sans" panose="020B0606030504020204" pitchFamily="34" charset="0"/>
              </a:rPr>
              <a:t>Teacher Eligibility for Designations and Allotments</a:t>
            </a:r>
            <a:endParaRPr lang="en-US" sz="3600"/>
          </a:p>
        </p:txBody>
      </p:sp>
      <p:sp>
        <p:nvSpPr>
          <p:cNvPr id="6" name="Rectangle 5">
            <a:extLst>
              <a:ext uri="{FF2B5EF4-FFF2-40B4-BE49-F238E27FC236}">
                <a16:creationId xmlns:a16="http://schemas.microsoft.com/office/drawing/2014/main" id="{34415D80-B058-0A4B-B7CC-3FBFFB75961D}"/>
              </a:ext>
            </a:extLst>
          </p:cNvPr>
          <p:cNvSpPr/>
          <p:nvPr/>
        </p:nvSpPr>
        <p:spPr>
          <a:xfrm>
            <a:off x="6724649" y="2967335"/>
            <a:ext cx="234737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242424"/>
                </a:solidFill>
                <a:effectLst/>
                <a:uLnTx/>
                <a:uFillTx/>
                <a:latin typeface="Open Sans"/>
                <a:ea typeface="+mn-ea"/>
                <a:cs typeface="+mn-cs"/>
              </a:rPr>
              <a:t>Requirements</a:t>
            </a:r>
          </a:p>
        </p:txBody>
      </p:sp>
      <p:sp>
        <p:nvSpPr>
          <p:cNvPr id="7" name="TextBox 6">
            <a:extLst>
              <a:ext uri="{FF2B5EF4-FFF2-40B4-BE49-F238E27FC236}">
                <a16:creationId xmlns:a16="http://schemas.microsoft.com/office/drawing/2014/main" id="{6C829A58-A3B3-8849-8C0B-921ED1F654B0}"/>
              </a:ext>
            </a:extLst>
          </p:cNvPr>
          <p:cNvSpPr txBox="1"/>
          <p:nvPr/>
        </p:nvSpPr>
        <p:spPr>
          <a:xfrm>
            <a:off x="7782152" y="3620629"/>
            <a:ext cx="5026090" cy="707886"/>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effectLst/>
                <a:uLnTx/>
                <a:uFillTx/>
                <a:latin typeface="Open Sans"/>
                <a:ea typeface="+mn-ea"/>
                <a:cs typeface="+mn-cs"/>
              </a:rPr>
              <a:t> Teacher</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effectLst/>
                <a:uLnTx/>
                <a:uFillTx/>
                <a:latin typeface="Open Sans"/>
                <a:ea typeface="+mn-ea"/>
                <a:cs typeface="+mn-cs"/>
              </a:rPr>
              <a:t> Creditable year of service</a:t>
            </a:r>
          </a:p>
        </p:txBody>
      </p:sp>
      <p:pic>
        <p:nvPicPr>
          <p:cNvPr id="11" name="Picture 10" descr="A group of people posing for a photo&#10;&#10;Description automatically generated">
            <a:extLst>
              <a:ext uri="{FF2B5EF4-FFF2-40B4-BE49-F238E27FC236}">
                <a16:creationId xmlns:a16="http://schemas.microsoft.com/office/drawing/2014/main" id="{E6C31731-841F-174B-B9BC-B3523C2172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3852" y="1809204"/>
            <a:ext cx="4859387" cy="3239591"/>
          </a:xfrm>
          <a:prstGeom prst="rect">
            <a:avLst/>
          </a:prstGeom>
        </p:spPr>
      </p:pic>
      <p:pic>
        <p:nvPicPr>
          <p:cNvPr id="5" name="Graphic 4" descr="Checklist with solid fill">
            <a:extLst>
              <a:ext uri="{FF2B5EF4-FFF2-40B4-BE49-F238E27FC236}">
                <a16:creationId xmlns:a16="http://schemas.microsoft.com/office/drawing/2014/main" id="{8E5F77D0-B2C3-4120-83F0-77E934EAAA9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724649" y="3517372"/>
            <a:ext cx="914400" cy="914400"/>
          </a:xfrm>
          <a:prstGeom prst="rect">
            <a:avLst/>
          </a:prstGeom>
        </p:spPr>
      </p:pic>
      <p:pic>
        <p:nvPicPr>
          <p:cNvPr id="8" name="Audio 7">
            <a:hlinkClick r:id="" action="ppaction://media"/>
            <a:extLst>
              <a:ext uri="{FF2B5EF4-FFF2-40B4-BE49-F238E27FC236}">
                <a16:creationId xmlns:a16="http://schemas.microsoft.com/office/drawing/2014/main" id="{FC63B565-12AF-47B1-BBD8-B80566377FE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528934039"/>
      </p:ext>
    </p:extLst>
  </p:cSld>
  <p:clrMapOvr>
    <a:masterClrMapping/>
  </p:clrMapOvr>
  <mc:AlternateContent xmlns:mc="http://schemas.openxmlformats.org/markup-compatibility/2006">
    <mc:Choice xmlns:p14="http://schemas.microsoft.com/office/powerpoint/2010/main" Requires="p14">
      <p:transition spd="slow" p14:dur="2000" advTm="30274"/>
    </mc:Choice>
    <mc:Fallback>
      <p:transition spd="slow" advTm="30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241A0453-072B-AC4D-86AE-DD36F148F973}"/>
              </a:ext>
            </a:extLst>
          </p:cNvPr>
          <p:cNvSpPr/>
          <p:nvPr/>
        </p:nvSpPr>
        <p:spPr>
          <a:xfrm>
            <a:off x="6314464" y="1437853"/>
            <a:ext cx="4510780" cy="3018407"/>
          </a:xfrm>
          <a:prstGeom prst="roundRect">
            <a:avLst>
              <a:gd name="adj" fmla="val 5697"/>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AF1DD7F4-26BA-3B47-8020-2B5E9E29BFCE}"/>
              </a:ext>
            </a:extLst>
          </p:cNvPr>
          <p:cNvSpPr/>
          <p:nvPr/>
        </p:nvSpPr>
        <p:spPr>
          <a:xfrm>
            <a:off x="866237" y="1437852"/>
            <a:ext cx="4510779" cy="3018407"/>
          </a:xfrm>
          <a:prstGeom prst="roundRect">
            <a:avLst>
              <a:gd name="adj" fmla="val 5697"/>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0C8C7693-0C16-DB45-8655-287A2E1AE5E0}"/>
              </a:ext>
            </a:extLst>
          </p:cNvPr>
          <p:cNvSpPr txBox="1">
            <a:spLocks/>
          </p:cNvSpPr>
          <p:nvPr/>
        </p:nvSpPr>
        <p:spPr>
          <a:xfrm>
            <a:off x="547587" y="469344"/>
            <a:ext cx="10725150" cy="844550"/>
          </a:xfrm>
          <a:prstGeom prst="rect">
            <a:avLst/>
          </a:prstGeom>
        </p:spPr>
        <p:txBody>
          <a:bodyPr>
            <a:normAutofit/>
          </a:bodyPr>
          <a:lstStyle>
            <a:lvl1pPr algn="l" defTabSz="914400" rtl="0" eaLnBrk="1" latinLnBrk="0" hangingPunct="1">
              <a:lnSpc>
                <a:spcPct val="90000"/>
              </a:lnSpc>
              <a:spcBef>
                <a:spcPct val="0"/>
              </a:spcBef>
              <a:buNone/>
              <a:defRPr sz="4400" b="0" kern="120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a:lstStyle>
          <a:p>
            <a:r>
              <a:rPr lang="en-US" sz="4000" b="1">
                <a:solidFill>
                  <a:schemeClr val="bg1"/>
                </a:solidFill>
                <a:latin typeface="Open Sans" panose="020B0606030504020204" pitchFamily="34" charset="0"/>
                <a:ea typeface="Open Sans" panose="020B0606030504020204" pitchFamily="34" charset="0"/>
                <a:cs typeface="Open Sans" panose="020B0606030504020204" pitchFamily="34" charset="0"/>
              </a:rPr>
              <a:t>District Spending Requirements</a:t>
            </a:r>
          </a:p>
        </p:txBody>
      </p:sp>
      <p:sp>
        <p:nvSpPr>
          <p:cNvPr id="8" name="TextBox 7">
            <a:extLst>
              <a:ext uri="{FF2B5EF4-FFF2-40B4-BE49-F238E27FC236}">
                <a16:creationId xmlns:a16="http://schemas.microsoft.com/office/drawing/2014/main" id="{9E896930-9FA5-374D-BDE5-EBEDB3150035}"/>
              </a:ext>
            </a:extLst>
          </p:cNvPr>
          <p:cNvSpPr txBox="1"/>
          <p:nvPr/>
        </p:nvSpPr>
        <p:spPr>
          <a:xfrm>
            <a:off x="1942227" y="4703845"/>
            <a:ext cx="3290902" cy="1477328"/>
          </a:xfrm>
          <a:prstGeom prst="rect">
            <a:avLst/>
          </a:prstGeom>
          <a:noFill/>
        </p:spPr>
        <p:txBody>
          <a:bodyPr wrap="square" rtlCol="0">
            <a:spAutoFit/>
          </a:bodyPr>
          <a:lstStyle/>
          <a:p>
            <a:pPr lvl="0">
              <a:defRPr/>
            </a:pPr>
            <a:r>
              <a:rPr lang="en-US" b="1">
                <a:latin typeface="Open Sans"/>
              </a:rPr>
              <a:t>At least 90% is used for compensation of teachers employed at the campus where the designated teacher works.</a:t>
            </a:r>
          </a:p>
        </p:txBody>
      </p:sp>
      <p:sp>
        <p:nvSpPr>
          <p:cNvPr id="9" name="TextBox 8">
            <a:extLst>
              <a:ext uri="{FF2B5EF4-FFF2-40B4-BE49-F238E27FC236}">
                <a16:creationId xmlns:a16="http://schemas.microsoft.com/office/drawing/2014/main" id="{A8BF02CC-83C7-FC46-95BC-2844274EB468}"/>
              </a:ext>
            </a:extLst>
          </p:cNvPr>
          <p:cNvSpPr txBox="1"/>
          <p:nvPr/>
        </p:nvSpPr>
        <p:spPr>
          <a:xfrm>
            <a:off x="1620894" y="2002931"/>
            <a:ext cx="3382297"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a:ln>
                  <a:noFill/>
                </a:ln>
                <a:solidFill>
                  <a:schemeClr val="bg1"/>
                </a:solidFill>
                <a:effectLst/>
                <a:uLnTx/>
                <a:uFillTx/>
                <a:latin typeface="Open Sans"/>
                <a:ea typeface="+mn-ea"/>
                <a:cs typeface="+mn-cs"/>
              </a:rPr>
              <a:t>90%</a:t>
            </a:r>
          </a:p>
        </p:txBody>
      </p:sp>
      <p:sp>
        <p:nvSpPr>
          <p:cNvPr id="10" name="TextBox 9">
            <a:extLst>
              <a:ext uri="{FF2B5EF4-FFF2-40B4-BE49-F238E27FC236}">
                <a16:creationId xmlns:a16="http://schemas.microsoft.com/office/drawing/2014/main" id="{B03D36CB-76F1-F240-9978-305522881470}"/>
              </a:ext>
            </a:extLst>
          </p:cNvPr>
          <p:cNvSpPr txBox="1"/>
          <p:nvPr/>
        </p:nvSpPr>
        <p:spPr>
          <a:xfrm>
            <a:off x="7103147" y="2002931"/>
            <a:ext cx="3382297"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a:ln>
                  <a:noFill/>
                </a:ln>
                <a:solidFill>
                  <a:schemeClr val="bg1"/>
                </a:solidFill>
                <a:effectLst/>
                <a:uLnTx/>
                <a:uFillTx/>
                <a:latin typeface="Open Sans"/>
                <a:ea typeface="+mn-ea"/>
                <a:cs typeface="+mn-cs"/>
              </a:rPr>
              <a:t>10%</a:t>
            </a:r>
          </a:p>
        </p:txBody>
      </p:sp>
      <p:sp>
        <p:nvSpPr>
          <p:cNvPr id="11" name="TextBox 10">
            <a:extLst>
              <a:ext uri="{FF2B5EF4-FFF2-40B4-BE49-F238E27FC236}">
                <a16:creationId xmlns:a16="http://schemas.microsoft.com/office/drawing/2014/main" id="{2FD8B6CE-A83D-2744-9467-391E7C590851}"/>
              </a:ext>
            </a:extLst>
          </p:cNvPr>
          <p:cNvSpPr txBox="1"/>
          <p:nvPr/>
        </p:nvSpPr>
        <p:spPr>
          <a:xfrm>
            <a:off x="7404570" y="4681484"/>
            <a:ext cx="3553620"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latin typeface="Open Sans" panose="020B0606030504020204" pitchFamily="34" charset="0"/>
                <a:ea typeface="Open Sans" panose="020B0606030504020204" pitchFamily="34" charset="0"/>
                <a:cs typeface="Open Sans" panose="020B0606030504020204" pitchFamily="34" charset="0"/>
              </a:rPr>
              <a:t>U</a:t>
            </a:r>
            <a:r>
              <a:rPr kumimoji="0" lang="en-US" sz="1800" b="1"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rPr>
              <a:t>p to 10% can be used for costs associated with supporting a local designation system or to support teacher in obtaining designations.</a:t>
            </a:r>
          </a:p>
        </p:txBody>
      </p:sp>
      <p:pic>
        <p:nvPicPr>
          <p:cNvPr id="16" name="Picture 15" descr="A close up of a sign&#10;&#10;Description automatically generated">
            <a:extLst>
              <a:ext uri="{FF2B5EF4-FFF2-40B4-BE49-F238E27FC236}">
                <a16:creationId xmlns:a16="http://schemas.microsoft.com/office/drawing/2014/main" id="{82248968-3293-1442-84FC-E5AA923156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1437" y="4767731"/>
            <a:ext cx="897355" cy="683699"/>
          </a:xfrm>
          <a:prstGeom prst="rect">
            <a:avLst/>
          </a:prstGeom>
        </p:spPr>
      </p:pic>
      <p:pic>
        <p:nvPicPr>
          <p:cNvPr id="3" name="Picture 2" descr="A close up of a sign&#10;&#10;Description automatically generated">
            <a:extLst>
              <a:ext uri="{FF2B5EF4-FFF2-40B4-BE49-F238E27FC236}">
                <a16:creationId xmlns:a16="http://schemas.microsoft.com/office/drawing/2014/main" id="{99E09460-23A0-47BF-9B87-68D6EBD60F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87911" y="4703845"/>
            <a:ext cx="953865" cy="816665"/>
          </a:xfrm>
          <a:prstGeom prst="rect">
            <a:avLst/>
          </a:prstGeom>
        </p:spPr>
      </p:pic>
      <p:pic>
        <p:nvPicPr>
          <p:cNvPr id="2" name="Audio 1">
            <a:hlinkClick r:id="" action="ppaction://media"/>
            <a:extLst>
              <a:ext uri="{FF2B5EF4-FFF2-40B4-BE49-F238E27FC236}">
                <a16:creationId xmlns:a16="http://schemas.microsoft.com/office/drawing/2014/main" id="{ED6363E7-422B-474B-825B-6888B2C6915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171024009"/>
      </p:ext>
    </p:extLst>
  </p:cSld>
  <p:clrMapOvr>
    <a:masterClrMapping/>
  </p:clrMapOvr>
  <mc:AlternateContent xmlns:mc="http://schemas.openxmlformats.org/markup-compatibility/2006" xmlns:p14="http://schemas.microsoft.com/office/powerpoint/2010/main">
    <mc:Choice Requires="p14">
      <p:transition spd="slow" p14:dur="2000" advTm="21859"/>
    </mc:Choice>
    <mc:Fallback xmlns="">
      <p:transition spd="slow" advTm="218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2722D2E-9819-EC45-83FD-7D5E0A302005}"/>
              </a:ext>
            </a:extLst>
          </p:cNvPr>
          <p:cNvSpPr>
            <a:spLocks noGrp="1"/>
          </p:cNvSpPr>
          <p:nvPr>
            <p:ph type="title"/>
          </p:nvPr>
        </p:nvSpPr>
        <p:spPr>
          <a:xfrm>
            <a:off x="838200" y="356267"/>
            <a:ext cx="10515600" cy="1325563"/>
          </a:xfrm>
        </p:spPr>
        <p:txBody>
          <a:bodyPr>
            <a:normAutofit/>
          </a:bodyPr>
          <a:lstStyle/>
          <a:p>
            <a:r>
              <a:rPr lang="en-US" sz="4000" b="1" dirty="0">
                <a:latin typeface="Open Sans" panose="020B0606030504020204" pitchFamily="34" charset="0"/>
                <a:ea typeface="Open Sans" panose="020B0606030504020204" pitchFamily="34" charset="0"/>
                <a:cs typeface="Open Sans" panose="020B0606030504020204" pitchFamily="34" charset="0"/>
              </a:rPr>
              <a:t>The designation will travel with the teacher</a:t>
            </a:r>
          </a:p>
        </p:txBody>
      </p:sp>
      <p:sp>
        <p:nvSpPr>
          <p:cNvPr id="15" name="Rectangle 14">
            <a:extLst>
              <a:ext uri="{FF2B5EF4-FFF2-40B4-BE49-F238E27FC236}">
                <a16:creationId xmlns:a16="http://schemas.microsoft.com/office/drawing/2014/main" id="{7F7A0645-20AD-4057-AA45-1430B0E574EB}"/>
              </a:ext>
            </a:extLst>
          </p:cNvPr>
          <p:cNvSpPr/>
          <p:nvPr/>
        </p:nvSpPr>
        <p:spPr>
          <a:xfrm>
            <a:off x="9832622" y="1230489"/>
            <a:ext cx="1521178" cy="8692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5" name="Graphic 3074" descr="Walk">
            <a:extLst>
              <a:ext uri="{FF2B5EF4-FFF2-40B4-BE49-F238E27FC236}">
                <a16:creationId xmlns:a16="http://schemas.microsoft.com/office/drawing/2014/main" id="{8A54B4E5-F497-4117-86FF-ABC9153A0FF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48955" y="4651501"/>
            <a:ext cx="1621596" cy="1621596"/>
          </a:xfrm>
          <a:prstGeom prst="rect">
            <a:avLst/>
          </a:prstGeom>
        </p:spPr>
      </p:pic>
      <p:cxnSp>
        <p:nvCxnSpPr>
          <p:cNvPr id="21" name="Connector: Curved 20">
            <a:extLst>
              <a:ext uri="{FF2B5EF4-FFF2-40B4-BE49-F238E27FC236}">
                <a16:creationId xmlns:a16="http://schemas.microsoft.com/office/drawing/2014/main" id="{9DD7321E-8693-4E96-BF9E-A0F82561A9F1}"/>
              </a:ext>
            </a:extLst>
          </p:cNvPr>
          <p:cNvCxnSpPr>
            <a:cxnSpLocks/>
          </p:cNvCxnSpPr>
          <p:nvPr/>
        </p:nvCxnSpPr>
        <p:spPr>
          <a:xfrm flipV="1">
            <a:off x="1963598" y="2900363"/>
            <a:ext cx="5165865" cy="2361380"/>
          </a:xfrm>
          <a:prstGeom prst="curvedConnector3">
            <a:avLst>
              <a:gd name="adj1" fmla="val 50000"/>
            </a:avLst>
          </a:prstGeom>
          <a:ln w="28575">
            <a:solidFill>
              <a:schemeClr val="tx1"/>
            </a:solidFill>
            <a:prstDash val="lgDash"/>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3084" name="Picture 3083" descr="Icon&#10;&#10;Description automatically generated">
            <a:extLst>
              <a:ext uri="{FF2B5EF4-FFF2-40B4-BE49-F238E27FC236}">
                <a16:creationId xmlns:a16="http://schemas.microsoft.com/office/drawing/2014/main" id="{6E803912-608A-401F-BCE8-0EA0D516AF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17163" y="1230489"/>
            <a:ext cx="2436175" cy="2289024"/>
          </a:xfrm>
          <a:prstGeom prst="rect">
            <a:avLst/>
          </a:prstGeom>
        </p:spPr>
      </p:pic>
      <p:pic>
        <p:nvPicPr>
          <p:cNvPr id="3087" name="Picture 3086" descr="A close up of a sign&#10;&#10;Description automatically generated">
            <a:extLst>
              <a:ext uri="{FF2B5EF4-FFF2-40B4-BE49-F238E27FC236}">
                <a16:creationId xmlns:a16="http://schemas.microsoft.com/office/drawing/2014/main" id="{FB1E4224-E821-45DB-AE27-FB387BE9C40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34114" y="3614236"/>
            <a:ext cx="972086" cy="972086"/>
          </a:xfrm>
          <a:prstGeom prst="rect">
            <a:avLst/>
          </a:prstGeom>
        </p:spPr>
      </p:pic>
      <p:pic>
        <p:nvPicPr>
          <p:cNvPr id="3088" name="Picture 3087" descr="Icon&#10;&#10;Description automatically generated">
            <a:extLst>
              <a:ext uri="{FF2B5EF4-FFF2-40B4-BE49-F238E27FC236}">
                <a16:creationId xmlns:a16="http://schemas.microsoft.com/office/drawing/2014/main" id="{0210A095-AEB0-412C-B321-5D020AE9DCD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78396" y="3735841"/>
            <a:ext cx="954635" cy="728877"/>
          </a:xfrm>
          <a:prstGeom prst="rect">
            <a:avLst/>
          </a:prstGeom>
        </p:spPr>
      </p:pic>
      <p:pic>
        <p:nvPicPr>
          <p:cNvPr id="3089" name="Picture 3088" descr="Icon&#10;&#10;Description automatically generated">
            <a:extLst>
              <a:ext uri="{FF2B5EF4-FFF2-40B4-BE49-F238E27FC236}">
                <a16:creationId xmlns:a16="http://schemas.microsoft.com/office/drawing/2014/main" id="{5D269160-DDFB-48B9-98A6-325C588CF6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1275" y="5642898"/>
            <a:ext cx="954635" cy="728877"/>
          </a:xfrm>
          <a:prstGeom prst="rect">
            <a:avLst/>
          </a:prstGeom>
        </p:spPr>
      </p:pic>
      <p:pic>
        <p:nvPicPr>
          <p:cNvPr id="3090" name="Picture 3089" descr="Icon&#10;&#10;Description automatically generated">
            <a:extLst>
              <a:ext uri="{FF2B5EF4-FFF2-40B4-BE49-F238E27FC236}">
                <a16:creationId xmlns:a16="http://schemas.microsoft.com/office/drawing/2014/main" id="{B40440A7-38BE-4ECE-B4BA-BBE30D4153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4506" y="2206499"/>
            <a:ext cx="2436175" cy="2289024"/>
          </a:xfrm>
          <a:prstGeom prst="rect">
            <a:avLst/>
          </a:prstGeom>
        </p:spPr>
      </p:pic>
      <p:pic>
        <p:nvPicPr>
          <p:cNvPr id="3092" name="Graphic 3091" descr="Man">
            <a:extLst>
              <a:ext uri="{FF2B5EF4-FFF2-40B4-BE49-F238E27FC236}">
                <a16:creationId xmlns:a16="http://schemas.microsoft.com/office/drawing/2014/main" id="{1891EB95-5D17-472E-B03B-48F149ED1A6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670658" y="1711775"/>
            <a:ext cx="1807738" cy="1807738"/>
          </a:xfrm>
          <a:prstGeom prst="rect">
            <a:avLst/>
          </a:prstGeom>
        </p:spPr>
      </p:pic>
      <p:pic>
        <p:nvPicPr>
          <p:cNvPr id="3" name="Picture 2" descr="A close up of a sign&#10;&#10;Description automatically generated">
            <a:extLst>
              <a:ext uri="{FF2B5EF4-FFF2-40B4-BE49-F238E27FC236}">
                <a16:creationId xmlns:a16="http://schemas.microsoft.com/office/drawing/2014/main" id="{5429F9F9-FE3E-4B00-A207-183BBD18CE7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1821" y="4586322"/>
            <a:ext cx="1008154" cy="1008154"/>
          </a:xfrm>
          <a:prstGeom prst="rect">
            <a:avLst/>
          </a:prstGeom>
        </p:spPr>
      </p:pic>
      <p:pic>
        <p:nvPicPr>
          <p:cNvPr id="6" name="Audio 5">
            <a:hlinkClick r:id="" action="ppaction://media"/>
            <a:extLst>
              <a:ext uri="{FF2B5EF4-FFF2-40B4-BE49-F238E27FC236}">
                <a16:creationId xmlns:a16="http://schemas.microsoft.com/office/drawing/2014/main" id="{5C3AEFD6-999F-45C1-85ED-75DB0169E406}"/>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164155262"/>
      </p:ext>
    </p:extLst>
  </p:cSld>
  <p:clrMapOvr>
    <a:masterClrMapping/>
  </p:clrMapOvr>
  <mc:AlternateContent xmlns:mc="http://schemas.openxmlformats.org/markup-compatibility/2006" xmlns:p14="http://schemas.microsoft.com/office/powerpoint/2010/main">
    <mc:Choice Requires="p14">
      <p:transition spd="slow" p14:dur="2000" advTm="13496"/>
    </mc:Choice>
    <mc:Fallback xmlns="">
      <p:transition spd="slow" advTm="13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3092"/>
                                        </p:tgtEl>
                                        <p:attrNameLst>
                                          <p:attrName>style.visibility</p:attrName>
                                        </p:attrNameLst>
                                      </p:cBhvr>
                                      <p:to>
                                        <p:strVal val="visible"/>
                                      </p:to>
                                    </p:set>
                                    <p:animEffect transition="in" filter="fade">
                                      <p:cBhvr>
                                        <p:cTn id="10" dur="500"/>
                                        <p:tgtEl>
                                          <p:spTgt spid="309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12AFC132-EFC2-8C48-ABF5-F133776950D1}"/>
              </a:ext>
            </a:extLst>
          </p:cNvPr>
          <p:cNvSpPr/>
          <p:nvPr/>
        </p:nvSpPr>
        <p:spPr>
          <a:xfrm>
            <a:off x="969230" y="2099812"/>
            <a:ext cx="4903113" cy="3812192"/>
          </a:xfrm>
          <a:prstGeom prst="roundRect">
            <a:avLst>
              <a:gd name="adj" fmla="val 2973"/>
            </a:avLst>
          </a:prstGeom>
          <a:solidFill>
            <a:schemeClr val="accent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C940EA68-6A7B-5445-A459-7D5AD4CB4B3F}"/>
              </a:ext>
            </a:extLst>
          </p:cNvPr>
          <p:cNvSpPr/>
          <p:nvPr/>
        </p:nvSpPr>
        <p:spPr>
          <a:xfrm>
            <a:off x="6319658" y="2099811"/>
            <a:ext cx="4903107" cy="3810609"/>
          </a:xfrm>
          <a:prstGeom prst="roundRect">
            <a:avLst>
              <a:gd name="adj" fmla="val 2973"/>
            </a:avLst>
          </a:prstGeom>
          <a:solidFill>
            <a:schemeClr val="tx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3662D1A-BD18-7B4F-80B0-98931DE10E6F}"/>
              </a:ext>
            </a:extLst>
          </p:cNvPr>
          <p:cNvSpPr/>
          <p:nvPr/>
        </p:nvSpPr>
        <p:spPr>
          <a:xfrm>
            <a:off x="969230" y="3504733"/>
            <a:ext cx="4903113" cy="574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5ED0E93-0A29-4B47-9338-0D43C68ED134}"/>
              </a:ext>
            </a:extLst>
          </p:cNvPr>
          <p:cNvSpPr txBox="1"/>
          <p:nvPr/>
        </p:nvSpPr>
        <p:spPr>
          <a:xfrm>
            <a:off x="969224" y="3606881"/>
            <a:ext cx="4903113" cy="370114"/>
          </a:xfrm>
          <a:prstGeom prst="rect">
            <a:avLst/>
          </a:prstGeom>
          <a:noFill/>
        </p:spPr>
        <p:txBody>
          <a:bodyPr wrap="square" rtlCol="0">
            <a:spAutoFit/>
          </a:bodyPr>
          <a:lstStyle/>
          <a:p>
            <a:pPr algn="ctr"/>
            <a:r>
              <a:rPr lang="en-US" b="1">
                <a:latin typeface="Open Sans" panose="020B0606030504020204" pitchFamily="34" charset="0"/>
                <a:ea typeface="Open Sans" panose="020B0606030504020204" pitchFamily="34" charset="0"/>
                <a:cs typeface="Open Sans" panose="020B0606030504020204" pitchFamily="34" charset="0"/>
              </a:rPr>
              <a:t>District Role</a:t>
            </a:r>
          </a:p>
        </p:txBody>
      </p:sp>
      <p:sp>
        <p:nvSpPr>
          <p:cNvPr id="11" name="Rectangle 10">
            <a:extLst>
              <a:ext uri="{FF2B5EF4-FFF2-40B4-BE49-F238E27FC236}">
                <a16:creationId xmlns:a16="http://schemas.microsoft.com/office/drawing/2014/main" id="{A61E0E7F-6891-DD4B-9EB6-71380AC6DBFB}"/>
              </a:ext>
            </a:extLst>
          </p:cNvPr>
          <p:cNvSpPr/>
          <p:nvPr/>
        </p:nvSpPr>
        <p:spPr>
          <a:xfrm>
            <a:off x="1129337" y="4294545"/>
            <a:ext cx="4582886" cy="1294522"/>
          </a:xfrm>
          <a:prstGeom prst="rect">
            <a:avLst/>
          </a:prstGeom>
        </p:spPr>
        <p:txBody>
          <a:bodyPr wrap="square">
            <a:spAutoFit/>
          </a:bodyPr>
          <a:lstStyle/>
          <a:p>
            <a:pPr lvl="0" algn="ctr">
              <a:lnSpc>
                <a:spcPct val="150000"/>
              </a:lnSpc>
              <a:defRPr/>
            </a:pPr>
            <a:r>
              <a:rPr lang="en-US" u="sng">
                <a:solidFill>
                  <a:schemeClr val="bg1"/>
                </a:solidFill>
                <a:latin typeface="Open Sans Extrabold"/>
              </a:rPr>
              <a:t>Develop &amp; implement</a:t>
            </a:r>
            <a:r>
              <a:rPr lang="en-US">
                <a:solidFill>
                  <a:schemeClr val="bg1"/>
                </a:solidFill>
                <a:latin typeface="Open Sans Extrabold"/>
              </a:rPr>
              <a:t> a designation system based on teacher observation and student growth</a:t>
            </a:r>
          </a:p>
        </p:txBody>
      </p:sp>
      <p:sp>
        <p:nvSpPr>
          <p:cNvPr id="12" name="Title 1">
            <a:extLst>
              <a:ext uri="{FF2B5EF4-FFF2-40B4-BE49-F238E27FC236}">
                <a16:creationId xmlns:a16="http://schemas.microsoft.com/office/drawing/2014/main" id="{D082CAA4-92FD-5B43-8B38-2AB3C3AA6666}"/>
              </a:ext>
            </a:extLst>
          </p:cNvPr>
          <p:cNvSpPr txBox="1">
            <a:spLocks/>
          </p:cNvSpPr>
          <p:nvPr/>
        </p:nvSpPr>
        <p:spPr>
          <a:xfrm>
            <a:off x="838200" y="582818"/>
            <a:ext cx="7805928" cy="1194056"/>
          </a:xfrm>
          <a:prstGeom prst="rect">
            <a:avLst/>
          </a:prstGeom>
        </p:spPr>
        <p:txBody>
          <a:bodyPr>
            <a:normAutofit fontScale="97500"/>
          </a:bodyPr>
          <a:lstStyle>
            <a:lvl1pPr algn="l" defTabSz="914400" rtl="0" eaLnBrk="1" latinLnBrk="0" hangingPunct="1">
              <a:lnSpc>
                <a:spcPct val="90000"/>
              </a:lnSpc>
              <a:spcBef>
                <a:spcPct val="0"/>
              </a:spcBef>
              <a:buNone/>
              <a:defRPr sz="4400" b="0" kern="120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District and State Roles for Designation Systems</a:t>
            </a:r>
          </a:p>
        </p:txBody>
      </p:sp>
      <p:sp>
        <p:nvSpPr>
          <p:cNvPr id="13" name="Rectangle 12">
            <a:extLst>
              <a:ext uri="{FF2B5EF4-FFF2-40B4-BE49-F238E27FC236}">
                <a16:creationId xmlns:a16="http://schemas.microsoft.com/office/drawing/2014/main" id="{4B7248C4-356C-3E41-BDC8-D8172B2C1645}"/>
              </a:ext>
            </a:extLst>
          </p:cNvPr>
          <p:cNvSpPr/>
          <p:nvPr/>
        </p:nvSpPr>
        <p:spPr>
          <a:xfrm>
            <a:off x="6319652" y="3487590"/>
            <a:ext cx="4903113" cy="574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7E82353-8101-E74B-AF4D-DC9BFB229A56}"/>
              </a:ext>
            </a:extLst>
          </p:cNvPr>
          <p:cNvSpPr txBox="1"/>
          <p:nvPr/>
        </p:nvSpPr>
        <p:spPr>
          <a:xfrm>
            <a:off x="7771118" y="3589738"/>
            <a:ext cx="2035629" cy="370114"/>
          </a:xfrm>
          <a:prstGeom prst="rect">
            <a:avLst/>
          </a:prstGeom>
          <a:noFill/>
        </p:spPr>
        <p:txBody>
          <a:bodyPr wrap="square" rtlCol="0">
            <a:spAutoFit/>
          </a:bodyPr>
          <a:lstStyle/>
          <a:p>
            <a:pPr algn="ctr"/>
            <a:r>
              <a:rPr lang="en-US" b="1">
                <a:latin typeface="Open Sans" panose="020B0606030504020204" pitchFamily="34" charset="0"/>
                <a:ea typeface="Open Sans" panose="020B0606030504020204" pitchFamily="34" charset="0"/>
                <a:cs typeface="Open Sans" panose="020B0606030504020204" pitchFamily="34" charset="0"/>
              </a:rPr>
              <a:t>State Role</a:t>
            </a:r>
          </a:p>
        </p:txBody>
      </p:sp>
      <p:sp>
        <p:nvSpPr>
          <p:cNvPr id="15" name="Rectangle 14">
            <a:extLst>
              <a:ext uri="{FF2B5EF4-FFF2-40B4-BE49-F238E27FC236}">
                <a16:creationId xmlns:a16="http://schemas.microsoft.com/office/drawing/2014/main" id="{550B3E91-9330-3B43-9138-249C1949CC50}"/>
              </a:ext>
            </a:extLst>
          </p:cNvPr>
          <p:cNvSpPr/>
          <p:nvPr/>
        </p:nvSpPr>
        <p:spPr>
          <a:xfrm>
            <a:off x="6606346" y="4502294"/>
            <a:ext cx="4365172" cy="879023"/>
          </a:xfrm>
          <a:prstGeom prst="rect">
            <a:avLst/>
          </a:prstGeom>
        </p:spPr>
        <p:txBody>
          <a:bodyPr wrap="square">
            <a:spAutoFit/>
          </a:bodyPr>
          <a:lstStyle/>
          <a:p>
            <a:pPr lvl="0" algn="ctr">
              <a:lnSpc>
                <a:spcPct val="150000"/>
              </a:lnSpc>
              <a:defRPr/>
            </a:pPr>
            <a:r>
              <a:rPr lang="en-US" u="sng">
                <a:solidFill>
                  <a:schemeClr val="bg1"/>
                </a:solidFill>
                <a:latin typeface="Open Sans Extrabold"/>
              </a:rPr>
              <a:t>Approve</a:t>
            </a:r>
            <a:r>
              <a:rPr lang="en-US">
                <a:solidFill>
                  <a:schemeClr val="bg1"/>
                </a:solidFill>
                <a:latin typeface="Open Sans Extrabold"/>
              </a:rPr>
              <a:t> district systems based on their </a:t>
            </a:r>
            <a:r>
              <a:rPr lang="en-US" u="sng">
                <a:solidFill>
                  <a:schemeClr val="bg1"/>
                </a:solidFill>
                <a:latin typeface="Open Sans Extrabold"/>
              </a:rPr>
              <a:t>validity</a:t>
            </a:r>
            <a:r>
              <a:rPr lang="en-US">
                <a:solidFill>
                  <a:schemeClr val="bg1"/>
                </a:solidFill>
                <a:latin typeface="Open Sans Extrabold"/>
              </a:rPr>
              <a:t> and </a:t>
            </a:r>
            <a:r>
              <a:rPr lang="en-US" u="sng">
                <a:solidFill>
                  <a:schemeClr val="bg1"/>
                </a:solidFill>
                <a:latin typeface="Open Sans Extrabold"/>
              </a:rPr>
              <a:t>reliability</a:t>
            </a:r>
            <a:endParaRPr lang="en-US" u="sng">
              <a:solidFill>
                <a:schemeClr val="bg1"/>
              </a:solidFill>
              <a:latin typeface="Open Sans Extrabold"/>
              <a:cs typeface="Calibri Light"/>
            </a:endParaRPr>
          </a:p>
        </p:txBody>
      </p:sp>
      <p:pic>
        <p:nvPicPr>
          <p:cNvPr id="16" name="Picture 15">
            <a:extLst>
              <a:ext uri="{FF2B5EF4-FFF2-40B4-BE49-F238E27FC236}">
                <a16:creationId xmlns:a16="http://schemas.microsoft.com/office/drawing/2014/main" id="{BA9AED4B-4D9F-DC46-A721-DAC1407FEEB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853368" y="2214192"/>
            <a:ext cx="1170740" cy="1170740"/>
          </a:xfrm>
          <a:prstGeom prst="rect">
            <a:avLst/>
          </a:prstGeom>
        </p:spPr>
      </p:pic>
      <p:pic>
        <p:nvPicPr>
          <p:cNvPr id="17" name="Picture 16" descr="Icon&#10;&#10;Description automatically generated">
            <a:extLst>
              <a:ext uri="{FF2B5EF4-FFF2-40B4-BE49-F238E27FC236}">
                <a16:creationId xmlns:a16="http://schemas.microsoft.com/office/drawing/2014/main" id="{C07DCDD3-5130-6D40-B17F-4D9DAD0EB3C9}"/>
              </a:ext>
            </a:extLst>
          </p:cNvPr>
          <p:cNvPicPr>
            <a:picLocks noChangeAspect="1"/>
          </p:cNvPicPr>
          <p:nvPr/>
        </p:nvPicPr>
        <p:blipFill>
          <a:blip r:embed="rId6"/>
          <a:stretch>
            <a:fillRect/>
          </a:stretch>
        </p:blipFill>
        <p:spPr>
          <a:xfrm>
            <a:off x="8218984" y="2189080"/>
            <a:ext cx="1180511" cy="1180511"/>
          </a:xfrm>
          <a:prstGeom prst="rect">
            <a:avLst/>
          </a:prstGeom>
        </p:spPr>
      </p:pic>
      <p:pic>
        <p:nvPicPr>
          <p:cNvPr id="3" name="Audio 2">
            <a:hlinkClick r:id="" action="ppaction://media"/>
            <a:extLst>
              <a:ext uri="{FF2B5EF4-FFF2-40B4-BE49-F238E27FC236}">
                <a16:creationId xmlns:a16="http://schemas.microsoft.com/office/drawing/2014/main" id="{5B9B09E9-BC8D-4F9B-AC48-CC85F24E3AD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260454560"/>
      </p:ext>
    </p:extLst>
  </p:cSld>
  <p:clrMapOvr>
    <a:masterClrMapping/>
  </p:clrMapOvr>
  <mc:AlternateContent xmlns:mc="http://schemas.openxmlformats.org/markup-compatibility/2006" xmlns:p14="http://schemas.microsoft.com/office/powerpoint/2010/main">
    <mc:Choice Requires="p14">
      <p:transition spd="slow" p14:dur="2000" advTm="13756"/>
    </mc:Choice>
    <mc:Fallback xmlns="">
      <p:transition spd="slow" advTm="13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4BFF43E-2D02-A649-85CB-65201BC2015A}"/>
              </a:ext>
            </a:extLst>
          </p:cNvPr>
          <p:cNvSpPr txBox="1">
            <a:spLocks/>
          </p:cNvSpPr>
          <p:nvPr/>
        </p:nvSpPr>
        <p:spPr>
          <a:xfrm>
            <a:off x="535160" y="511599"/>
            <a:ext cx="10515600" cy="1325563"/>
          </a:xfrm>
          <a:prstGeom prst="rect">
            <a:avLst/>
          </a:prstGeom>
        </p:spPr>
        <p:txBody>
          <a:bodyPr>
            <a:normAutofit/>
          </a:bodyPr>
          <a:lstStyle>
            <a:lvl1pPr algn="l" defTabSz="914400" rtl="0" eaLnBrk="1" latinLnBrk="0" hangingPunct="1">
              <a:lnSpc>
                <a:spcPct val="90000"/>
              </a:lnSpc>
              <a:spcBef>
                <a:spcPct val="0"/>
              </a:spcBef>
              <a:buNone/>
              <a:defRPr sz="4400" b="0" kern="120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a:lstStyle>
          <a:p>
            <a:r>
              <a:rPr lang="en-US" sz="3600" b="1">
                <a:solidFill>
                  <a:schemeClr val="bg1"/>
                </a:solidFill>
                <a:latin typeface="Open Sans" panose="020B0606030504020204" pitchFamily="34" charset="0"/>
                <a:ea typeface="Open Sans" panose="020B0606030504020204" pitchFamily="34" charset="0"/>
                <a:cs typeface="Open Sans" panose="020B0606030504020204" pitchFamily="34" charset="0"/>
              </a:rPr>
              <a:t>How to get started</a:t>
            </a:r>
          </a:p>
        </p:txBody>
      </p:sp>
      <p:sp>
        <p:nvSpPr>
          <p:cNvPr id="9" name="Rounded Rectangle 8">
            <a:extLst>
              <a:ext uri="{FF2B5EF4-FFF2-40B4-BE49-F238E27FC236}">
                <a16:creationId xmlns:a16="http://schemas.microsoft.com/office/drawing/2014/main" id="{C11A486B-7E11-6646-9DA2-E9D00E684D87}"/>
              </a:ext>
            </a:extLst>
          </p:cNvPr>
          <p:cNvSpPr/>
          <p:nvPr/>
        </p:nvSpPr>
        <p:spPr>
          <a:xfrm>
            <a:off x="2983243" y="1636385"/>
            <a:ext cx="1497751" cy="1497751"/>
          </a:xfrm>
          <a:prstGeom prst="roundRect">
            <a:avLst/>
          </a:prstGeom>
          <a:solidFill>
            <a:srgbClr val="074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C796DC4C-AEAC-CF48-B11F-CCA67314747A}"/>
              </a:ext>
            </a:extLst>
          </p:cNvPr>
          <p:cNvSpPr/>
          <p:nvPr/>
        </p:nvSpPr>
        <p:spPr>
          <a:xfrm>
            <a:off x="5321709" y="1621394"/>
            <a:ext cx="1497751" cy="1497751"/>
          </a:xfrm>
          <a:prstGeom prst="roundRect">
            <a:avLst/>
          </a:prstGeom>
          <a:solidFill>
            <a:srgbClr val="0D6CB9"/>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8477B43B-E5DC-6C43-A51F-DAB4C689AFE3}"/>
              </a:ext>
            </a:extLst>
          </p:cNvPr>
          <p:cNvSpPr/>
          <p:nvPr/>
        </p:nvSpPr>
        <p:spPr>
          <a:xfrm>
            <a:off x="7735126" y="1576423"/>
            <a:ext cx="1497751" cy="1497751"/>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5CF332F3-83AE-3144-8B14-E7A57AD74E21}"/>
              </a:ext>
            </a:extLst>
          </p:cNvPr>
          <p:cNvSpPr/>
          <p:nvPr/>
        </p:nvSpPr>
        <p:spPr>
          <a:xfrm>
            <a:off x="10178522" y="1546443"/>
            <a:ext cx="1497751" cy="1497751"/>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0202DD94-C3B4-D747-855E-94DBE3BE717B}"/>
              </a:ext>
            </a:extLst>
          </p:cNvPr>
          <p:cNvSpPr/>
          <p:nvPr/>
        </p:nvSpPr>
        <p:spPr>
          <a:xfrm>
            <a:off x="492908" y="1666366"/>
            <a:ext cx="1497751" cy="1497751"/>
          </a:xfrm>
          <a:prstGeom prst="roundRect">
            <a:avLst/>
          </a:prstGeom>
          <a:solidFill>
            <a:srgbClr val="87C7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C734240-DC1F-F948-904A-A2F495B4054F}"/>
              </a:ext>
            </a:extLst>
          </p:cNvPr>
          <p:cNvSpPr txBox="1"/>
          <p:nvPr/>
        </p:nvSpPr>
        <p:spPr>
          <a:xfrm>
            <a:off x="2910455" y="3401261"/>
            <a:ext cx="1588933" cy="338554"/>
          </a:xfrm>
          <a:prstGeom prst="rect">
            <a:avLst/>
          </a:prstGeom>
          <a:noFill/>
        </p:spPr>
        <p:txBody>
          <a:bodyPr wrap="square" rtlCol="0">
            <a:spAutoFit/>
          </a:bodyPr>
          <a:lstStyle/>
          <a:p>
            <a:pPr algn="ctr"/>
            <a:r>
              <a:rPr lang="en-US" sz="1600" b="1">
                <a:solidFill>
                  <a:schemeClr val="tx2"/>
                </a:solidFill>
                <a:latin typeface="Arial" panose="020B0604020202020204" pitchFamily="34" charset="0"/>
                <a:cs typeface="Arial" panose="020B0604020202020204" pitchFamily="34" charset="0"/>
              </a:rPr>
              <a:t>Step 2</a:t>
            </a:r>
          </a:p>
        </p:txBody>
      </p:sp>
      <p:sp>
        <p:nvSpPr>
          <p:cNvPr id="16" name="TextBox 15">
            <a:extLst>
              <a:ext uri="{FF2B5EF4-FFF2-40B4-BE49-F238E27FC236}">
                <a16:creationId xmlns:a16="http://schemas.microsoft.com/office/drawing/2014/main" id="{B51EDFB6-F163-8C48-8366-244A852236D5}"/>
              </a:ext>
            </a:extLst>
          </p:cNvPr>
          <p:cNvSpPr txBox="1"/>
          <p:nvPr/>
        </p:nvSpPr>
        <p:spPr>
          <a:xfrm>
            <a:off x="2910455" y="4143764"/>
            <a:ext cx="1588933" cy="523220"/>
          </a:xfrm>
          <a:prstGeom prst="rect">
            <a:avLst/>
          </a:prstGeom>
          <a:noFill/>
        </p:spPr>
        <p:txBody>
          <a:bodyPr wrap="square" rtlCol="0">
            <a:spAutoFit/>
          </a:bodyPr>
          <a:lstStyle/>
          <a:p>
            <a:pPr lvl="0" algn="ctr">
              <a:defRPr/>
            </a:pPr>
            <a:r>
              <a:rPr lang="en-US" sz="1400">
                <a:solidFill>
                  <a:srgbClr val="E5E5E5">
                    <a:lumMod val="25000"/>
                  </a:srgbClr>
                </a:solidFill>
                <a:latin typeface="Open Sans Extrabold"/>
              </a:rPr>
              <a:t>Step 1 System Application</a:t>
            </a:r>
          </a:p>
        </p:txBody>
      </p:sp>
      <p:cxnSp>
        <p:nvCxnSpPr>
          <p:cNvPr id="17" name="Straight Connector 16">
            <a:extLst>
              <a:ext uri="{FF2B5EF4-FFF2-40B4-BE49-F238E27FC236}">
                <a16:creationId xmlns:a16="http://schemas.microsoft.com/office/drawing/2014/main" id="{9E4C3212-E2AD-394F-A20F-A071C100256A}"/>
              </a:ext>
            </a:extLst>
          </p:cNvPr>
          <p:cNvCxnSpPr>
            <a:cxnSpLocks/>
          </p:cNvCxnSpPr>
          <p:nvPr/>
        </p:nvCxnSpPr>
        <p:spPr>
          <a:xfrm>
            <a:off x="2918780" y="3742022"/>
            <a:ext cx="158060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F9CCE29-3501-CF47-826E-5EA6A67CACCB}"/>
              </a:ext>
            </a:extLst>
          </p:cNvPr>
          <p:cNvSpPr txBox="1"/>
          <p:nvPr/>
        </p:nvSpPr>
        <p:spPr>
          <a:xfrm>
            <a:off x="514563" y="3401261"/>
            <a:ext cx="1588933" cy="338554"/>
          </a:xfrm>
          <a:prstGeom prst="rect">
            <a:avLst/>
          </a:prstGeom>
          <a:noFill/>
        </p:spPr>
        <p:txBody>
          <a:bodyPr wrap="square" rtlCol="0">
            <a:spAutoFit/>
          </a:bodyPr>
          <a:lstStyle/>
          <a:p>
            <a:pPr lvl="0" algn="ctr">
              <a:defRPr/>
            </a:pPr>
            <a:r>
              <a:rPr lang="en-US" sz="1600">
                <a:solidFill>
                  <a:srgbClr val="87C748"/>
                </a:solidFill>
                <a:latin typeface="Open Sans Extrabold"/>
              </a:rPr>
              <a:t>Step 1</a:t>
            </a:r>
          </a:p>
        </p:txBody>
      </p:sp>
      <p:sp>
        <p:nvSpPr>
          <p:cNvPr id="19" name="TextBox 18">
            <a:extLst>
              <a:ext uri="{FF2B5EF4-FFF2-40B4-BE49-F238E27FC236}">
                <a16:creationId xmlns:a16="http://schemas.microsoft.com/office/drawing/2014/main" id="{FE9C29FE-800B-7643-9F79-386E5DD5144D}"/>
              </a:ext>
            </a:extLst>
          </p:cNvPr>
          <p:cNvSpPr txBox="1"/>
          <p:nvPr/>
        </p:nvSpPr>
        <p:spPr>
          <a:xfrm>
            <a:off x="514563" y="4143764"/>
            <a:ext cx="1588933" cy="2462213"/>
          </a:xfrm>
          <a:prstGeom prst="rect">
            <a:avLst/>
          </a:prstGeom>
          <a:noFill/>
        </p:spPr>
        <p:txBody>
          <a:bodyPr wrap="square" rtlCol="0">
            <a:spAutoFit/>
          </a:bodyPr>
          <a:lstStyle/>
          <a:p>
            <a:pPr lvl="0" algn="ctr">
              <a:defRPr/>
            </a:pPr>
            <a:r>
              <a:rPr lang="en-US" sz="1400">
                <a:solidFill>
                  <a:srgbClr val="E5E5E5">
                    <a:lumMod val="25000"/>
                  </a:srgbClr>
                </a:solidFill>
                <a:latin typeface="Open Sans Extrabold"/>
              </a:rPr>
              <a:t>System Development</a:t>
            </a:r>
          </a:p>
          <a:p>
            <a:pPr lvl="0" algn="ctr">
              <a:defRPr/>
            </a:pPr>
            <a:endParaRPr lang="en-US" sz="1400">
              <a:solidFill>
                <a:srgbClr val="E5E5E5">
                  <a:lumMod val="25000"/>
                </a:srgbClr>
              </a:solidFill>
              <a:latin typeface="Open Sans Extrabold"/>
            </a:endParaRPr>
          </a:p>
          <a:p>
            <a:pPr lvl="0" algn="ctr">
              <a:defRPr/>
            </a:pPr>
            <a:r>
              <a:rPr lang="en-US" sz="1400">
                <a:solidFill>
                  <a:srgbClr val="E5E5E5">
                    <a:lumMod val="25000"/>
                  </a:srgbClr>
                </a:solidFill>
                <a:latin typeface="Open Sans Extrabold"/>
              </a:rPr>
              <a:t>Planning</a:t>
            </a:r>
          </a:p>
          <a:p>
            <a:pPr lvl="0" algn="ctr">
              <a:defRPr/>
            </a:pPr>
            <a:endParaRPr lang="en-US" sz="1400">
              <a:solidFill>
                <a:srgbClr val="E5E5E5">
                  <a:lumMod val="25000"/>
                </a:srgbClr>
              </a:solidFill>
              <a:latin typeface="Open Sans Extrabold"/>
            </a:endParaRPr>
          </a:p>
          <a:p>
            <a:pPr lvl="0" algn="ctr">
              <a:defRPr/>
            </a:pPr>
            <a:r>
              <a:rPr lang="en-US" sz="1400">
                <a:solidFill>
                  <a:srgbClr val="E5E5E5">
                    <a:lumMod val="25000"/>
                  </a:srgbClr>
                </a:solidFill>
                <a:latin typeface="Open Sans Extrabold"/>
              </a:rPr>
              <a:t>Stakeholder Engagement</a:t>
            </a:r>
          </a:p>
          <a:p>
            <a:pPr lvl="0" algn="ctr">
              <a:defRPr/>
            </a:pPr>
            <a:endParaRPr lang="en-US" sz="1400">
              <a:solidFill>
                <a:srgbClr val="E5E5E5">
                  <a:lumMod val="25000"/>
                </a:srgbClr>
              </a:solidFill>
              <a:latin typeface="Open Sans Extrabold"/>
            </a:endParaRPr>
          </a:p>
          <a:p>
            <a:pPr lvl="0" algn="ctr">
              <a:defRPr/>
            </a:pPr>
            <a:r>
              <a:rPr lang="en-US" sz="1400">
                <a:solidFill>
                  <a:srgbClr val="E5E5E5">
                    <a:lumMod val="25000"/>
                  </a:srgbClr>
                </a:solidFill>
                <a:latin typeface="Open Sans Extrabold"/>
              </a:rPr>
              <a:t>Alignment to performance standards</a:t>
            </a:r>
          </a:p>
        </p:txBody>
      </p:sp>
      <p:cxnSp>
        <p:nvCxnSpPr>
          <p:cNvPr id="20" name="Straight Connector 19">
            <a:extLst>
              <a:ext uri="{FF2B5EF4-FFF2-40B4-BE49-F238E27FC236}">
                <a16:creationId xmlns:a16="http://schemas.microsoft.com/office/drawing/2014/main" id="{0AF7D516-442F-AA42-8A89-C34EFE30B85B}"/>
              </a:ext>
            </a:extLst>
          </p:cNvPr>
          <p:cNvCxnSpPr>
            <a:cxnSpLocks/>
          </p:cNvCxnSpPr>
          <p:nvPr/>
        </p:nvCxnSpPr>
        <p:spPr>
          <a:xfrm>
            <a:off x="522888" y="3742022"/>
            <a:ext cx="1580608" cy="0"/>
          </a:xfrm>
          <a:prstGeom prst="line">
            <a:avLst/>
          </a:prstGeom>
          <a:ln w="19050">
            <a:solidFill>
              <a:srgbClr val="87C748"/>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B17796F-12E5-4149-A190-0C029D240320}"/>
              </a:ext>
            </a:extLst>
          </p:cNvPr>
          <p:cNvSpPr txBox="1"/>
          <p:nvPr/>
        </p:nvSpPr>
        <p:spPr>
          <a:xfrm>
            <a:off x="7702239" y="3401261"/>
            <a:ext cx="1588933" cy="338554"/>
          </a:xfrm>
          <a:prstGeom prst="rect">
            <a:avLst/>
          </a:prstGeom>
          <a:noFill/>
        </p:spPr>
        <p:txBody>
          <a:bodyPr wrap="square" rtlCol="0">
            <a:spAutoFit/>
          </a:bodyPr>
          <a:lstStyle/>
          <a:p>
            <a:pPr algn="ctr"/>
            <a:r>
              <a:rPr lang="en-US" sz="1600" b="1">
                <a:solidFill>
                  <a:srgbClr val="F8CC2A"/>
                </a:solidFill>
                <a:latin typeface="Arial" panose="020B0604020202020204" pitchFamily="34" charset="0"/>
                <a:cs typeface="Arial" panose="020B0604020202020204" pitchFamily="34" charset="0"/>
              </a:rPr>
              <a:t>Step 4</a:t>
            </a:r>
          </a:p>
        </p:txBody>
      </p:sp>
      <p:sp>
        <p:nvSpPr>
          <p:cNvPr id="22" name="TextBox 21">
            <a:extLst>
              <a:ext uri="{FF2B5EF4-FFF2-40B4-BE49-F238E27FC236}">
                <a16:creationId xmlns:a16="http://schemas.microsoft.com/office/drawing/2014/main" id="{E8F38E5F-70BE-394F-9164-C84EAEEEAC03}"/>
              </a:ext>
            </a:extLst>
          </p:cNvPr>
          <p:cNvSpPr txBox="1"/>
          <p:nvPr/>
        </p:nvSpPr>
        <p:spPr>
          <a:xfrm>
            <a:off x="7702239" y="4143764"/>
            <a:ext cx="1588933" cy="738664"/>
          </a:xfrm>
          <a:prstGeom prst="rect">
            <a:avLst/>
          </a:prstGeom>
          <a:noFill/>
        </p:spPr>
        <p:txBody>
          <a:bodyPr wrap="square" rtlCol="0">
            <a:spAutoFit/>
          </a:bodyPr>
          <a:lstStyle/>
          <a:p>
            <a:pPr lvl="0" algn="ctr">
              <a:defRPr/>
            </a:pPr>
            <a:r>
              <a:rPr lang="en-US" sz="1400">
                <a:solidFill>
                  <a:srgbClr val="E5E5E5">
                    <a:lumMod val="25000"/>
                  </a:srgbClr>
                </a:solidFill>
                <a:latin typeface="Open Sans Extrabold"/>
              </a:rPr>
              <a:t>Step 2 Data Submission and Validation</a:t>
            </a:r>
          </a:p>
        </p:txBody>
      </p:sp>
      <p:cxnSp>
        <p:nvCxnSpPr>
          <p:cNvPr id="23" name="Straight Connector 22">
            <a:extLst>
              <a:ext uri="{FF2B5EF4-FFF2-40B4-BE49-F238E27FC236}">
                <a16:creationId xmlns:a16="http://schemas.microsoft.com/office/drawing/2014/main" id="{EDC9D7BD-3E80-034D-92F6-9BBCB5F5CEB5}"/>
              </a:ext>
            </a:extLst>
          </p:cNvPr>
          <p:cNvCxnSpPr>
            <a:cxnSpLocks/>
          </p:cNvCxnSpPr>
          <p:nvPr/>
        </p:nvCxnSpPr>
        <p:spPr>
          <a:xfrm>
            <a:off x="7710564" y="3742022"/>
            <a:ext cx="1580608" cy="0"/>
          </a:xfrm>
          <a:prstGeom prst="line">
            <a:avLst/>
          </a:prstGeom>
          <a:ln w="19050">
            <a:solidFill>
              <a:srgbClr val="F8CC2A"/>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BACE2614-F341-AA46-836D-397546AF9321}"/>
              </a:ext>
            </a:extLst>
          </p:cNvPr>
          <p:cNvSpPr txBox="1"/>
          <p:nvPr/>
        </p:nvSpPr>
        <p:spPr>
          <a:xfrm>
            <a:off x="5306347" y="3401261"/>
            <a:ext cx="1588933" cy="338554"/>
          </a:xfrm>
          <a:prstGeom prst="rect">
            <a:avLst/>
          </a:prstGeom>
          <a:noFill/>
        </p:spPr>
        <p:txBody>
          <a:bodyPr wrap="square" rtlCol="0">
            <a:spAutoFit/>
          </a:bodyPr>
          <a:lstStyle/>
          <a:p>
            <a:pPr algn="ctr"/>
            <a:r>
              <a:rPr lang="en-US" sz="1600" b="1">
                <a:solidFill>
                  <a:srgbClr val="0D6CB9"/>
                </a:solidFill>
                <a:latin typeface="Arial" panose="020B0604020202020204" pitchFamily="34" charset="0"/>
                <a:cs typeface="Arial" panose="020B0604020202020204" pitchFamily="34" charset="0"/>
              </a:rPr>
              <a:t>Step 3</a:t>
            </a:r>
          </a:p>
        </p:txBody>
      </p:sp>
      <p:sp>
        <p:nvSpPr>
          <p:cNvPr id="25" name="TextBox 24">
            <a:extLst>
              <a:ext uri="{FF2B5EF4-FFF2-40B4-BE49-F238E27FC236}">
                <a16:creationId xmlns:a16="http://schemas.microsoft.com/office/drawing/2014/main" id="{99666105-75A6-7147-886C-0C0401041FAD}"/>
              </a:ext>
            </a:extLst>
          </p:cNvPr>
          <p:cNvSpPr txBox="1"/>
          <p:nvPr/>
        </p:nvSpPr>
        <p:spPr>
          <a:xfrm>
            <a:off x="5306347" y="4143764"/>
            <a:ext cx="1679425" cy="1384995"/>
          </a:xfrm>
          <a:prstGeom prst="rect">
            <a:avLst/>
          </a:prstGeom>
          <a:noFill/>
        </p:spPr>
        <p:txBody>
          <a:bodyPr wrap="square" lIns="91440" tIns="45720" rIns="91440" bIns="45720" rtlCol="0" anchor="t">
            <a:spAutoFit/>
          </a:bodyPr>
          <a:lstStyle/>
          <a:p>
            <a:pPr algn="ctr">
              <a:defRPr/>
            </a:pPr>
            <a:r>
              <a:rPr lang="en-US" sz="1400" b="1">
                <a:latin typeface="Open Sans ExtraBold" panose="020B0906030804020204" pitchFamily="34" charset="0"/>
                <a:ea typeface="Open Sans ExtraBold" panose="020B0906030804020204" pitchFamily="34" charset="0"/>
                <a:cs typeface="Open Sans ExtraBold" panose="020B0906030804020204" pitchFamily="34" charset="0"/>
              </a:rPr>
              <a:t>Data Capture Year </a:t>
            </a:r>
            <a:endParaRPr lang="en-US" b="1">
              <a:latin typeface="Open Sans ExtraBold" panose="020B0906030804020204" pitchFamily="34" charset="0"/>
              <a:ea typeface="Open Sans ExtraBold" panose="020B0906030804020204" pitchFamily="34" charset="0"/>
              <a:cs typeface="Open Sans ExtraBold" panose="020B0906030804020204" pitchFamily="34" charset="0"/>
            </a:endParaRPr>
          </a:p>
          <a:p>
            <a:pPr lvl="0" algn="ctr">
              <a:defRPr/>
            </a:pPr>
            <a:r>
              <a:rPr lang="en-US" sz="1400" b="1">
                <a:latin typeface="Open Sans ExtraBold" panose="020B0906030804020204" pitchFamily="34" charset="0"/>
                <a:ea typeface="Open Sans ExtraBold" panose="020B0906030804020204" pitchFamily="34" charset="0"/>
                <a:cs typeface="Open Sans ExtraBold" panose="020B0906030804020204" pitchFamily="34" charset="0"/>
              </a:rPr>
              <a:t>(this represents which cohort your district is a part of)</a:t>
            </a:r>
            <a:endParaRPr lang="en-US" b="1">
              <a:latin typeface="Open Sans ExtraBold" panose="020B0906030804020204" pitchFamily="34" charset="0"/>
              <a:ea typeface="Open Sans ExtraBold" panose="020B0906030804020204" pitchFamily="34" charset="0"/>
              <a:cs typeface="Open Sans ExtraBold" panose="020B0906030804020204" pitchFamily="34" charset="0"/>
            </a:endParaRPr>
          </a:p>
        </p:txBody>
      </p:sp>
      <p:cxnSp>
        <p:nvCxnSpPr>
          <p:cNvPr id="26" name="Straight Connector 25">
            <a:extLst>
              <a:ext uri="{FF2B5EF4-FFF2-40B4-BE49-F238E27FC236}">
                <a16:creationId xmlns:a16="http://schemas.microsoft.com/office/drawing/2014/main" id="{43AC18BA-B707-0B4A-9483-50A0072FD0DD}"/>
              </a:ext>
            </a:extLst>
          </p:cNvPr>
          <p:cNvCxnSpPr>
            <a:cxnSpLocks/>
          </p:cNvCxnSpPr>
          <p:nvPr/>
        </p:nvCxnSpPr>
        <p:spPr>
          <a:xfrm>
            <a:off x="5314672" y="3742022"/>
            <a:ext cx="1580608" cy="0"/>
          </a:xfrm>
          <a:prstGeom prst="line">
            <a:avLst/>
          </a:prstGeom>
          <a:ln w="19050">
            <a:solidFill>
              <a:srgbClr val="095592"/>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2A70FAEF-C553-A941-9592-7E6AB9FF2412}"/>
              </a:ext>
            </a:extLst>
          </p:cNvPr>
          <p:cNvSpPr txBox="1"/>
          <p:nvPr/>
        </p:nvSpPr>
        <p:spPr>
          <a:xfrm>
            <a:off x="10098132" y="3401261"/>
            <a:ext cx="1588933" cy="338554"/>
          </a:xfrm>
          <a:prstGeom prst="rect">
            <a:avLst/>
          </a:prstGeom>
          <a:noFill/>
        </p:spPr>
        <p:txBody>
          <a:bodyPr wrap="square" rtlCol="0">
            <a:spAutoFit/>
          </a:bodyPr>
          <a:lstStyle/>
          <a:p>
            <a:pPr algn="ctr"/>
            <a:r>
              <a:rPr lang="en-US" sz="1600" b="1">
                <a:solidFill>
                  <a:schemeClr val="accent2"/>
                </a:solidFill>
                <a:latin typeface="Arial" panose="020B0604020202020204" pitchFamily="34" charset="0"/>
                <a:cs typeface="Arial" panose="020B0604020202020204" pitchFamily="34" charset="0"/>
              </a:rPr>
              <a:t>Step 5</a:t>
            </a:r>
          </a:p>
        </p:txBody>
      </p:sp>
      <p:sp>
        <p:nvSpPr>
          <p:cNvPr id="28" name="TextBox 27">
            <a:extLst>
              <a:ext uri="{FF2B5EF4-FFF2-40B4-BE49-F238E27FC236}">
                <a16:creationId xmlns:a16="http://schemas.microsoft.com/office/drawing/2014/main" id="{46E480A9-0113-4E4D-A919-5E086EEBACCD}"/>
              </a:ext>
            </a:extLst>
          </p:cNvPr>
          <p:cNvSpPr txBox="1"/>
          <p:nvPr/>
        </p:nvSpPr>
        <p:spPr>
          <a:xfrm>
            <a:off x="10098132" y="4143764"/>
            <a:ext cx="1588933" cy="954107"/>
          </a:xfrm>
          <a:prstGeom prst="rect">
            <a:avLst/>
          </a:prstGeom>
          <a:noFill/>
        </p:spPr>
        <p:txBody>
          <a:bodyPr wrap="square" rtlCol="0">
            <a:spAutoFit/>
          </a:bodyPr>
          <a:lstStyle/>
          <a:p>
            <a:pPr lvl="0" algn="ctr">
              <a:defRPr/>
            </a:pPr>
            <a:r>
              <a:rPr lang="en-US" sz="1400">
                <a:solidFill>
                  <a:srgbClr val="E5E5E5">
                    <a:lumMod val="25000"/>
                  </a:srgbClr>
                </a:solidFill>
                <a:latin typeface="Open Sans Extrabold"/>
              </a:rPr>
              <a:t>Potential Approval, designations, and payout</a:t>
            </a:r>
          </a:p>
        </p:txBody>
      </p:sp>
      <p:cxnSp>
        <p:nvCxnSpPr>
          <p:cNvPr id="29" name="Straight Connector 28">
            <a:extLst>
              <a:ext uri="{FF2B5EF4-FFF2-40B4-BE49-F238E27FC236}">
                <a16:creationId xmlns:a16="http://schemas.microsoft.com/office/drawing/2014/main" id="{F563D9CA-2B9D-1A45-A459-6CA0EECAB52B}"/>
              </a:ext>
            </a:extLst>
          </p:cNvPr>
          <p:cNvCxnSpPr>
            <a:cxnSpLocks/>
          </p:cNvCxnSpPr>
          <p:nvPr/>
        </p:nvCxnSpPr>
        <p:spPr>
          <a:xfrm>
            <a:off x="10106457" y="3742022"/>
            <a:ext cx="1580608"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2" name="Rounded Rectangle 31">
            <a:extLst>
              <a:ext uri="{FF2B5EF4-FFF2-40B4-BE49-F238E27FC236}">
                <a16:creationId xmlns:a16="http://schemas.microsoft.com/office/drawing/2014/main" id="{32763BC9-C579-E94A-BD34-A4FA0B44B847}"/>
              </a:ext>
            </a:extLst>
          </p:cNvPr>
          <p:cNvSpPr/>
          <p:nvPr/>
        </p:nvSpPr>
        <p:spPr>
          <a:xfrm>
            <a:off x="9455370" y="2274320"/>
            <a:ext cx="486888" cy="45719"/>
          </a:xfrm>
          <a:prstGeom prst="roundRect">
            <a:avLst>
              <a:gd name="adj" fmla="val 50000"/>
            </a:avLst>
          </a:prstGeom>
          <a:solidFill>
            <a:srgbClr val="D8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68B465B9-0552-A44E-9C85-6AD445C95B05}"/>
              </a:ext>
            </a:extLst>
          </p:cNvPr>
          <p:cNvSpPr txBox="1"/>
          <p:nvPr/>
        </p:nvSpPr>
        <p:spPr>
          <a:xfrm>
            <a:off x="-1156053" y="3172418"/>
            <a:ext cx="479075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42424"/>
                </a:solidFill>
                <a:effectLst/>
                <a:uLnTx/>
                <a:uFillTx/>
                <a:latin typeface="Open Sans"/>
                <a:ea typeface="+mn-ea"/>
                <a:cs typeface="+mn-cs"/>
              </a:rPr>
              <a:t>0-2 years</a:t>
            </a:r>
          </a:p>
        </p:txBody>
      </p:sp>
      <p:sp>
        <p:nvSpPr>
          <p:cNvPr id="39" name="TextBox 38">
            <a:extLst>
              <a:ext uri="{FF2B5EF4-FFF2-40B4-BE49-F238E27FC236}">
                <a16:creationId xmlns:a16="http://schemas.microsoft.com/office/drawing/2014/main" id="{6E4639F9-D9ED-574B-A508-885CB2143D0C}"/>
              </a:ext>
            </a:extLst>
          </p:cNvPr>
          <p:cNvSpPr txBox="1"/>
          <p:nvPr/>
        </p:nvSpPr>
        <p:spPr>
          <a:xfrm>
            <a:off x="4898571" y="3119167"/>
            <a:ext cx="234600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42424"/>
                </a:solidFill>
                <a:effectLst/>
                <a:uLnTx/>
                <a:uFillTx/>
                <a:latin typeface="Open Sans"/>
                <a:ea typeface="+mn-ea"/>
                <a:cs typeface="+mn-cs"/>
              </a:rPr>
              <a:t>1 year</a:t>
            </a:r>
          </a:p>
        </p:txBody>
      </p:sp>
      <p:pic>
        <p:nvPicPr>
          <p:cNvPr id="41" name="Picture 40" descr="Icon&#10;&#10;Description automatically generated">
            <a:extLst>
              <a:ext uri="{FF2B5EF4-FFF2-40B4-BE49-F238E27FC236}">
                <a16:creationId xmlns:a16="http://schemas.microsoft.com/office/drawing/2014/main" id="{6081656C-C526-084B-B578-858B7D4108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5223" y="1894056"/>
            <a:ext cx="1048200" cy="1015121"/>
          </a:xfrm>
          <a:prstGeom prst="rect">
            <a:avLst/>
          </a:prstGeom>
        </p:spPr>
      </p:pic>
      <p:pic>
        <p:nvPicPr>
          <p:cNvPr id="43" name="Picture 42" descr="Text, icon&#10;&#10;Description automatically generated">
            <a:extLst>
              <a:ext uri="{FF2B5EF4-FFF2-40B4-BE49-F238E27FC236}">
                <a16:creationId xmlns:a16="http://schemas.microsoft.com/office/drawing/2014/main" id="{9AC17200-8216-834B-B6B6-728FECB263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80686" y="1822064"/>
            <a:ext cx="1045493" cy="1034299"/>
          </a:xfrm>
          <a:prstGeom prst="rect">
            <a:avLst/>
          </a:prstGeom>
        </p:spPr>
      </p:pic>
      <p:pic>
        <p:nvPicPr>
          <p:cNvPr id="47" name="Picture 46" descr="Icon&#10;&#10;Description automatically generated">
            <a:extLst>
              <a:ext uri="{FF2B5EF4-FFF2-40B4-BE49-F238E27FC236}">
                <a16:creationId xmlns:a16="http://schemas.microsoft.com/office/drawing/2014/main" id="{D347EF6D-2667-5345-85B8-992D1F36C3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75738" y="1788494"/>
            <a:ext cx="1003261" cy="1093540"/>
          </a:xfrm>
          <a:prstGeom prst="rect">
            <a:avLst/>
          </a:prstGeom>
        </p:spPr>
      </p:pic>
      <p:pic>
        <p:nvPicPr>
          <p:cNvPr id="7" name="Graphic 6" descr="Monthly calendar">
            <a:extLst>
              <a:ext uri="{FF2B5EF4-FFF2-40B4-BE49-F238E27FC236}">
                <a16:creationId xmlns:a16="http://schemas.microsoft.com/office/drawing/2014/main" id="{B4F2FB4A-F25B-4E22-8D82-8189185EB89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430051" y="1725787"/>
            <a:ext cx="1289707" cy="1289707"/>
          </a:xfrm>
          <a:prstGeom prst="rect">
            <a:avLst/>
          </a:prstGeom>
        </p:spPr>
      </p:pic>
      <p:sp>
        <p:nvSpPr>
          <p:cNvPr id="33" name="Rounded Rectangle 31">
            <a:extLst>
              <a:ext uri="{FF2B5EF4-FFF2-40B4-BE49-F238E27FC236}">
                <a16:creationId xmlns:a16="http://schemas.microsoft.com/office/drawing/2014/main" id="{1680CDF1-2997-40D3-8487-F62A3537EF61}"/>
              </a:ext>
            </a:extLst>
          </p:cNvPr>
          <p:cNvSpPr/>
          <p:nvPr/>
        </p:nvSpPr>
        <p:spPr>
          <a:xfrm>
            <a:off x="6985772" y="2278412"/>
            <a:ext cx="486888" cy="45719"/>
          </a:xfrm>
          <a:prstGeom prst="roundRect">
            <a:avLst>
              <a:gd name="adj" fmla="val 50000"/>
            </a:avLst>
          </a:prstGeom>
          <a:solidFill>
            <a:srgbClr val="D8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1">
            <a:extLst>
              <a:ext uri="{FF2B5EF4-FFF2-40B4-BE49-F238E27FC236}">
                <a16:creationId xmlns:a16="http://schemas.microsoft.com/office/drawing/2014/main" id="{AB05360D-92AC-4361-BBE6-3BD6B68D6B5B}"/>
              </a:ext>
            </a:extLst>
          </p:cNvPr>
          <p:cNvSpPr/>
          <p:nvPr/>
        </p:nvSpPr>
        <p:spPr>
          <a:xfrm>
            <a:off x="4640512" y="2324131"/>
            <a:ext cx="486888" cy="45719"/>
          </a:xfrm>
          <a:prstGeom prst="roundRect">
            <a:avLst>
              <a:gd name="adj" fmla="val 50000"/>
            </a:avLst>
          </a:prstGeom>
          <a:solidFill>
            <a:srgbClr val="D8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1">
            <a:extLst>
              <a:ext uri="{FF2B5EF4-FFF2-40B4-BE49-F238E27FC236}">
                <a16:creationId xmlns:a16="http://schemas.microsoft.com/office/drawing/2014/main" id="{4A64489B-B24D-4990-8009-A9E3C257E45F}"/>
              </a:ext>
            </a:extLst>
          </p:cNvPr>
          <p:cNvSpPr/>
          <p:nvPr/>
        </p:nvSpPr>
        <p:spPr>
          <a:xfrm>
            <a:off x="2184968" y="2346990"/>
            <a:ext cx="486888" cy="45719"/>
          </a:xfrm>
          <a:prstGeom prst="roundRect">
            <a:avLst>
              <a:gd name="adj" fmla="val 50000"/>
            </a:avLst>
          </a:prstGeom>
          <a:solidFill>
            <a:srgbClr val="D8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Clipboard">
            <a:extLst>
              <a:ext uri="{FF2B5EF4-FFF2-40B4-BE49-F238E27FC236}">
                <a16:creationId xmlns:a16="http://schemas.microsoft.com/office/drawing/2014/main" id="{590E600F-429D-4C07-94D1-E25E7B4E5C5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198197" y="1813508"/>
            <a:ext cx="1158402" cy="1158402"/>
          </a:xfrm>
          <a:prstGeom prst="rect">
            <a:avLst/>
          </a:prstGeom>
        </p:spPr>
      </p:pic>
      <p:pic>
        <p:nvPicPr>
          <p:cNvPr id="30" name="Audio 29">
            <a:hlinkClick r:id="" action="ppaction://media"/>
            <a:extLst>
              <a:ext uri="{FF2B5EF4-FFF2-40B4-BE49-F238E27FC236}">
                <a16:creationId xmlns:a16="http://schemas.microsoft.com/office/drawing/2014/main" id="{332D561B-02E2-4740-A418-6C2ECA393880}"/>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535101274"/>
      </p:ext>
    </p:extLst>
  </p:cSld>
  <p:clrMapOvr>
    <a:masterClrMapping/>
  </p:clrMapOvr>
  <mc:AlternateContent xmlns:mc="http://schemas.openxmlformats.org/markup-compatibility/2006" xmlns:p14="http://schemas.microsoft.com/office/powerpoint/2010/main">
    <mc:Choice Requires="p14">
      <p:transition spd="slow" p14:dur="2000" advTm="56373"/>
    </mc:Choice>
    <mc:Fallback xmlns="">
      <p:transition spd="slow" advTm="56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theme/theme1.xml><?xml version="1.0" encoding="utf-8"?>
<a:theme xmlns:a="http://schemas.openxmlformats.org/drawingml/2006/main" name="Office Theme">
  <a:themeElements>
    <a:clrScheme name="TIA 2020-2021 Color Palette">
      <a:dk1>
        <a:srgbClr val="242424"/>
      </a:dk1>
      <a:lt1>
        <a:sysClr val="window" lastClr="FFFFFF"/>
      </a:lt1>
      <a:dk2>
        <a:srgbClr val="0D6CB9"/>
      </a:dk2>
      <a:lt2>
        <a:srgbClr val="E5E5E5"/>
      </a:lt2>
      <a:accent1>
        <a:srgbClr val="4472C4"/>
      </a:accent1>
      <a:accent2>
        <a:srgbClr val="F16038"/>
      </a:accent2>
      <a:accent3>
        <a:srgbClr val="92C841"/>
      </a:accent3>
      <a:accent4>
        <a:srgbClr val="05A79C"/>
      </a:accent4>
      <a:accent5>
        <a:srgbClr val="5B9BD5"/>
      </a:accent5>
      <a:accent6>
        <a:srgbClr val="F8CC2A"/>
      </a:accent6>
      <a:hlink>
        <a:srgbClr val="231F20"/>
      </a:hlink>
      <a:folHlink>
        <a:srgbClr val="F8CC2A"/>
      </a:folHlink>
    </a:clrScheme>
    <a:fontScheme name="TIA 2020-2021 Fonts">
      <a:majorFont>
        <a:latin typeface="Open Sans 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IA PPT Template 2020-21" id="{5D600964-3575-48D8-B337-1A81BC7A6B84}" vid="{3497A967-8290-4FCA-8975-9CE91F86143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hotoTags xmlns="55ad0659-6a5d-4092-b991-df82805f26a4" xsi:nil="true"/>
    <SharedWithUsers xmlns="4780d0d2-c080-455e-bee8-5b3382ef325a">
      <UserInfo>
        <DisplayName>Swinney, Lyra</DisplayName>
        <AccountId>1238</AccountId>
        <AccountType/>
      </UserInfo>
      <UserInfo>
        <DisplayName>Garner, Katie</DisplayName>
        <AccountId>2019</AccountId>
        <AccountType/>
      </UserInfo>
      <UserInfo>
        <DisplayName>Woods Walker, De Andre</DisplayName>
        <AccountId>2020</AccountId>
        <AccountType/>
      </UserInfo>
      <UserInfo>
        <DisplayName>Triptow, Aubry</DisplayName>
        <AccountId>2418</AccountId>
        <AccountType/>
      </UserInfo>
      <UserInfo>
        <DisplayName>McCorquodale, Theresa</DisplayName>
        <AccountId>1096</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B8CB2DC0153D0408D1CF651F2AD29DF" ma:contentTypeVersion="14" ma:contentTypeDescription="Create a new document." ma:contentTypeScope="" ma:versionID="502ed03c3e35da23c13c09227bf43b1c">
  <xsd:schema xmlns:xsd="http://www.w3.org/2001/XMLSchema" xmlns:xs="http://www.w3.org/2001/XMLSchema" xmlns:p="http://schemas.microsoft.com/office/2006/metadata/properties" xmlns:ns2="55ad0659-6a5d-4092-b991-df82805f26a4" xmlns:ns3="4780d0d2-c080-455e-bee8-5b3382ef325a" targetNamespace="http://schemas.microsoft.com/office/2006/metadata/properties" ma:root="true" ma:fieldsID="9421725c09d0f3edbea8f1f6c1309576" ns2:_="" ns3:_="">
    <xsd:import namespace="55ad0659-6a5d-4092-b991-df82805f26a4"/>
    <xsd:import namespace="4780d0d2-c080-455e-bee8-5b3382ef325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PhotoTag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ad0659-6a5d-4092-b991-df82805f26a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PhotoTags" ma:index="20" nillable="true" ma:displayName="Photo Tags" ma:format="Dropdown" ma:internalName="PhotoTags">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780d0d2-c080-455e-bee8-5b3382ef325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CBBB743-E1CB-4FDD-BAE2-C9B44EFE87EF}">
  <ds:schemaRefs>
    <ds:schemaRef ds:uri="http://schemas.microsoft.com/office/2006/documentManagement/types"/>
    <ds:schemaRef ds:uri="http://purl.org/dc/terms/"/>
    <ds:schemaRef ds:uri="http://schemas.openxmlformats.org/package/2006/metadata/core-properties"/>
    <ds:schemaRef ds:uri="4780d0d2-c080-455e-bee8-5b3382ef325a"/>
    <ds:schemaRef ds:uri="http://purl.org/dc/dcmitype/"/>
    <ds:schemaRef ds:uri="http://schemas.microsoft.com/office/infopath/2007/PartnerControls"/>
    <ds:schemaRef ds:uri="http://purl.org/dc/elements/1.1/"/>
    <ds:schemaRef ds:uri="http://schemas.microsoft.com/office/2006/metadata/properties"/>
    <ds:schemaRef ds:uri="55ad0659-6a5d-4092-b991-df82805f26a4"/>
    <ds:schemaRef ds:uri="http://www.w3.org/XML/1998/namespace"/>
  </ds:schemaRefs>
</ds:datastoreItem>
</file>

<file path=customXml/itemProps2.xml><?xml version="1.0" encoding="utf-8"?>
<ds:datastoreItem xmlns:ds="http://schemas.openxmlformats.org/officeDocument/2006/customXml" ds:itemID="{BB417598-DEEB-43B4-B66F-15477CB8466C}">
  <ds:schemaRefs>
    <ds:schemaRef ds:uri="http://schemas.microsoft.com/sharepoint/v3/contenttype/forms"/>
  </ds:schemaRefs>
</ds:datastoreItem>
</file>

<file path=customXml/itemProps3.xml><?xml version="1.0" encoding="utf-8"?>
<ds:datastoreItem xmlns:ds="http://schemas.openxmlformats.org/officeDocument/2006/customXml" ds:itemID="{0C11BF98-0F3A-4CF1-ACE6-B94F14202A9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5ad0659-6a5d-4092-b991-df82805f26a4"/>
    <ds:schemaRef ds:uri="4780d0d2-c080-455e-bee8-5b3382ef325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TIA PPT Template 2020-21</Template>
  <TotalTime>1368</TotalTime>
  <Words>816</Words>
  <Application>Microsoft Office PowerPoint</Application>
  <PresentationFormat>Widescreen</PresentationFormat>
  <Paragraphs>67</Paragraphs>
  <Slides>10</Slides>
  <Notes>10</Notes>
  <HiddenSlides>0</HiddenSlides>
  <MMClips>10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Arial</vt:lpstr>
      <vt:lpstr>Calibri</vt:lpstr>
      <vt:lpstr>Open Sans</vt:lpstr>
      <vt:lpstr>Open Sans bold</vt:lpstr>
      <vt:lpstr>Open Sans ExtraBold</vt:lpstr>
      <vt:lpstr>Open Sans ExtraBold</vt:lpstr>
      <vt:lpstr>Open Sans Semibold</vt:lpstr>
      <vt:lpstr>Office Theme</vt:lpstr>
      <vt:lpstr>PowerPoint Presentation</vt:lpstr>
      <vt:lpstr>Goals for the Teaching Profession</vt:lpstr>
      <vt:lpstr>PowerPoint Presentation</vt:lpstr>
      <vt:lpstr>Designations Generate  Annual Allotments</vt:lpstr>
      <vt:lpstr>Teacher Eligibility for Designations and Allotments</vt:lpstr>
      <vt:lpstr>PowerPoint Presentation</vt:lpstr>
      <vt:lpstr>The designation will travel with the teacher</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Seay, Amani</dc:creator>
  <cp:lastModifiedBy>Wu, Grace</cp:lastModifiedBy>
  <cp:revision>13</cp:revision>
  <dcterms:created xsi:type="dcterms:W3CDTF">2020-10-19T15:19:12Z</dcterms:created>
  <dcterms:modified xsi:type="dcterms:W3CDTF">2021-07-20T12:25:23Z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0x0101001B8CB2DC0153D0408D1CF651F2AD29DF</vt:lpwstr>
  </property>
</Properties>
</file>