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60" r:id="rId5"/>
    <p:sldMasterId id="2147483648" r:id="rId6"/>
  </p:sldMasterIdLst>
  <p:notesMasterIdLst>
    <p:notesMasterId r:id="rId55"/>
  </p:notesMasterIdLst>
  <p:handoutMasterIdLst>
    <p:handoutMasterId r:id="rId56"/>
  </p:handoutMasterIdLst>
  <p:sldIdLst>
    <p:sldId id="5481" r:id="rId7"/>
    <p:sldId id="5480" r:id="rId8"/>
    <p:sldId id="5495" r:id="rId9"/>
    <p:sldId id="2492" r:id="rId10"/>
    <p:sldId id="2645" r:id="rId11"/>
    <p:sldId id="5552" r:id="rId12"/>
    <p:sldId id="5535" r:id="rId13"/>
    <p:sldId id="2649" r:id="rId14"/>
    <p:sldId id="2651" r:id="rId15"/>
    <p:sldId id="5538" r:id="rId16"/>
    <p:sldId id="5497" r:id="rId17"/>
    <p:sldId id="5541" r:id="rId18"/>
    <p:sldId id="5554" r:id="rId19"/>
    <p:sldId id="5515" r:id="rId20"/>
    <p:sldId id="5516" r:id="rId21"/>
    <p:sldId id="5517" r:id="rId22"/>
    <p:sldId id="5518" r:id="rId23"/>
    <p:sldId id="5555" r:id="rId24"/>
    <p:sldId id="5505" r:id="rId25"/>
    <p:sldId id="5506" r:id="rId26"/>
    <p:sldId id="5507" r:id="rId27"/>
    <p:sldId id="5556" r:id="rId28"/>
    <p:sldId id="5526" r:id="rId29"/>
    <p:sldId id="5527" r:id="rId30"/>
    <p:sldId id="5528" r:id="rId31"/>
    <p:sldId id="5529" r:id="rId32"/>
    <p:sldId id="5530" r:id="rId33"/>
    <p:sldId id="5557" r:id="rId34"/>
    <p:sldId id="5509" r:id="rId35"/>
    <p:sldId id="5510" r:id="rId36"/>
    <p:sldId id="5511" r:id="rId37"/>
    <p:sldId id="5512" r:id="rId38"/>
    <p:sldId id="5513" r:id="rId39"/>
    <p:sldId id="5558" r:id="rId40"/>
    <p:sldId id="5499" r:id="rId41"/>
    <p:sldId id="5500" r:id="rId42"/>
    <p:sldId id="5501" r:id="rId43"/>
    <p:sldId id="5502" r:id="rId44"/>
    <p:sldId id="5503" r:id="rId45"/>
    <p:sldId id="5559" r:id="rId46"/>
    <p:sldId id="5560" r:id="rId47"/>
    <p:sldId id="5521" r:id="rId48"/>
    <p:sldId id="5522" r:id="rId49"/>
    <p:sldId id="5523" r:id="rId50"/>
    <p:sldId id="5524" r:id="rId51"/>
    <p:sldId id="5534" r:id="rId52"/>
    <p:sldId id="2496" r:id="rId53"/>
    <p:sldId id="5472"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6B65D33-B738-48E5-D09A-0D2E01F3AD96}" name="Swinney, Lyra" initials="SL" userId="S::lyra.swinney@tea.texas.gov::93cce18f-029b-4896-a7f2-cab2c7a36b90" providerId="AD"/>
  <p188:author id="{48207138-95A4-F99B-0E97-D6A9FCC4EA59}" name="Ghafoor, Frank" initials="GF" userId="S::Frank.Ghafoor@tea.texas.gov::ba81bdaf-bb8a-42d7-ae64-2cae49e78c7b" providerId="AD"/>
  <p188:author id="{73879439-FD5F-6B34-2A3B-6FACF770DBBB}" name="Ghafoor, Frank" initials="GF" userId="S::frank.ghafoor@tea.texas.gov::ba81bdaf-bb8a-42d7-ae64-2cae49e78c7b" providerId="AD"/>
  <p188:author id="{E5B28A4A-3ECB-1C16-9836-A93ED5BA285F}" name="Holzgrafe, Matthew" initials="HM" userId="S::matthew.holzgrafe@tea.texas.gov::278c5a48-1743-446c-bb24-d65465d6aadb" providerId="AD"/>
  <p188:author id="{33DD794B-36E1-2C34-0A7B-5D83DFFD1095}" name="Bethany, Torrie" initials="BT" userId="S::torrie.bethany@tea.texas.gov::ab5716a5-b46d-4d08-9e07-c23e2d663b6f" providerId="AD"/>
  <p188:author id="{83CB147A-33F7-F084-A2A2-A41BAEDF84B2}" name="Swinney, Lyra" initials="SL" userId="S::Lyra.Swinney@tea.texas.gov::93cce18f-029b-4896-a7f2-cab2c7a36b90" providerId="AD"/>
  <p188:author id="{1DEBC781-A279-364B-8D89-2CD8A60D83BC}" name="Pariseau, Sara" initials="PS" userId="S::sara.pariseau@tea.texas.gov::2fcd2a50-e485-4f49-9913-b601f1f14a40" providerId="AD"/>
  <p188:author id="{83630687-2B0A-D77E-91FF-3508920AE586}" name="Richie, Amy" initials="RA" userId="S::Amy.Richie@tea.texas.gov::81f3b60b-737f-45a9-a055-eebb99fdddb1" providerId="AD"/>
  <p188:author id="{7020218E-61DB-3309-321C-FB1DB35E160B}" name="LaBounty, Steven" initials="LS" userId="S::steven.labounty@tea.texas.gov::213b083c-ad80-470c-9cbe-152da42b0b39" providerId="AD"/>
  <p188:author id="{537BD997-AFCE-739B-F550-505F5CC617C2}" name="Brown, Cody" initials="BC" userId="S::cody.brown@tea.texas.gov::2edf2639-e9e8-4979-8714-43e686c0a899" providerId="AD"/>
  <p188:author id="{A9232899-364A-04B8-DBC8-C2A7986355D6}" name="Richie, Amy" initials="RA" userId="S::amy.richie@tea.texas.gov::81f3b60b-737f-45a9-a055-eebb99fdddb1" providerId="AD"/>
  <p188:author id="{507F60C1-5D1A-603D-8804-DF0A296C9F57}" name="Wu, Grace" initials="WG" userId="S::grace.wu@tea.texas.gov::1b27f835-14b0-4426-86b7-e9874ce7d0d5" providerId="AD"/>
  <p188:author id="{08C5CAC9-E8EC-DDAA-26BC-B28BC495BF4B}" name="Holzgrafe, Matthew" initials="HM" userId="S::Matthew.Holzgrafe@tea.texas.gov::278c5a48-1743-446c-bb24-d65465d6aadb" providerId="AD"/>
  <p188:author id="{87C289D8-3B7B-0EB9-3915-D974AA7A0BE2}" name="McCorquodale, Theresa" initials="MT" userId="S::Theresa.McCorquodale@tea.texas.gov::037d1548-3d91-4cff-b8fb-b2d2a702fd9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FA407"/>
    <a:srgbClr val="87C54A"/>
    <a:srgbClr val="00A69B"/>
    <a:srgbClr val="F8CC2B"/>
    <a:srgbClr val="689D33"/>
    <a:srgbClr val="73AE38"/>
    <a:srgbClr val="80C13F"/>
    <a:srgbClr val="007971"/>
    <a:srgbClr val="ABFB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083F37-4D6A-4E98-9D45-D2B61FA2A6C4}" v="43" dt="2022-12-02T21:48:02.8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163" autoAdjust="0"/>
  </p:normalViewPr>
  <p:slideViewPr>
    <p:cSldViewPr snapToGrid="0">
      <p:cViewPr>
        <p:scale>
          <a:sx n="80" d="100"/>
          <a:sy n="80" d="100"/>
        </p:scale>
        <p:origin x="1440" y="19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notesMaster" Target="notesMasters/notesMaster1.xml"/><Relationship Id="rId63"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presProps" Target="presProps.xml"/><Relationship Id="rId61"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hafoor, Frank" userId="ba81bdaf-bb8a-42d7-ae64-2cae49e78c7b" providerId="ADAL" clId="{93FE9963-DB61-4B55-9A08-70CDA7B36DAD}"/>
    <pc:docChg chg="custSel addSld delSld modSld">
      <pc:chgData name="Ghafoor, Frank" userId="ba81bdaf-bb8a-42d7-ae64-2cae49e78c7b" providerId="ADAL" clId="{93FE9963-DB61-4B55-9A08-70CDA7B36DAD}" dt="2022-11-07T17:59:34.041" v="292" actId="255"/>
      <pc:docMkLst>
        <pc:docMk/>
      </pc:docMkLst>
      <pc:sldChg chg="modNotesTx">
        <pc:chgData name="Ghafoor, Frank" userId="ba81bdaf-bb8a-42d7-ae64-2cae49e78c7b" providerId="ADAL" clId="{93FE9963-DB61-4B55-9A08-70CDA7B36DAD}" dt="2022-11-07T17:46:10.128" v="9" actId="20577"/>
        <pc:sldMkLst>
          <pc:docMk/>
          <pc:sldMk cId="1961273586" sldId="2492"/>
        </pc:sldMkLst>
      </pc:sldChg>
      <pc:sldChg chg="modNotesTx">
        <pc:chgData name="Ghafoor, Frank" userId="ba81bdaf-bb8a-42d7-ae64-2cae49e78c7b" providerId="ADAL" clId="{93FE9963-DB61-4B55-9A08-70CDA7B36DAD}" dt="2022-11-07T17:49:59.872" v="75" actId="20577"/>
        <pc:sldMkLst>
          <pc:docMk/>
          <pc:sldMk cId="2667514872" sldId="2496"/>
        </pc:sldMkLst>
      </pc:sldChg>
      <pc:sldChg chg="del modNotesTx">
        <pc:chgData name="Ghafoor, Frank" userId="ba81bdaf-bb8a-42d7-ae64-2cae49e78c7b" providerId="ADAL" clId="{93FE9963-DB61-4B55-9A08-70CDA7B36DAD}" dt="2022-11-07T17:51:50.343" v="85" actId="47"/>
        <pc:sldMkLst>
          <pc:docMk/>
          <pc:sldMk cId="584587359" sldId="2514"/>
        </pc:sldMkLst>
      </pc:sldChg>
      <pc:sldChg chg="del">
        <pc:chgData name="Ghafoor, Frank" userId="ba81bdaf-bb8a-42d7-ae64-2cae49e78c7b" providerId="ADAL" clId="{93FE9963-DB61-4B55-9A08-70CDA7B36DAD}" dt="2022-11-07T17:49:45.350" v="71" actId="47"/>
        <pc:sldMkLst>
          <pc:docMk/>
          <pc:sldMk cId="1356711382" sldId="2592"/>
        </pc:sldMkLst>
      </pc:sldChg>
      <pc:sldChg chg="del">
        <pc:chgData name="Ghafoor, Frank" userId="ba81bdaf-bb8a-42d7-ae64-2cae49e78c7b" providerId="ADAL" clId="{93FE9963-DB61-4B55-9A08-70CDA7B36DAD}" dt="2022-11-07T17:45:47.203" v="3" actId="47"/>
        <pc:sldMkLst>
          <pc:docMk/>
          <pc:sldMk cId="76710678" sldId="2594"/>
        </pc:sldMkLst>
      </pc:sldChg>
      <pc:sldChg chg="del">
        <pc:chgData name="Ghafoor, Frank" userId="ba81bdaf-bb8a-42d7-ae64-2cae49e78c7b" providerId="ADAL" clId="{93FE9963-DB61-4B55-9A08-70CDA7B36DAD}" dt="2022-11-07T17:45:53.919" v="4" actId="47"/>
        <pc:sldMkLst>
          <pc:docMk/>
          <pc:sldMk cId="54357418" sldId="2634"/>
        </pc:sldMkLst>
      </pc:sldChg>
      <pc:sldChg chg="add">
        <pc:chgData name="Ghafoor, Frank" userId="ba81bdaf-bb8a-42d7-ae64-2cae49e78c7b" providerId="ADAL" clId="{93FE9963-DB61-4B55-9A08-70CDA7B36DAD}" dt="2022-11-07T17:52:00.765" v="87"/>
        <pc:sldMkLst>
          <pc:docMk/>
          <pc:sldMk cId="1248167965" sldId="2645"/>
        </pc:sldMkLst>
      </pc:sldChg>
      <pc:sldChg chg="modNotesTx">
        <pc:chgData name="Ghafoor, Frank" userId="ba81bdaf-bb8a-42d7-ae64-2cae49e78c7b" providerId="ADAL" clId="{93FE9963-DB61-4B55-9A08-70CDA7B36DAD}" dt="2022-11-07T17:46:25.662" v="14" actId="20577"/>
        <pc:sldMkLst>
          <pc:docMk/>
          <pc:sldMk cId="3428278871" sldId="2649"/>
        </pc:sldMkLst>
      </pc:sldChg>
      <pc:sldChg chg="modSp mod modNotesTx">
        <pc:chgData name="Ghafoor, Frank" userId="ba81bdaf-bb8a-42d7-ae64-2cae49e78c7b" providerId="ADAL" clId="{93FE9963-DB61-4B55-9A08-70CDA7B36DAD}" dt="2022-11-07T17:53:18.421" v="107" actId="962"/>
        <pc:sldMkLst>
          <pc:docMk/>
          <pc:sldMk cId="2518810511" sldId="2651"/>
        </pc:sldMkLst>
        <pc:picChg chg="mod">
          <ac:chgData name="Ghafoor, Frank" userId="ba81bdaf-bb8a-42d7-ae64-2cae49e78c7b" providerId="ADAL" clId="{93FE9963-DB61-4B55-9A08-70CDA7B36DAD}" dt="2022-11-07T17:53:18.421" v="107" actId="962"/>
          <ac:picMkLst>
            <pc:docMk/>
            <pc:sldMk cId="2518810511" sldId="2651"/>
            <ac:picMk id="6" creationId="{F3BC5903-4538-5C02-D4F0-3DE09440A5BF}"/>
          </ac:picMkLst>
        </pc:picChg>
      </pc:sldChg>
      <pc:sldChg chg="del">
        <pc:chgData name="Ghafoor, Frank" userId="ba81bdaf-bb8a-42d7-ae64-2cae49e78c7b" providerId="ADAL" clId="{93FE9963-DB61-4B55-9A08-70CDA7B36DAD}" dt="2022-11-07T17:46:49.924" v="18" actId="47"/>
        <pc:sldMkLst>
          <pc:docMk/>
          <pc:sldMk cId="699289372" sldId="5439"/>
        </pc:sldMkLst>
      </pc:sldChg>
      <pc:sldChg chg="del">
        <pc:chgData name="Ghafoor, Frank" userId="ba81bdaf-bb8a-42d7-ae64-2cae49e78c7b" providerId="ADAL" clId="{93FE9963-DB61-4B55-9A08-70CDA7B36DAD}" dt="2022-11-07T17:47:54.217" v="39" actId="47"/>
        <pc:sldMkLst>
          <pc:docMk/>
          <pc:sldMk cId="1387160325" sldId="5450"/>
        </pc:sldMkLst>
      </pc:sldChg>
      <pc:sldChg chg="del">
        <pc:chgData name="Ghafoor, Frank" userId="ba81bdaf-bb8a-42d7-ae64-2cae49e78c7b" providerId="ADAL" clId="{93FE9963-DB61-4B55-9A08-70CDA7B36DAD}" dt="2022-11-07T17:48:38.255" v="52" actId="47"/>
        <pc:sldMkLst>
          <pc:docMk/>
          <pc:sldMk cId="78172407" sldId="5458"/>
        </pc:sldMkLst>
      </pc:sldChg>
      <pc:sldChg chg="del">
        <pc:chgData name="Ghafoor, Frank" userId="ba81bdaf-bb8a-42d7-ae64-2cae49e78c7b" providerId="ADAL" clId="{93FE9963-DB61-4B55-9A08-70CDA7B36DAD}" dt="2022-11-07T17:48:39.689" v="53" actId="47"/>
        <pc:sldMkLst>
          <pc:docMk/>
          <pc:sldMk cId="3239782533" sldId="5460"/>
        </pc:sldMkLst>
      </pc:sldChg>
      <pc:sldChg chg="modNotesTx">
        <pc:chgData name="Ghafoor, Frank" userId="ba81bdaf-bb8a-42d7-ae64-2cae49e78c7b" providerId="ADAL" clId="{93FE9963-DB61-4B55-9A08-70CDA7B36DAD}" dt="2022-11-07T17:50:02.977" v="76" actId="20577"/>
        <pc:sldMkLst>
          <pc:docMk/>
          <pc:sldMk cId="2740337915" sldId="5472"/>
        </pc:sldMkLst>
      </pc:sldChg>
      <pc:sldChg chg="delSp modSp del mod modNotesTx">
        <pc:chgData name="Ghafoor, Frank" userId="ba81bdaf-bb8a-42d7-ae64-2cae49e78c7b" providerId="ADAL" clId="{93FE9963-DB61-4B55-9A08-70CDA7B36DAD}" dt="2022-11-07T17:52:29.869" v="92" actId="47"/>
        <pc:sldMkLst>
          <pc:docMk/>
          <pc:sldMk cId="1137152685" sldId="5473"/>
        </pc:sldMkLst>
        <pc:spChg chg="mod">
          <ac:chgData name="Ghafoor, Frank" userId="ba81bdaf-bb8a-42d7-ae64-2cae49e78c7b" providerId="ADAL" clId="{93FE9963-DB61-4B55-9A08-70CDA7B36DAD}" dt="2022-11-07T17:52:24.899" v="91" actId="962"/>
          <ac:spMkLst>
            <pc:docMk/>
            <pc:sldMk cId="1137152685" sldId="5473"/>
            <ac:spMk id="8" creationId="{ADFA4E4B-821F-D5E2-4865-381EA389BE9B}"/>
          </ac:spMkLst>
        </pc:spChg>
        <pc:spChg chg="del">
          <ac:chgData name="Ghafoor, Frank" userId="ba81bdaf-bb8a-42d7-ae64-2cae49e78c7b" providerId="ADAL" clId="{93FE9963-DB61-4B55-9A08-70CDA7B36DAD}" dt="2022-11-07T17:46:41.458" v="15" actId="478"/>
          <ac:spMkLst>
            <pc:docMk/>
            <pc:sldMk cId="1137152685" sldId="5473"/>
            <ac:spMk id="9" creationId="{8C835B07-C957-C4C2-BA1F-564C43A236F8}"/>
          </ac:spMkLst>
        </pc:spChg>
      </pc:sldChg>
      <pc:sldChg chg="del">
        <pc:chgData name="Ghafoor, Frank" userId="ba81bdaf-bb8a-42d7-ae64-2cae49e78c7b" providerId="ADAL" clId="{93FE9963-DB61-4B55-9A08-70CDA7B36DAD}" dt="2022-11-07T17:49:37.686" v="69" actId="47"/>
        <pc:sldMkLst>
          <pc:docMk/>
          <pc:sldMk cId="1411024530" sldId="5474"/>
        </pc:sldMkLst>
      </pc:sldChg>
      <pc:sldChg chg="del">
        <pc:chgData name="Ghafoor, Frank" userId="ba81bdaf-bb8a-42d7-ae64-2cae49e78c7b" providerId="ADAL" clId="{93FE9963-DB61-4B55-9A08-70CDA7B36DAD}" dt="2022-11-07T17:49:39.078" v="70" actId="47"/>
        <pc:sldMkLst>
          <pc:docMk/>
          <pc:sldMk cId="1486154091" sldId="5475"/>
        </pc:sldMkLst>
      </pc:sldChg>
      <pc:sldChg chg="del">
        <pc:chgData name="Ghafoor, Frank" userId="ba81bdaf-bb8a-42d7-ae64-2cae49e78c7b" providerId="ADAL" clId="{93FE9963-DB61-4B55-9A08-70CDA7B36DAD}" dt="2022-11-07T17:45:43.896" v="1" actId="47"/>
        <pc:sldMkLst>
          <pc:docMk/>
          <pc:sldMk cId="3255225635" sldId="5476"/>
        </pc:sldMkLst>
      </pc:sldChg>
      <pc:sldChg chg="del">
        <pc:chgData name="Ghafoor, Frank" userId="ba81bdaf-bb8a-42d7-ae64-2cae49e78c7b" providerId="ADAL" clId="{93FE9963-DB61-4B55-9A08-70CDA7B36DAD}" dt="2022-11-07T17:45:45.600" v="2" actId="47"/>
        <pc:sldMkLst>
          <pc:docMk/>
          <pc:sldMk cId="1683758891" sldId="5477"/>
        </pc:sldMkLst>
      </pc:sldChg>
      <pc:sldChg chg="del">
        <pc:chgData name="Ghafoor, Frank" userId="ba81bdaf-bb8a-42d7-ae64-2cae49e78c7b" providerId="ADAL" clId="{93FE9963-DB61-4B55-9A08-70CDA7B36DAD}" dt="2022-11-07T17:45:57.759" v="5" actId="47"/>
        <pc:sldMkLst>
          <pc:docMk/>
          <pc:sldMk cId="1998190184" sldId="5479"/>
        </pc:sldMkLst>
      </pc:sldChg>
      <pc:sldChg chg="modNotesTx">
        <pc:chgData name="Ghafoor, Frank" userId="ba81bdaf-bb8a-42d7-ae64-2cae49e78c7b" providerId="ADAL" clId="{93FE9963-DB61-4B55-9A08-70CDA7B36DAD}" dt="2022-11-07T17:46:01.142" v="6" actId="20577"/>
        <pc:sldMkLst>
          <pc:docMk/>
          <pc:sldMk cId="3852846798" sldId="5480"/>
        </pc:sldMkLst>
      </pc:sldChg>
      <pc:sldChg chg="modNotesTx">
        <pc:chgData name="Ghafoor, Frank" userId="ba81bdaf-bb8a-42d7-ae64-2cae49e78c7b" providerId="ADAL" clId="{93FE9963-DB61-4B55-9A08-70CDA7B36DAD}" dt="2022-11-07T17:45:40.940" v="0" actId="20577"/>
        <pc:sldMkLst>
          <pc:docMk/>
          <pc:sldMk cId="3110439241" sldId="5481"/>
        </pc:sldMkLst>
      </pc:sldChg>
      <pc:sldChg chg="del">
        <pc:chgData name="Ghafoor, Frank" userId="ba81bdaf-bb8a-42d7-ae64-2cae49e78c7b" providerId="ADAL" clId="{93FE9963-DB61-4B55-9A08-70CDA7B36DAD}" dt="2022-11-07T17:46:04.073" v="7" actId="47"/>
        <pc:sldMkLst>
          <pc:docMk/>
          <pc:sldMk cId="154401053" sldId="5494"/>
        </pc:sldMkLst>
      </pc:sldChg>
      <pc:sldChg chg="modNotesTx">
        <pc:chgData name="Ghafoor, Frank" userId="ba81bdaf-bb8a-42d7-ae64-2cae49e78c7b" providerId="ADAL" clId="{93FE9963-DB61-4B55-9A08-70CDA7B36DAD}" dt="2022-11-07T17:46:07.176" v="8" actId="20577"/>
        <pc:sldMkLst>
          <pc:docMk/>
          <pc:sldMk cId="366453512" sldId="5495"/>
        </pc:sldMkLst>
      </pc:sldChg>
      <pc:sldChg chg="modSp del mod modNotesTx">
        <pc:chgData name="Ghafoor, Frank" userId="ba81bdaf-bb8a-42d7-ae64-2cae49e78c7b" providerId="ADAL" clId="{93FE9963-DB61-4B55-9A08-70CDA7B36DAD}" dt="2022-11-07T17:52:02.584" v="88" actId="47"/>
        <pc:sldMkLst>
          <pc:docMk/>
          <pc:sldMk cId="2048738285" sldId="5496"/>
        </pc:sldMkLst>
        <pc:spChg chg="mod">
          <ac:chgData name="Ghafoor, Frank" userId="ba81bdaf-bb8a-42d7-ae64-2cae49e78c7b" providerId="ADAL" clId="{93FE9963-DB61-4B55-9A08-70CDA7B36DAD}" dt="2022-11-07T17:51:06.143" v="80" actId="962"/>
          <ac:spMkLst>
            <pc:docMk/>
            <pc:sldMk cId="2048738285" sldId="5496"/>
            <ac:spMk id="9" creationId="{E993822D-E9D8-C82B-B530-241336F00084}"/>
          </ac:spMkLst>
        </pc:spChg>
      </pc:sldChg>
      <pc:sldChg chg="modNotesTx">
        <pc:chgData name="Ghafoor, Frank" userId="ba81bdaf-bb8a-42d7-ae64-2cae49e78c7b" providerId="ADAL" clId="{93FE9963-DB61-4B55-9A08-70CDA7B36DAD}" dt="2022-11-07T17:46:57.836" v="25" actId="20577"/>
        <pc:sldMkLst>
          <pc:docMk/>
          <pc:sldMk cId="117321731" sldId="5497"/>
        </pc:sldMkLst>
      </pc:sldChg>
      <pc:sldChg chg="modSp mod modNotesTx">
        <pc:chgData name="Ghafoor, Frank" userId="ba81bdaf-bb8a-42d7-ae64-2cae49e78c7b" providerId="ADAL" clId="{93FE9963-DB61-4B55-9A08-70CDA7B36DAD}" dt="2022-11-07T17:55:39.537" v="184" actId="962"/>
        <pc:sldMkLst>
          <pc:docMk/>
          <pc:sldMk cId="64019936" sldId="5499"/>
        </pc:sldMkLst>
        <pc:picChg chg="mod">
          <ac:chgData name="Ghafoor, Frank" userId="ba81bdaf-bb8a-42d7-ae64-2cae49e78c7b" providerId="ADAL" clId="{93FE9963-DB61-4B55-9A08-70CDA7B36DAD}" dt="2022-11-07T17:55:39.537" v="184" actId="962"/>
          <ac:picMkLst>
            <pc:docMk/>
            <pc:sldMk cId="64019936" sldId="5499"/>
            <ac:picMk id="4" creationId="{966F712C-AAFA-0412-A972-79092D6640F9}"/>
          </ac:picMkLst>
        </pc:picChg>
      </pc:sldChg>
      <pc:sldChg chg="modNotesTx">
        <pc:chgData name="Ghafoor, Frank" userId="ba81bdaf-bb8a-42d7-ae64-2cae49e78c7b" providerId="ADAL" clId="{93FE9963-DB61-4B55-9A08-70CDA7B36DAD}" dt="2022-11-07T17:48:52.527" v="56" actId="20577"/>
        <pc:sldMkLst>
          <pc:docMk/>
          <pc:sldMk cId="1255531278" sldId="5500"/>
        </pc:sldMkLst>
      </pc:sldChg>
      <pc:sldChg chg="modNotesTx">
        <pc:chgData name="Ghafoor, Frank" userId="ba81bdaf-bb8a-42d7-ae64-2cae49e78c7b" providerId="ADAL" clId="{93FE9963-DB61-4B55-9A08-70CDA7B36DAD}" dt="2022-11-07T17:48:56.039" v="57" actId="20577"/>
        <pc:sldMkLst>
          <pc:docMk/>
          <pc:sldMk cId="3740995830" sldId="5501"/>
        </pc:sldMkLst>
      </pc:sldChg>
      <pc:sldChg chg="modNotesTx">
        <pc:chgData name="Ghafoor, Frank" userId="ba81bdaf-bb8a-42d7-ae64-2cae49e78c7b" providerId="ADAL" clId="{93FE9963-DB61-4B55-9A08-70CDA7B36DAD}" dt="2022-11-07T17:49:00.487" v="58" actId="20577"/>
        <pc:sldMkLst>
          <pc:docMk/>
          <pc:sldMk cId="566460681" sldId="5502"/>
        </pc:sldMkLst>
      </pc:sldChg>
      <pc:sldChg chg="modNotesTx">
        <pc:chgData name="Ghafoor, Frank" userId="ba81bdaf-bb8a-42d7-ae64-2cae49e78c7b" providerId="ADAL" clId="{93FE9963-DB61-4B55-9A08-70CDA7B36DAD}" dt="2022-11-07T17:49:04.327" v="59" actId="20577"/>
        <pc:sldMkLst>
          <pc:docMk/>
          <pc:sldMk cId="939825533" sldId="5503"/>
        </pc:sldMkLst>
      </pc:sldChg>
      <pc:sldChg chg="modSp mod modNotesTx">
        <pc:chgData name="Ghafoor, Frank" userId="ba81bdaf-bb8a-42d7-ae64-2cae49e78c7b" providerId="ADAL" clId="{93FE9963-DB61-4B55-9A08-70CDA7B36DAD}" dt="2022-11-07T17:54:18.741" v="138" actId="962"/>
        <pc:sldMkLst>
          <pc:docMk/>
          <pc:sldMk cId="1374812090" sldId="5505"/>
        </pc:sldMkLst>
        <pc:picChg chg="mod">
          <ac:chgData name="Ghafoor, Frank" userId="ba81bdaf-bb8a-42d7-ae64-2cae49e78c7b" providerId="ADAL" clId="{93FE9963-DB61-4B55-9A08-70CDA7B36DAD}" dt="2022-11-07T17:54:18.741" v="138" actId="962"/>
          <ac:picMkLst>
            <pc:docMk/>
            <pc:sldMk cId="1374812090" sldId="5505"/>
            <ac:picMk id="4" creationId="{29E4422C-415F-1286-2B97-1077C24B86B3}"/>
          </ac:picMkLst>
        </pc:picChg>
      </pc:sldChg>
      <pc:sldChg chg="modNotesTx">
        <pc:chgData name="Ghafoor, Frank" userId="ba81bdaf-bb8a-42d7-ae64-2cae49e78c7b" providerId="ADAL" clId="{93FE9963-DB61-4B55-9A08-70CDA7B36DAD}" dt="2022-11-07T17:47:38.848" v="36" actId="20577"/>
        <pc:sldMkLst>
          <pc:docMk/>
          <pc:sldMk cId="3154881946" sldId="5506"/>
        </pc:sldMkLst>
      </pc:sldChg>
      <pc:sldChg chg="modNotesTx">
        <pc:chgData name="Ghafoor, Frank" userId="ba81bdaf-bb8a-42d7-ae64-2cae49e78c7b" providerId="ADAL" clId="{93FE9963-DB61-4B55-9A08-70CDA7B36DAD}" dt="2022-11-07T17:47:43.177" v="37" actId="20577"/>
        <pc:sldMkLst>
          <pc:docMk/>
          <pc:sldMk cId="3021705008" sldId="5507"/>
        </pc:sldMkLst>
      </pc:sldChg>
      <pc:sldChg chg="del modNotesTx">
        <pc:chgData name="Ghafoor, Frank" userId="ba81bdaf-bb8a-42d7-ae64-2cae49e78c7b" providerId="ADAL" clId="{93FE9963-DB61-4B55-9A08-70CDA7B36DAD}" dt="2022-11-07T17:47:56.520" v="40" actId="47"/>
        <pc:sldMkLst>
          <pc:docMk/>
          <pc:sldMk cId="1689177455" sldId="5508"/>
        </pc:sldMkLst>
      </pc:sldChg>
      <pc:sldChg chg="modSp mod modNotesTx">
        <pc:chgData name="Ghafoor, Frank" userId="ba81bdaf-bb8a-42d7-ae64-2cae49e78c7b" providerId="ADAL" clId="{93FE9963-DB61-4B55-9A08-70CDA7B36DAD}" dt="2022-11-07T17:55:18.831" v="171" actId="962"/>
        <pc:sldMkLst>
          <pc:docMk/>
          <pc:sldMk cId="2027763966" sldId="5509"/>
        </pc:sldMkLst>
        <pc:picChg chg="mod">
          <ac:chgData name="Ghafoor, Frank" userId="ba81bdaf-bb8a-42d7-ae64-2cae49e78c7b" providerId="ADAL" clId="{93FE9963-DB61-4B55-9A08-70CDA7B36DAD}" dt="2022-11-07T17:55:18.831" v="171" actId="962"/>
          <ac:picMkLst>
            <pc:docMk/>
            <pc:sldMk cId="2027763966" sldId="5509"/>
            <ac:picMk id="4" creationId="{7A9AC62E-1C82-884C-1F1D-EC8207E55DB6}"/>
          </ac:picMkLst>
        </pc:picChg>
      </pc:sldChg>
      <pc:sldChg chg="modNotesTx">
        <pc:chgData name="Ghafoor, Frank" userId="ba81bdaf-bb8a-42d7-ae64-2cae49e78c7b" providerId="ADAL" clId="{93FE9963-DB61-4B55-9A08-70CDA7B36DAD}" dt="2022-11-07T17:48:24.397" v="48" actId="20577"/>
        <pc:sldMkLst>
          <pc:docMk/>
          <pc:sldMk cId="633799592" sldId="5510"/>
        </pc:sldMkLst>
      </pc:sldChg>
      <pc:sldChg chg="modNotesTx">
        <pc:chgData name="Ghafoor, Frank" userId="ba81bdaf-bb8a-42d7-ae64-2cae49e78c7b" providerId="ADAL" clId="{93FE9963-DB61-4B55-9A08-70CDA7B36DAD}" dt="2022-11-07T17:48:27.126" v="49" actId="20577"/>
        <pc:sldMkLst>
          <pc:docMk/>
          <pc:sldMk cId="1272406359" sldId="5511"/>
        </pc:sldMkLst>
      </pc:sldChg>
      <pc:sldChg chg="modNotesTx">
        <pc:chgData name="Ghafoor, Frank" userId="ba81bdaf-bb8a-42d7-ae64-2cae49e78c7b" providerId="ADAL" clId="{93FE9963-DB61-4B55-9A08-70CDA7B36DAD}" dt="2022-11-07T17:48:30.283" v="50" actId="20577"/>
        <pc:sldMkLst>
          <pc:docMk/>
          <pc:sldMk cId="4122027063" sldId="5512"/>
        </pc:sldMkLst>
      </pc:sldChg>
      <pc:sldChg chg="modNotesTx">
        <pc:chgData name="Ghafoor, Frank" userId="ba81bdaf-bb8a-42d7-ae64-2cae49e78c7b" providerId="ADAL" clId="{93FE9963-DB61-4B55-9A08-70CDA7B36DAD}" dt="2022-11-07T17:48:36.188" v="51" actId="20577"/>
        <pc:sldMkLst>
          <pc:docMk/>
          <pc:sldMk cId="2258710625" sldId="5513"/>
        </pc:sldMkLst>
      </pc:sldChg>
      <pc:sldChg chg="modSp mod modNotesTx">
        <pc:chgData name="Ghafoor, Frank" userId="ba81bdaf-bb8a-42d7-ae64-2cae49e78c7b" providerId="ADAL" clId="{93FE9963-DB61-4B55-9A08-70CDA7B36DAD}" dt="2022-11-07T17:53:50.583" v="124" actId="962"/>
        <pc:sldMkLst>
          <pc:docMk/>
          <pc:sldMk cId="2052471609" sldId="5515"/>
        </pc:sldMkLst>
        <pc:picChg chg="mod">
          <ac:chgData name="Ghafoor, Frank" userId="ba81bdaf-bb8a-42d7-ae64-2cae49e78c7b" providerId="ADAL" clId="{93FE9963-DB61-4B55-9A08-70CDA7B36DAD}" dt="2022-11-07T17:53:50.583" v="124" actId="962"/>
          <ac:picMkLst>
            <pc:docMk/>
            <pc:sldMk cId="2052471609" sldId="5515"/>
            <ac:picMk id="4" creationId="{5EB218BF-BF4D-2300-7710-A2BB8306E997}"/>
          </ac:picMkLst>
        </pc:picChg>
      </pc:sldChg>
      <pc:sldChg chg="modNotesTx">
        <pc:chgData name="Ghafoor, Frank" userId="ba81bdaf-bb8a-42d7-ae64-2cae49e78c7b" providerId="ADAL" clId="{93FE9963-DB61-4B55-9A08-70CDA7B36DAD}" dt="2022-11-07T17:47:07.621" v="28" actId="20577"/>
        <pc:sldMkLst>
          <pc:docMk/>
          <pc:sldMk cId="2935522626" sldId="5516"/>
        </pc:sldMkLst>
      </pc:sldChg>
      <pc:sldChg chg="modSp mod modNotesTx">
        <pc:chgData name="Ghafoor, Frank" userId="ba81bdaf-bb8a-42d7-ae64-2cae49e78c7b" providerId="ADAL" clId="{93FE9963-DB61-4B55-9A08-70CDA7B36DAD}" dt="2022-11-07T17:53:59.143" v="125" actId="962"/>
        <pc:sldMkLst>
          <pc:docMk/>
          <pc:sldMk cId="2328848620" sldId="5517"/>
        </pc:sldMkLst>
        <pc:picChg chg="mod">
          <ac:chgData name="Ghafoor, Frank" userId="ba81bdaf-bb8a-42d7-ae64-2cae49e78c7b" providerId="ADAL" clId="{93FE9963-DB61-4B55-9A08-70CDA7B36DAD}" dt="2022-11-07T17:53:59.143" v="125" actId="962"/>
          <ac:picMkLst>
            <pc:docMk/>
            <pc:sldMk cId="2328848620" sldId="5517"/>
            <ac:picMk id="6" creationId="{2F325E3B-D1C7-E72C-D655-4BC270A9AD14}"/>
          </ac:picMkLst>
        </pc:picChg>
      </pc:sldChg>
      <pc:sldChg chg="modNotesTx">
        <pc:chgData name="Ghafoor, Frank" userId="ba81bdaf-bb8a-42d7-ae64-2cae49e78c7b" providerId="ADAL" clId="{93FE9963-DB61-4B55-9A08-70CDA7B36DAD}" dt="2022-11-07T17:47:14.074" v="30" actId="20577"/>
        <pc:sldMkLst>
          <pc:docMk/>
          <pc:sldMk cId="2954002307" sldId="5518"/>
        </pc:sldMkLst>
      </pc:sldChg>
      <pc:sldChg chg="modSp mod modNotesTx">
        <pc:chgData name="Ghafoor, Frank" userId="ba81bdaf-bb8a-42d7-ae64-2cae49e78c7b" providerId="ADAL" clId="{93FE9963-DB61-4B55-9A08-70CDA7B36DAD}" dt="2022-11-07T17:56:04.304" v="198"/>
        <pc:sldMkLst>
          <pc:docMk/>
          <pc:sldMk cId="499137031" sldId="5520"/>
        </pc:sldMkLst>
        <pc:spChg chg="ord">
          <ac:chgData name="Ghafoor, Frank" userId="ba81bdaf-bb8a-42d7-ae64-2cae49e78c7b" providerId="ADAL" clId="{93FE9963-DB61-4B55-9A08-70CDA7B36DAD}" dt="2022-11-07T17:56:04.304" v="198"/>
          <ac:spMkLst>
            <pc:docMk/>
            <pc:sldMk cId="499137031" sldId="5520"/>
            <ac:spMk id="5" creationId="{129B4981-9649-B6D9-2376-CB616C6893E7}"/>
          </ac:spMkLst>
        </pc:spChg>
        <pc:picChg chg="mod">
          <ac:chgData name="Ghafoor, Frank" userId="ba81bdaf-bb8a-42d7-ae64-2cae49e78c7b" providerId="ADAL" clId="{93FE9963-DB61-4B55-9A08-70CDA7B36DAD}" dt="2022-11-07T17:56:01.368" v="197" actId="962"/>
          <ac:picMkLst>
            <pc:docMk/>
            <pc:sldMk cId="499137031" sldId="5520"/>
            <ac:picMk id="4" creationId="{396634D5-74BD-30A5-C6C9-82083E623DFB}"/>
          </ac:picMkLst>
        </pc:picChg>
      </pc:sldChg>
      <pc:sldChg chg="modSp mod modNotesTx">
        <pc:chgData name="Ghafoor, Frank" userId="ba81bdaf-bb8a-42d7-ae64-2cae49e78c7b" providerId="ADAL" clId="{93FE9963-DB61-4B55-9A08-70CDA7B36DAD}" dt="2022-11-07T17:56:17.264" v="200"/>
        <pc:sldMkLst>
          <pc:docMk/>
          <pc:sldMk cId="2027508857" sldId="5521"/>
        </pc:sldMkLst>
        <pc:spChg chg="ord">
          <ac:chgData name="Ghafoor, Frank" userId="ba81bdaf-bb8a-42d7-ae64-2cae49e78c7b" providerId="ADAL" clId="{93FE9963-DB61-4B55-9A08-70CDA7B36DAD}" dt="2022-11-07T17:56:17.264" v="200"/>
          <ac:spMkLst>
            <pc:docMk/>
            <pc:sldMk cId="2027508857" sldId="5521"/>
            <ac:spMk id="5" creationId="{AA9E5237-0C66-B377-3D83-B2C042EC250D}"/>
          </ac:spMkLst>
        </pc:spChg>
      </pc:sldChg>
      <pc:sldChg chg="modSp mod modNotesTx">
        <pc:chgData name="Ghafoor, Frank" userId="ba81bdaf-bb8a-42d7-ae64-2cae49e78c7b" providerId="ADAL" clId="{93FE9963-DB61-4B55-9A08-70CDA7B36DAD}" dt="2022-11-07T17:59:04.982" v="276" actId="255"/>
        <pc:sldMkLst>
          <pc:docMk/>
          <pc:sldMk cId="428410908" sldId="5522"/>
        </pc:sldMkLst>
        <pc:spChg chg="mod">
          <ac:chgData name="Ghafoor, Frank" userId="ba81bdaf-bb8a-42d7-ae64-2cae49e78c7b" providerId="ADAL" clId="{93FE9963-DB61-4B55-9A08-70CDA7B36DAD}" dt="2022-11-07T17:59:04.982" v="276" actId="255"/>
          <ac:spMkLst>
            <pc:docMk/>
            <pc:sldMk cId="428410908" sldId="5522"/>
            <ac:spMk id="2" creationId="{D841D0B4-1062-6081-9DBC-B269395F4F4D}"/>
          </ac:spMkLst>
        </pc:spChg>
        <pc:spChg chg="ord">
          <ac:chgData name="Ghafoor, Frank" userId="ba81bdaf-bb8a-42d7-ae64-2cae49e78c7b" providerId="ADAL" clId="{93FE9963-DB61-4B55-9A08-70CDA7B36DAD}" dt="2022-11-07T17:56:35.202" v="202"/>
          <ac:spMkLst>
            <pc:docMk/>
            <pc:sldMk cId="428410908" sldId="5522"/>
            <ac:spMk id="5" creationId="{B629817E-A26E-9844-CE69-B6DB31855DF5}"/>
          </ac:spMkLst>
        </pc:spChg>
        <pc:spChg chg="ord">
          <ac:chgData name="Ghafoor, Frank" userId="ba81bdaf-bb8a-42d7-ae64-2cae49e78c7b" providerId="ADAL" clId="{93FE9963-DB61-4B55-9A08-70CDA7B36DAD}" dt="2022-11-07T17:56:41.778" v="203"/>
          <ac:spMkLst>
            <pc:docMk/>
            <pc:sldMk cId="428410908" sldId="5522"/>
            <ac:spMk id="7" creationId="{3058E0AF-678F-6B50-1FB1-2E8DDA9E740B}"/>
          </ac:spMkLst>
        </pc:spChg>
      </pc:sldChg>
      <pc:sldChg chg="modSp mod modNotesTx">
        <pc:chgData name="Ghafoor, Frank" userId="ba81bdaf-bb8a-42d7-ae64-2cae49e78c7b" providerId="ADAL" clId="{93FE9963-DB61-4B55-9A08-70CDA7B36DAD}" dt="2022-11-07T17:59:13.343" v="278" actId="255"/>
        <pc:sldMkLst>
          <pc:docMk/>
          <pc:sldMk cId="3822053618" sldId="5523"/>
        </pc:sldMkLst>
        <pc:spChg chg="mod">
          <ac:chgData name="Ghafoor, Frank" userId="ba81bdaf-bb8a-42d7-ae64-2cae49e78c7b" providerId="ADAL" clId="{93FE9963-DB61-4B55-9A08-70CDA7B36DAD}" dt="2022-11-07T17:59:13.343" v="278" actId="255"/>
          <ac:spMkLst>
            <pc:docMk/>
            <pc:sldMk cId="3822053618" sldId="5523"/>
            <ac:spMk id="2" creationId="{298F0DDA-45E3-9F37-4B49-47B0E60E0D90}"/>
          </ac:spMkLst>
        </pc:spChg>
      </pc:sldChg>
      <pc:sldChg chg="modNotesTx">
        <pc:chgData name="Ghafoor, Frank" userId="ba81bdaf-bb8a-42d7-ae64-2cae49e78c7b" providerId="ADAL" clId="{93FE9963-DB61-4B55-9A08-70CDA7B36DAD}" dt="2022-11-07T17:49:26.425" v="65" actId="20577"/>
        <pc:sldMkLst>
          <pc:docMk/>
          <pc:sldMk cId="2594577737" sldId="5524"/>
        </pc:sldMkLst>
      </pc:sldChg>
      <pc:sldChg chg="modSp mod modNotesTx">
        <pc:chgData name="Ghafoor, Frank" userId="ba81bdaf-bb8a-42d7-ae64-2cae49e78c7b" providerId="ADAL" clId="{93FE9963-DB61-4B55-9A08-70CDA7B36DAD}" dt="2022-11-07T17:54:38.117" v="151" actId="962"/>
        <pc:sldMkLst>
          <pc:docMk/>
          <pc:sldMk cId="3254210952" sldId="5526"/>
        </pc:sldMkLst>
        <pc:picChg chg="mod">
          <ac:chgData name="Ghafoor, Frank" userId="ba81bdaf-bb8a-42d7-ae64-2cae49e78c7b" providerId="ADAL" clId="{93FE9963-DB61-4B55-9A08-70CDA7B36DAD}" dt="2022-11-07T17:54:38.117" v="151" actId="962"/>
          <ac:picMkLst>
            <pc:docMk/>
            <pc:sldMk cId="3254210952" sldId="5526"/>
            <ac:picMk id="4" creationId="{BBC497CE-73DC-5255-FD33-CA444ADF8BD5}"/>
          </ac:picMkLst>
        </pc:picChg>
      </pc:sldChg>
      <pc:sldChg chg="modSp mod modNotesTx">
        <pc:chgData name="Ghafoor, Frank" userId="ba81bdaf-bb8a-42d7-ae64-2cae49e78c7b" providerId="ADAL" clId="{93FE9963-DB61-4B55-9A08-70CDA7B36DAD}" dt="2022-11-07T17:54:44.738" v="152" actId="962"/>
        <pc:sldMkLst>
          <pc:docMk/>
          <pc:sldMk cId="1001790150" sldId="5527"/>
        </pc:sldMkLst>
        <pc:picChg chg="mod">
          <ac:chgData name="Ghafoor, Frank" userId="ba81bdaf-bb8a-42d7-ae64-2cae49e78c7b" providerId="ADAL" clId="{93FE9963-DB61-4B55-9A08-70CDA7B36DAD}" dt="2022-11-07T17:54:44.738" v="152" actId="962"/>
          <ac:picMkLst>
            <pc:docMk/>
            <pc:sldMk cId="1001790150" sldId="5527"/>
            <ac:picMk id="5" creationId="{5E86D2D7-21C2-2C9B-5987-63D6A8AE849C}"/>
          </ac:picMkLst>
        </pc:picChg>
      </pc:sldChg>
      <pc:sldChg chg="modNotesTx">
        <pc:chgData name="Ghafoor, Frank" userId="ba81bdaf-bb8a-42d7-ae64-2cae49e78c7b" providerId="ADAL" clId="{93FE9963-DB61-4B55-9A08-70CDA7B36DAD}" dt="2022-11-07T17:48:10.277" v="44" actId="20577"/>
        <pc:sldMkLst>
          <pc:docMk/>
          <pc:sldMk cId="1533629372" sldId="5528"/>
        </pc:sldMkLst>
      </pc:sldChg>
      <pc:sldChg chg="modSp mod modNotesTx">
        <pc:chgData name="Ghafoor, Frank" userId="ba81bdaf-bb8a-42d7-ae64-2cae49e78c7b" providerId="ADAL" clId="{93FE9963-DB61-4B55-9A08-70CDA7B36DAD}" dt="2022-11-07T17:55:03.850" v="158"/>
        <pc:sldMkLst>
          <pc:docMk/>
          <pc:sldMk cId="1110779726" sldId="5529"/>
        </pc:sldMkLst>
        <pc:spChg chg="ord">
          <ac:chgData name="Ghafoor, Frank" userId="ba81bdaf-bb8a-42d7-ae64-2cae49e78c7b" providerId="ADAL" clId="{93FE9963-DB61-4B55-9A08-70CDA7B36DAD}" dt="2022-11-07T17:54:51.327" v="153"/>
          <ac:spMkLst>
            <pc:docMk/>
            <pc:sldMk cId="1110779726" sldId="5529"/>
            <ac:spMk id="2" creationId="{168840A7-97E5-8B32-1063-7004A4AF566C}"/>
          </ac:spMkLst>
        </pc:spChg>
        <pc:spChg chg="ord">
          <ac:chgData name="Ghafoor, Frank" userId="ba81bdaf-bb8a-42d7-ae64-2cae49e78c7b" providerId="ADAL" clId="{93FE9963-DB61-4B55-9A08-70CDA7B36DAD}" dt="2022-11-07T17:55:01.761" v="157"/>
          <ac:spMkLst>
            <pc:docMk/>
            <pc:sldMk cId="1110779726" sldId="5529"/>
            <ac:spMk id="6" creationId="{D3AD72D9-9F58-3D9E-38A8-B636EEC6E1F8}"/>
          </ac:spMkLst>
        </pc:spChg>
        <pc:spChg chg="ord">
          <ac:chgData name="Ghafoor, Frank" userId="ba81bdaf-bb8a-42d7-ae64-2cae49e78c7b" providerId="ADAL" clId="{93FE9963-DB61-4B55-9A08-70CDA7B36DAD}" dt="2022-11-07T17:55:03.850" v="158"/>
          <ac:spMkLst>
            <pc:docMk/>
            <pc:sldMk cId="1110779726" sldId="5529"/>
            <ac:spMk id="7" creationId="{D3CF5C5A-09BD-A90A-49BF-FBB4E868BFC0}"/>
          </ac:spMkLst>
        </pc:spChg>
        <pc:spChg chg="mod">
          <ac:chgData name="Ghafoor, Frank" userId="ba81bdaf-bb8a-42d7-ae64-2cae49e78c7b" providerId="ADAL" clId="{93FE9963-DB61-4B55-9A08-70CDA7B36DAD}" dt="2022-11-07T17:52:53.409" v="99" actId="962"/>
          <ac:spMkLst>
            <pc:docMk/>
            <pc:sldMk cId="1110779726" sldId="5529"/>
            <ac:spMk id="8" creationId="{8659BED1-B68D-0105-E763-BD9CE29AA5EE}"/>
          </ac:spMkLst>
        </pc:spChg>
        <pc:graphicFrameChg chg="ord">
          <ac:chgData name="Ghafoor, Frank" userId="ba81bdaf-bb8a-42d7-ae64-2cae49e78c7b" providerId="ADAL" clId="{93FE9963-DB61-4B55-9A08-70CDA7B36DAD}" dt="2022-11-07T17:54:54.300" v="154"/>
          <ac:graphicFrameMkLst>
            <pc:docMk/>
            <pc:sldMk cId="1110779726" sldId="5529"/>
            <ac:graphicFrameMk id="3" creationId="{8334A0D5-C192-0B9B-480A-79879846FBBE}"/>
          </ac:graphicFrameMkLst>
        </pc:graphicFrameChg>
        <pc:graphicFrameChg chg="ord">
          <ac:chgData name="Ghafoor, Frank" userId="ba81bdaf-bb8a-42d7-ae64-2cae49e78c7b" providerId="ADAL" clId="{93FE9963-DB61-4B55-9A08-70CDA7B36DAD}" dt="2022-11-07T17:54:56.636" v="155"/>
          <ac:graphicFrameMkLst>
            <pc:docMk/>
            <pc:sldMk cId="1110779726" sldId="5529"/>
            <ac:graphicFrameMk id="4" creationId="{EE500D5B-4A1F-B776-4E65-4BB2CAC4F589}"/>
          </ac:graphicFrameMkLst>
        </pc:graphicFrameChg>
      </pc:sldChg>
      <pc:sldChg chg="modSp mod modNotesTx">
        <pc:chgData name="Ghafoor, Frank" userId="ba81bdaf-bb8a-42d7-ae64-2cae49e78c7b" providerId="ADAL" clId="{93FE9963-DB61-4B55-9A08-70CDA7B36DAD}" dt="2022-11-07T17:58:26.167" v="247" actId="255"/>
        <pc:sldMkLst>
          <pc:docMk/>
          <pc:sldMk cId="4203225347" sldId="5530"/>
        </pc:sldMkLst>
        <pc:spChg chg="mod">
          <ac:chgData name="Ghafoor, Frank" userId="ba81bdaf-bb8a-42d7-ae64-2cae49e78c7b" providerId="ADAL" clId="{93FE9963-DB61-4B55-9A08-70CDA7B36DAD}" dt="2022-11-07T17:58:26.167" v="247" actId="255"/>
          <ac:spMkLst>
            <pc:docMk/>
            <pc:sldMk cId="4203225347" sldId="5530"/>
            <ac:spMk id="2" creationId="{7D2B204F-F737-80E0-357B-95C3863465ED}"/>
          </ac:spMkLst>
        </pc:spChg>
      </pc:sldChg>
      <pc:sldChg chg="del">
        <pc:chgData name="Ghafoor, Frank" userId="ba81bdaf-bb8a-42d7-ae64-2cae49e78c7b" providerId="ADAL" clId="{93FE9963-DB61-4B55-9A08-70CDA7B36DAD}" dt="2022-11-07T17:49:28.813" v="66" actId="47"/>
        <pc:sldMkLst>
          <pc:docMk/>
          <pc:sldMk cId="2601244623" sldId="5531"/>
        </pc:sldMkLst>
      </pc:sldChg>
      <pc:sldChg chg="del modNotesTx">
        <pc:chgData name="Ghafoor, Frank" userId="ba81bdaf-bb8a-42d7-ae64-2cae49e78c7b" providerId="ADAL" clId="{93FE9963-DB61-4B55-9A08-70CDA7B36DAD}" dt="2022-11-07T17:52:13.423" v="90" actId="47"/>
        <pc:sldMkLst>
          <pc:docMk/>
          <pc:sldMk cId="1475788956" sldId="5533"/>
        </pc:sldMkLst>
      </pc:sldChg>
      <pc:sldChg chg="modNotesTx">
        <pc:chgData name="Ghafoor, Frank" userId="ba81bdaf-bb8a-42d7-ae64-2cae49e78c7b" providerId="ADAL" clId="{93FE9963-DB61-4B55-9A08-70CDA7B36DAD}" dt="2022-11-07T17:49:56.882" v="74" actId="20577"/>
        <pc:sldMkLst>
          <pc:docMk/>
          <pc:sldMk cId="2189025881" sldId="5534"/>
        </pc:sldMkLst>
      </pc:sldChg>
      <pc:sldChg chg="modSp mod modNotesTx">
        <pc:chgData name="Ghafoor, Frank" userId="ba81bdaf-bb8a-42d7-ae64-2cae49e78c7b" providerId="ADAL" clId="{93FE9963-DB61-4B55-9A08-70CDA7B36DAD}" dt="2022-11-07T17:57:12.077" v="219" actId="255"/>
        <pc:sldMkLst>
          <pc:docMk/>
          <pc:sldMk cId="2762791614" sldId="5535"/>
        </pc:sldMkLst>
        <pc:spChg chg="mod">
          <ac:chgData name="Ghafoor, Frank" userId="ba81bdaf-bb8a-42d7-ae64-2cae49e78c7b" providerId="ADAL" clId="{93FE9963-DB61-4B55-9A08-70CDA7B36DAD}" dt="2022-11-07T17:57:12.077" v="219" actId="255"/>
          <ac:spMkLst>
            <pc:docMk/>
            <pc:sldMk cId="2762791614" sldId="5535"/>
            <ac:spMk id="2" creationId="{AEE62F15-8203-F5E1-F501-37EB4D13651B}"/>
          </ac:spMkLst>
        </pc:spChg>
      </pc:sldChg>
      <pc:sldChg chg="modNotesTx">
        <pc:chgData name="Ghafoor, Frank" userId="ba81bdaf-bb8a-42d7-ae64-2cae49e78c7b" providerId="ADAL" clId="{93FE9963-DB61-4B55-9A08-70CDA7B36DAD}" dt="2022-11-07T17:46:55.226" v="24" actId="20577"/>
        <pc:sldMkLst>
          <pc:docMk/>
          <pc:sldMk cId="1707186012" sldId="5538"/>
        </pc:sldMkLst>
      </pc:sldChg>
      <pc:sldChg chg="modSp mod modNotesTx">
        <pc:chgData name="Ghafoor, Frank" userId="ba81bdaf-bb8a-42d7-ae64-2cae49e78c7b" providerId="ADAL" clId="{93FE9963-DB61-4B55-9A08-70CDA7B36DAD}" dt="2022-11-07T17:58:08.591" v="237" actId="255"/>
        <pc:sldMkLst>
          <pc:docMk/>
          <pc:sldMk cId="2118504027" sldId="5540"/>
        </pc:sldMkLst>
        <pc:spChg chg="mod">
          <ac:chgData name="Ghafoor, Frank" userId="ba81bdaf-bb8a-42d7-ae64-2cae49e78c7b" providerId="ADAL" clId="{93FE9963-DB61-4B55-9A08-70CDA7B36DAD}" dt="2022-11-07T17:58:08.591" v="237" actId="255"/>
          <ac:spMkLst>
            <pc:docMk/>
            <pc:sldMk cId="2118504027" sldId="5540"/>
            <ac:spMk id="2" creationId="{54EC48A2-833C-9E47-8269-2580E7A607AC}"/>
          </ac:spMkLst>
        </pc:spChg>
        <pc:spChg chg="mod ord">
          <ac:chgData name="Ghafoor, Frank" userId="ba81bdaf-bb8a-42d7-ae64-2cae49e78c7b" providerId="ADAL" clId="{93FE9963-DB61-4B55-9A08-70CDA7B36DAD}" dt="2022-11-07T17:54:10.671" v="137"/>
          <ac:spMkLst>
            <pc:docMk/>
            <pc:sldMk cId="2118504027" sldId="5540"/>
            <ac:spMk id="11" creationId="{F72D7B0A-2E01-B737-7CBD-05D4F507EDFB}"/>
          </ac:spMkLst>
        </pc:spChg>
        <pc:spChg chg="mod">
          <ac:chgData name="Ghafoor, Frank" userId="ba81bdaf-bb8a-42d7-ae64-2cae49e78c7b" providerId="ADAL" clId="{93FE9963-DB61-4B55-9A08-70CDA7B36DAD}" dt="2022-11-07T17:52:44.564" v="96" actId="962"/>
          <ac:spMkLst>
            <pc:docMk/>
            <pc:sldMk cId="2118504027" sldId="5540"/>
            <ac:spMk id="12" creationId="{D5C2D5C3-C2B7-1EA8-EB39-D7AC38D283F2}"/>
          </ac:spMkLst>
        </pc:spChg>
        <pc:spChg chg="mod">
          <ac:chgData name="Ghafoor, Frank" userId="ba81bdaf-bb8a-42d7-ae64-2cae49e78c7b" providerId="ADAL" clId="{93FE9963-DB61-4B55-9A08-70CDA7B36DAD}" dt="2022-11-07T17:52:42.010" v="95" actId="962"/>
          <ac:spMkLst>
            <pc:docMk/>
            <pc:sldMk cId="2118504027" sldId="5540"/>
            <ac:spMk id="13" creationId="{691537BF-A08C-450D-8EE5-6F803B00EDA7}"/>
          </ac:spMkLst>
        </pc:spChg>
        <pc:picChg chg="mod">
          <ac:chgData name="Ghafoor, Frank" userId="ba81bdaf-bb8a-42d7-ae64-2cae49e78c7b" providerId="ADAL" clId="{93FE9963-DB61-4B55-9A08-70CDA7B36DAD}" dt="2022-11-07T17:54:05.859" v="127" actId="962"/>
          <ac:picMkLst>
            <pc:docMk/>
            <pc:sldMk cId="2118504027" sldId="5540"/>
            <ac:picMk id="4" creationId="{33705BF0-8223-EE69-5C5C-2F1374269B75}"/>
          </ac:picMkLst>
        </pc:picChg>
        <pc:picChg chg="mod">
          <ac:chgData name="Ghafoor, Frank" userId="ba81bdaf-bb8a-42d7-ae64-2cae49e78c7b" providerId="ADAL" clId="{93FE9963-DB61-4B55-9A08-70CDA7B36DAD}" dt="2022-11-07T17:54:06.669" v="128" actId="962"/>
          <ac:picMkLst>
            <pc:docMk/>
            <pc:sldMk cId="2118504027" sldId="5540"/>
            <ac:picMk id="5" creationId="{0C1DBBFA-A65D-8C7C-943A-FDC6D2B636AF}"/>
          </ac:picMkLst>
        </pc:picChg>
        <pc:picChg chg="mod">
          <ac:chgData name="Ghafoor, Frank" userId="ba81bdaf-bb8a-42d7-ae64-2cae49e78c7b" providerId="ADAL" clId="{93FE9963-DB61-4B55-9A08-70CDA7B36DAD}" dt="2022-11-07T17:54:05.404" v="126" actId="962"/>
          <ac:picMkLst>
            <pc:docMk/>
            <pc:sldMk cId="2118504027" sldId="5540"/>
            <ac:picMk id="6" creationId="{48D4649E-A613-4864-114D-861F3AD56405}"/>
          </ac:picMkLst>
        </pc:picChg>
        <pc:picChg chg="mod">
          <ac:chgData name="Ghafoor, Frank" userId="ba81bdaf-bb8a-42d7-ae64-2cae49e78c7b" providerId="ADAL" clId="{93FE9963-DB61-4B55-9A08-70CDA7B36DAD}" dt="2022-11-07T17:54:07.112" v="129" actId="962"/>
          <ac:picMkLst>
            <pc:docMk/>
            <pc:sldMk cId="2118504027" sldId="5540"/>
            <ac:picMk id="7" creationId="{3150EBD6-05E2-757F-A37A-96042CE666B1}"/>
          </ac:picMkLst>
        </pc:picChg>
        <pc:picChg chg="mod">
          <ac:chgData name="Ghafoor, Frank" userId="ba81bdaf-bb8a-42d7-ae64-2cae49e78c7b" providerId="ADAL" clId="{93FE9963-DB61-4B55-9A08-70CDA7B36DAD}" dt="2022-11-07T17:54:07.796" v="130" actId="962"/>
          <ac:picMkLst>
            <pc:docMk/>
            <pc:sldMk cId="2118504027" sldId="5540"/>
            <ac:picMk id="8" creationId="{A47EA120-E0CE-4033-3E2C-A2B326CDF935}"/>
          </ac:picMkLst>
        </pc:picChg>
        <pc:picChg chg="mod">
          <ac:chgData name="Ghafoor, Frank" userId="ba81bdaf-bb8a-42d7-ae64-2cae49e78c7b" providerId="ADAL" clId="{93FE9963-DB61-4B55-9A08-70CDA7B36DAD}" dt="2022-11-07T17:54:08.273" v="131" actId="962"/>
          <ac:picMkLst>
            <pc:docMk/>
            <pc:sldMk cId="2118504027" sldId="5540"/>
            <ac:picMk id="9" creationId="{46F592F1-63F9-174B-FCF5-E2361D93AC29}"/>
          </ac:picMkLst>
        </pc:picChg>
      </pc:sldChg>
      <pc:sldChg chg="modSp mod modNotesTx">
        <pc:chgData name="Ghafoor, Frank" userId="ba81bdaf-bb8a-42d7-ae64-2cae49e78c7b" providerId="ADAL" clId="{93FE9963-DB61-4B55-9A08-70CDA7B36DAD}" dt="2022-11-07T17:57:57.676" v="233" actId="255"/>
        <pc:sldMkLst>
          <pc:docMk/>
          <pc:sldMk cId="1870347562" sldId="5541"/>
        </pc:sldMkLst>
        <pc:spChg chg="mod ord">
          <ac:chgData name="Ghafoor, Frank" userId="ba81bdaf-bb8a-42d7-ae64-2cae49e78c7b" providerId="ADAL" clId="{93FE9963-DB61-4B55-9A08-70CDA7B36DAD}" dt="2022-11-07T17:57:57.676" v="233" actId="255"/>
          <ac:spMkLst>
            <pc:docMk/>
            <pc:sldMk cId="1870347562" sldId="5541"/>
            <ac:spMk id="2" creationId="{54EC48A2-833C-9E47-8269-2580E7A607AC}"/>
          </ac:spMkLst>
        </pc:spChg>
        <pc:spChg chg="mod ord">
          <ac:chgData name="Ghafoor, Frank" userId="ba81bdaf-bb8a-42d7-ae64-2cae49e78c7b" providerId="ADAL" clId="{93FE9963-DB61-4B55-9A08-70CDA7B36DAD}" dt="2022-11-07T17:57:33.812" v="224" actId="27636"/>
          <ac:spMkLst>
            <pc:docMk/>
            <pc:sldMk cId="1870347562" sldId="5541"/>
            <ac:spMk id="11" creationId="{F72D7B0A-2E01-B737-7CBD-05D4F507EDFB}"/>
          </ac:spMkLst>
        </pc:spChg>
        <pc:spChg chg="mod">
          <ac:chgData name="Ghafoor, Frank" userId="ba81bdaf-bb8a-42d7-ae64-2cae49e78c7b" providerId="ADAL" clId="{93FE9963-DB61-4B55-9A08-70CDA7B36DAD}" dt="2022-11-07T17:52:38.833" v="94" actId="962"/>
          <ac:spMkLst>
            <pc:docMk/>
            <pc:sldMk cId="1870347562" sldId="5541"/>
            <ac:spMk id="12" creationId="{D5C2D5C3-C2B7-1EA8-EB39-D7AC38D283F2}"/>
          </ac:spMkLst>
        </pc:spChg>
        <pc:spChg chg="mod ord">
          <ac:chgData name="Ghafoor, Frank" userId="ba81bdaf-bb8a-42d7-ae64-2cae49e78c7b" providerId="ADAL" clId="{93FE9963-DB61-4B55-9A08-70CDA7B36DAD}" dt="2022-11-07T17:57:46.276" v="228" actId="167"/>
          <ac:spMkLst>
            <pc:docMk/>
            <pc:sldMk cId="1870347562" sldId="5541"/>
            <ac:spMk id="13" creationId="{691537BF-A08C-450D-8EE5-6F803B00EDA7}"/>
          </ac:spMkLst>
        </pc:spChg>
        <pc:picChg chg="mod">
          <ac:chgData name="Ghafoor, Frank" userId="ba81bdaf-bb8a-42d7-ae64-2cae49e78c7b" providerId="ADAL" clId="{93FE9963-DB61-4B55-9A08-70CDA7B36DAD}" dt="2022-11-07T17:53:36.579" v="111" actId="962"/>
          <ac:picMkLst>
            <pc:docMk/>
            <pc:sldMk cId="1870347562" sldId="5541"/>
            <ac:picMk id="4" creationId="{33705BF0-8223-EE69-5C5C-2F1374269B75}"/>
          </ac:picMkLst>
        </pc:picChg>
        <pc:picChg chg="mod">
          <ac:chgData name="Ghafoor, Frank" userId="ba81bdaf-bb8a-42d7-ae64-2cae49e78c7b" providerId="ADAL" clId="{93FE9963-DB61-4B55-9A08-70CDA7B36DAD}" dt="2022-11-07T17:53:37.174" v="112" actId="962"/>
          <ac:picMkLst>
            <pc:docMk/>
            <pc:sldMk cId="1870347562" sldId="5541"/>
            <ac:picMk id="5" creationId="{0C1DBBFA-A65D-8C7C-943A-FDC6D2B636AF}"/>
          </ac:picMkLst>
        </pc:picChg>
        <pc:picChg chg="mod">
          <ac:chgData name="Ghafoor, Frank" userId="ba81bdaf-bb8a-42d7-ae64-2cae49e78c7b" providerId="ADAL" clId="{93FE9963-DB61-4B55-9A08-70CDA7B36DAD}" dt="2022-11-07T17:53:35.838" v="110" actId="962"/>
          <ac:picMkLst>
            <pc:docMk/>
            <pc:sldMk cId="1870347562" sldId="5541"/>
            <ac:picMk id="6" creationId="{48D4649E-A613-4864-114D-861F3AD56405}"/>
          </ac:picMkLst>
        </pc:picChg>
        <pc:picChg chg="mod">
          <ac:chgData name="Ghafoor, Frank" userId="ba81bdaf-bb8a-42d7-ae64-2cae49e78c7b" providerId="ADAL" clId="{93FE9963-DB61-4B55-9A08-70CDA7B36DAD}" dt="2022-11-07T17:53:37.706" v="113" actId="962"/>
          <ac:picMkLst>
            <pc:docMk/>
            <pc:sldMk cId="1870347562" sldId="5541"/>
            <ac:picMk id="7" creationId="{3150EBD6-05E2-757F-A37A-96042CE666B1}"/>
          </ac:picMkLst>
        </pc:picChg>
        <pc:picChg chg="mod">
          <ac:chgData name="Ghafoor, Frank" userId="ba81bdaf-bb8a-42d7-ae64-2cae49e78c7b" providerId="ADAL" clId="{93FE9963-DB61-4B55-9A08-70CDA7B36DAD}" dt="2022-11-07T17:53:38.336" v="114" actId="962"/>
          <ac:picMkLst>
            <pc:docMk/>
            <pc:sldMk cId="1870347562" sldId="5541"/>
            <ac:picMk id="8" creationId="{A47EA120-E0CE-4033-3E2C-A2B326CDF935}"/>
          </ac:picMkLst>
        </pc:picChg>
        <pc:picChg chg="mod">
          <ac:chgData name="Ghafoor, Frank" userId="ba81bdaf-bb8a-42d7-ae64-2cae49e78c7b" providerId="ADAL" clId="{93FE9963-DB61-4B55-9A08-70CDA7B36DAD}" dt="2022-11-07T17:53:39.851" v="115" actId="962"/>
          <ac:picMkLst>
            <pc:docMk/>
            <pc:sldMk cId="1870347562" sldId="5541"/>
            <ac:picMk id="9" creationId="{46F592F1-63F9-174B-FCF5-E2361D93AC29}"/>
          </ac:picMkLst>
        </pc:picChg>
      </pc:sldChg>
      <pc:sldChg chg="modSp mod modNotesTx">
        <pc:chgData name="Ghafoor, Frank" userId="ba81bdaf-bb8a-42d7-ae64-2cae49e78c7b" providerId="ADAL" clId="{93FE9963-DB61-4B55-9A08-70CDA7B36DAD}" dt="2022-11-07T17:58:45.529" v="262" actId="255"/>
        <pc:sldMkLst>
          <pc:docMk/>
          <pc:sldMk cId="3754797126" sldId="5544"/>
        </pc:sldMkLst>
        <pc:spChg chg="mod">
          <ac:chgData name="Ghafoor, Frank" userId="ba81bdaf-bb8a-42d7-ae64-2cae49e78c7b" providerId="ADAL" clId="{93FE9963-DB61-4B55-9A08-70CDA7B36DAD}" dt="2022-11-07T17:58:45.529" v="262" actId="255"/>
          <ac:spMkLst>
            <pc:docMk/>
            <pc:sldMk cId="3754797126" sldId="5544"/>
            <ac:spMk id="2" creationId="{54EC48A2-833C-9E47-8269-2580E7A607AC}"/>
          </ac:spMkLst>
        </pc:spChg>
        <pc:spChg chg="ord">
          <ac:chgData name="Ghafoor, Frank" userId="ba81bdaf-bb8a-42d7-ae64-2cae49e78c7b" providerId="ADAL" clId="{93FE9963-DB61-4B55-9A08-70CDA7B36DAD}" dt="2022-11-07T17:55:29.890" v="183"/>
          <ac:spMkLst>
            <pc:docMk/>
            <pc:sldMk cId="3754797126" sldId="5544"/>
            <ac:spMk id="11" creationId="{F72D7B0A-2E01-B737-7CBD-05D4F507EDFB}"/>
          </ac:spMkLst>
        </pc:spChg>
        <pc:spChg chg="mod">
          <ac:chgData name="Ghafoor, Frank" userId="ba81bdaf-bb8a-42d7-ae64-2cae49e78c7b" providerId="ADAL" clId="{93FE9963-DB61-4B55-9A08-70CDA7B36DAD}" dt="2022-11-07T17:53:01.009" v="103" actId="962"/>
          <ac:spMkLst>
            <pc:docMk/>
            <pc:sldMk cId="3754797126" sldId="5544"/>
            <ac:spMk id="12" creationId="{D5C2D5C3-C2B7-1EA8-EB39-D7AC38D283F2}"/>
          </ac:spMkLst>
        </pc:spChg>
        <pc:spChg chg="mod">
          <ac:chgData name="Ghafoor, Frank" userId="ba81bdaf-bb8a-42d7-ae64-2cae49e78c7b" providerId="ADAL" clId="{93FE9963-DB61-4B55-9A08-70CDA7B36DAD}" dt="2022-11-07T17:52:59.581" v="102" actId="962"/>
          <ac:spMkLst>
            <pc:docMk/>
            <pc:sldMk cId="3754797126" sldId="5544"/>
            <ac:spMk id="13" creationId="{691537BF-A08C-450D-8EE5-6F803B00EDA7}"/>
          </ac:spMkLst>
        </pc:spChg>
        <pc:picChg chg="mod">
          <ac:chgData name="Ghafoor, Frank" userId="ba81bdaf-bb8a-42d7-ae64-2cae49e78c7b" providerId="ADAL" clId="{93FE9963-DB61-4B55-9A08-70CDA7B36DAD}" dt="2022-11-07T17:55:24.764" v="173" actId="962"/>
          <ac:picMkLst>
            <pc:docMk/>
            <pc:sldMk cId="3754797126" sldId="5544"/>
            <ac:picMk id="4" creationId="{33705BF0-8223-EE69-5C5C-2F1374269B75}"/>
          </ac:picMkLst>
        </pc:picChg>
        <pc:picChg chg="mod">
          <ac:chgData name="Ghafoor, Frank" userId="ba81bdaf-bb8a-42d7-ae64-2cae49e78c7b" providerId="ADAL" clId="{93FE9963-DB61-4B55-9A08-70CDA7B36DAD}" dt="2022-11-07T17:55:25.234" v="174" actId="962"/>
          <ac:picMkLst>
            <pc:docMk/>
            <pc:sldMk cId="3754797126" sldId="5544"/>
            <ac:picMk id="5" creationId="{0C1DBBFA-A65D-8C7C-943A-FDC6D2B636AF}"/>
          </ac:picMkLst>
        </pc:picChg>
        <pc:picChg chg="mod">
          <ac:chgData name="Ghafoor, Frank" userId="ba81bdaf-bb8a-42d7-ae64-2cae49e78c7b" providerId="ADAL" clId="{93FE9963-DB61-4B55-9A08-70CDA7B36DAD}" dt="2022-11-07T17:55:24.374" v="172" actId="962"/>
          <ac:picMkLst>
            <pc:docMk/>
            <pc:sldMk cId="3754797126" sldId="5544"/>
            <ac:picMk id="6" creationId="{48D4649E-A613-4864-114D-861F3AD56405}"/>
          </ac:picMkLst>
        </pc:picChg>
        <pc:picChg chg="mod">
          <ac:chgData name="Ghafoor, Frank" userId="ba81bdaf-bb8a-42d7-ae64-2cae49e78c7b" providerId="ADAL" clId="{93FE9963-DB61-4B55-9A08-70CDA7B36DAD}" dt="2022-11-07T17:55:25.685" v="175" actId="962"/>
          <ac:picMkLst>
            <pc:docMk/>
            <pc:sldMk cId="3754797126" sldId="5544"/>
            <ac:picMk id="7" creationId="{3150EBD6-05E2-757F-A37A-96042CE666B1}"/>
          </ac:picMkLst>
        </pc:picChg>
        <pc:picChg chg="mod">
          <ac:chgData name="Ghafoor, Frank" userId="ba81bdaf-bb8a-42d7-ae64-2cae49e78c7b" providerId="ADAL" clId="{93FE9963-DB61-4B55-9A08-70CDA7B36DAD}" dt="2022-11-07T17:55:26.051" v="176" actId="962"/>
          <ac:picMkLst>
            <pc:docMk/>
            <pc:sldMk cId="3754797126" sldId="5544"/>
            <ac:picMk id="8" creationId="{A47EA120-E0CE-4033-3E2C-A2B326CDF935}"/>
          </ac:picMkLst>
        </pc:picChg>
        <pc:picChg chg="mod">
          <ac:chgData name="Ghafoor, Frank" userId="ba81bdaf-bb8a-42d7-ae64-2cae49e78c7b" providerId="ADAL" clId="{93FE9963-DB61-4B55-9A08-70CDA7B36DAD}" dt="2022-11-07T17:55:26.584" v="177" actId="962"/>
          <ac:picMkLst>
            <pc:docMk/>
            <pc:sldMk cId="3754797126" sldId="5544"/>
            <ac:picMk id="9" creationId="{46F592F1-63F9-174B-FCF5-E2361D93AC29}"/>
          </ac:picMkLst>
        </pc:picChg>
      </pc:sldChg>
      <pc:sldChg chg="modSp mod modNotesTx">
        <pc:chgData name="Ghafoor, Frank" userId="ba81bdaf-bb8a-42d7-ae64-2cae49e78c7b" providerId="ADAL" clId="{93FE9963-DB61-4B55-9A08-70CDA7B36DAD}" dt="2022-11-07T17:58:54.019" v="272" actId="255"/>
        <pc:sldMkLst>
          <pc:docMk/>
          <pc:sldMk cId="3158931574" sldId="5545"/>
        </pc:sldMkLst>
        <pc:spChg chg="mod">
          <ac:chgData name="Ghafoor, Frank" userId="ba81bdaf-bb8a-42d7-ae64-2cae49e78c7b" providerId="ADAL" clId="{93FE9963-DB61-4B55-9A08-70CDA7B36DAD}" dt="2022-11-07T17:58:54.019" v="272" actId="255"/>
          <ac:spMkLst>
            <pc:docMk/>
            <pc:sldMk cId="3158931574" sldId="5545"/>
            <ac:spMk id="2" creationId="{54EC48A2-833C-9E47-8269-2580E7A607AC}"/>
          </ac:spMkLst>
        </pc:spChg>
        <pc:spChg chg="ord">
          <ac:chgData name="Ghafoor, Frank" userId="ba81bdaf-bb8a-42d7-ae64-2cae49e78c7b" providerId="ADAL" clId="{93FE9963-DB61-4B55-9A08-70CDA7B36DAD}" dt="2022-11-07T17:55:54.952" v="196"/>
          <ac:spMkLst>
            <pc:docMk/>
            <pc:sldMk cId="3158931574" sldId="5545"/>
            <ac:spMk id="11" creationId="{F72D7B0A-2E01-B737-7CBD-05D4F507EDFB}"/>
          </ac:spMkLst>
        </pc:spChg>
        <pc:spChg chg="mod">
          <ac:chgData name="Ghafoor, Frank" userId="ba81bdaf-bb8a-42d7-ae64-2cae49e78c7b" providerId="ADAL" clId="{93FE9963-DB61-4B55-9A08-70CDA7B36DAD}" dt="2022-11-07T17:53:04.670" v="105" actId="962"/>
          <ac:spMkLst>
            <pc:docMk/>
            <pc:sldMk cId="3158931574" sldId="5545"/>
            <ac:spMk id="12" creationId="{D5C2D5C3-C2B7-1EA8-EB39-D7AC38D283F2}"/>
          </ac:spMkLst>
        </pc:spChg>
        <pc:spChg chg="mod">
          <ac:chgData name="Ghafoor, Frank" userId="ba81bdaf-bb8a-42d7-ae64-2cae49e78c7b" providerId="ADAL" clId="{93FE9963-DB61-4B55-9A08-70CDA7B36DAD}" dt="2022-11-07T17:53:02.718" v="104" actId="962"/>
          <ac:spMkLst>
            <pc:docMk/>
            <pc:sldMk cId="3158931574" sldId="5545"/>
            <ac:spMk id="13" creationId="{691537BF-A08C-450D-8EE5-6F803B00EDA7}"/>
          </ac:spMkLst>
        </pc:spChg>
        <pc:picChg chg="mod">
          <ac:chgData name="Ghafoor, Frank" userId="ba81bdaf-bb8a-42d7-ae64-2cae49e78c7b" providerId="ADAL" clId="{93FE9963-DB61-4B55-9A08-70CDA7B36DAD}" dt="2022-11-07T17:55:50.173" v="186" actId="962"/>
          <ac:picMkLst>
            <pc:docMk/>
            <pc:sldMk cId="3158931574" sldId="5545"/>
            <ac:picMk id="4" creationId="{33705BF0-8223-EE69-5C5C-2F1374269B75}"/>
          </ac:picMkLst>
        </pc:picChg>
        <pc:picChg chg="mod">
          <ac:chgData name="Ghafoor, Frank" userId="ba81bdaf-bb8a-42d7-ae64-2cae49e78c7b" providerId="ADAL" clId="{93FE9963-DB61-4B55-9A08-70CDA7B36DAD}" dt="2022-11-07T17:55:50.606" v="187" actId="962"/>
          <ac:picMkLst>
            <pc:docMk/>
            <pc:sldMk cId="3158931574" sldId="5545"/>
            <ac:picMk id="5" creationId="{0C1DBBFA-A65D-8C7C-943A-FDC6D2B636AF}"/>
          </ac:picMkLst>
        </pc:picChg>
        <pc:picChg chg="mod">
          <ac:chgData name="Ghafoor, Frank" userId="ba81bdaf-bb8a-42d7-ae64-2cae49e78c7b" providerId="ADAL" clId="{93FE9963-DB61-4B55-9A08-70CDA7B36DAD}" dt="2022-11-07T17:55:49.733" v="185" actId="962"/>
          <ac:picMkLst>
            <pc:docMk/>
            <pc:sldMk cId="3158931574" sldId="5545"/>
            <ac:picMk id="6" creationId="{48D4649E-A613-4864-114D-861F3AD56405}"/>
          </ac:picMkLst>
        </pc:picChg>
        <pc:picChg chg="mod">
          <ac:chgData name="Ghafoor, Frank" userId="ba81bdaf-bb8a-42d7-ae64-2cae49e78c7b" providerId="ADAL" clId="{93FE9963-DB61-4B55-9A08-70CDA7B36DAD}" dt="2022-11-07T17:55:51.066" v="188" actId="962"/>
          <ac:picMkLst>
            <pc:docMk/>
            <pc:sldMk cId="3158931574" sldId="5545"/>
            <ac:picMk id="7" creationId="{3150EBD6-05E2-757F-A37A-96042CE666B1}"/>
          </ac:picMkLst>
        </pc:picChg>
        <pc:picChg chg="mod">
          <ac:chgData name="Ghafoor, Frank" userId="ba81bdaf-bb8a-42d7-ae64-2cae49e78c7b" providerId="ADAL" clId="{93FE9963-DB61-4B55-9A08-70CDA7B36DAD}" dt="2022-11-07T17:55:51.667" v="189" actId="962"/>
          <ac:picMkLst>
            <pc:docMk/>
            <pc:sldMk cId="3158931574" sldId="5545"/>
            <ac:picMk id="8" creationId="{A47EA120-E0CE-4033-3E2C-A2B326CDF935}"/>
          </ac:picMkLst>
        </pc:picChg>
        <pc:picChg chg="mod">
          <ac:chgData name="Ghafoor, Frank" userId="ba81bdaf-bb8a-42d7-ae64-2cae49e78c7b" providerId="ADAL" clId="{93FE9963-DB61-4B55-9A08-70CDA7B36DAD}" dt="2022-11-07T17:55:52.364" v="190" actId="962"/>
          <ac:picMkLst>
            <pc:docMk/>
            <pc:sldMk cId="3158931574" sldId="5545"/>
            <ac:picMk id="9" creationId="{46F592F1-63F9-174B-FCF5-E2361D93AC29}"/>
          </ac:picMkLst>
        </pc:picChg>
      </pc:sldChg>
      <pc:sldChg chg="modSp mod modNotesTx">
        <pc:chgData name="Ghafoor, Frank" userId="ba81bdaf-bb8a-42d7-ae64-2cae49e78c7b" providerId="ADAL" clId="{93FE9963-DB61-4B55-9A08-70CDA7B36DAD}" dt="2022-11-07T17:58:16.873" v="242" actId="255"/>
        <pc:sldMkLst>
          <pc:docMk/>
          <pc:sldMk cId="2790906190" sldId="5546"/>
        </pc:sldMkLst>
        <pc:spChg chg="mod">
          <ac:chgData name="Ghafoor, Frank" userId="ba81bdaf-bb8a-42d7-ae64-2cae49e78c7b" providerId="ADAL" clId="{93FE9963-DB61-4B55-9A08-70CDA7B36DAD}" dt="2022-11-07T17:58:16.873" v="242" actId="255"/>
          <ac:spMkLst>
            <pc:docMk/>
            <pc:sldMk cId="2790906190" sldId="5546"/>
            <ac:spMk id="2" creationId="{54EC48A2-833C-9E47-8269-2580E7A607AC}"/>
          </ac:spMkLst>
        </pc:spChg>
        <pc:spChg chg="ord">
          <ac:chgData name="Ghafoor, Frank" userId="ba81bdaf-bb8a-42d7-ae64-2cae49e78c7b" providerId="ADAL" clId="{93FE9963-DB61-4B55-9A08-70CDA7B36DAD}" dt="2022-11-07T17:54:29.897" v="150"/>
          <ac:spMkLst>
            <pc:docMk/>
            <pc:sldMk cId="2790906190" sldId="5546"/>
            <ac:spMk id="11" creationId="{F72D7B0A-2E01-B737-7CBD-05D4F507EDFB}"/>
          </ac:spMkLst>
        </pc:spChg>
        <pc:spChg chg="mod">
          <ac:chgData name="Ghafoor, Frank" userId="ba81bdaf-bb8a-42d7-ae64-2cae49e78c7b" providerId="ADAL" clId="{93FE9963-DB61-4B55-9A08-70CDA7B36DAD}" dt="2022-11-07T17:52:49.126" v="98" actId="962"/>
          <ac:spMkLst>
            <pc:docMk/>
            <pc:sldMk cId="2790906190" sldId="5546"/>
            <ac:spMk id="12" creationId="{D5C2D5C3-C2B7-1EA8-EB39-D7AC38D283F2}"/>
          </ac:spMkLst>
        </pc:spChg>
        <pc:spChg chg="mod">
          <ac:chgData name="Ghafoor, Frank" userId="ba81bdaf-bb8a-42d7-ae64-2cae49e78c7b" providerId="ADAL" clId="{93FE9963-DB61-4B55-9A08-70CDA7B36DAD}" dt="2022-11-07T17:52:46.844" v="97" actId="962"/>
          <ac:spMkLst>
            <pc:docMk/>
            <pc:sldMk cId="2790906190" sldId="5546"/>
            <ac:spMk id="13" creationId="{691537BF-A08C-450D-8EE5-6F803B00EDA7}"/>
          </ac:spMkLst>
        </pc:spChg>
        <pc:picChg chg="mod">
          <ac:chgData name="Ghafoor, Frank" userId="ba81bdaf-bb8a-42d7-ae64-2cae49e78c7b" providerId="ADAL" clId="{93FE9963-DB61-4B55-9A08-70CDA7B36DAD}" dt="2022-11-07T17:54:25.421" v="140" actId="962"/>
          <ac:picMkLst>
            <pc:docMk/>
            <pc:sldMk cId="2790906190" sldId="5546"/>
            <ac:picMk id="4" creationId="{33705BF0-8223-EE69-5C5C-2F1374269B75}"/>
          </ac:picMkLst>
        </pc:picChg>
        <pc:picChg chg="mod">
          <ac:chgData name="Ghafoor, Frank" userId="ba81bdaf-bb8a-42d7-ae64-2cae49e78c7b" providerId="ADAL" clId="{93FE9963-DB61-4B55-9A08-70CDA7B36DAD}" dt="2022-11-07T17:54:25.833" v="141" actId="962"/>
          <ac:picMkLst>
            <pc:docMk/>
            <pc:sldMk cId="2790906190" sldId="5546"/>
            <ac:picMk id="5" creationId="{0C1DBBFA-A65D-8C7C-943A-FDC6D2B636AF}"/>
          </ac:picMkLst>
        </pc:picChg>
        <pc:picChg chg="mod">
          <ac:chgData name="Ghafoor, Frank" userId="ba81bdaf-bb8a-42d7-ae64-2cae49e78c7b" providerId="ADAL" clId="{93FE9963-DB61-4B55-9A08-70CDA7B36DAD}" dt="2022-11-07T17:54:24.972" v="139" actId="962"/>
          <ac:picMkLst>
            <pc:docMk/>
            <pc:sldMk cId="2790906190" sldId="5546"/>
            <ac:picMk id="6" creationId="{48D4649E-A613-4864-114D-861F3AD56405}"/>
          </ac:picMkLst>
        </pc:picChg>
        <pc:picChg chg="mod">
          <ac:chgData name="Ghafoor, Frank" userId="ba81bdaf-bb8a-42d7-ae64-2cae49e78c7b" providerId="ADAL" clId="{93FE9963-DB61-4B55-9A08-70CDA7B36DAD}" dt="2022-11-07T17:54:26.375" v="142" actId="962"/>
          <ac:picMkLst>
            <pc:docMk/>
            <pc:sldMk cId="2790906190" sldId="5546"/>
            <ac:picMk id="7" creationId="{3150EBD6-05E2-757F-A37A-96042CE666B1}"/>
          </ac:picMkLst>
        </pc:picChg>
        <pc:picChg chg="mod">
          <ac:chgData name="Ghafoor, Frank" userId="ba81bdaf-bb8a-42d7-ae64-2cae49e78c7b" providerId="ADAL" clId="{93FE9963-DB61-4B55-9A08-70CDA7B36DAD}" dt="2022-11-07T17:54:26.925" v="143" actId="962"/>
          <ac:picMkLst>
            <pc:docMk/>
            <pc:sldMk cId="2790906190" sldId="5546"/>
            <ac:picMk id="8" creationId="{A47EA120-E0CE-4033-3E2C-A2B326CDF935}"/>
          </ac:picMkLst>
        </pc:picChg>
        <pc:picChg chg="mod">
          <ac:chgData name="Ghafoor, Frank" userId="ba81bdaf-bb8a-42d7-ae64-2cae49e78c7b" providerId="ADAL" clId="{93FE9963-DB61-4B55-9A08-70CDA7B36DAD}" dt="2022-11-07T17:54:27.629" v="144" actId="962"/>
          <ac:picMkLst>
            <pc:docMk/>
            <pc:sldMk cId="2790906190" sldId="5546"/>
            <ac:picMk id="9" creationId="{46F592F1-63F9-174B-FCF5-E2361D93AC29}"/>
          </ac:picMkLst>
        </pc:picChg>
      </pc:sldChg>
      <pc:sldChg chg="modSp mod modNotesTx">
        <pc:chgData name="Ghafoor, Frank" userId="ba81bdaf-bb8a-42d7-ae64-2cae49e78c7b" providerId="ADAL" clId="{93FE9963-DB61-4B55-9A08-70CDA7B36DAD}" dt="2022-11-07T17:58:34.537" v="253" actId="255"/>
        <pc:sldMkLst>
          <pc:docMk/>
          <pc:sldMk cId="999912882" sldId="5548"/>
        </pc:sldMkLst>
        <pc:spChg chg="mod">
          <ac:chgData name="Ghafoor, Frank" userId="ba81bdaf-bb8a-42d7-ae64-2cae49e78c7b" providerId="ADAL" clId="{93FE9963-DB61-4B55-9A08-70CDA7B36DAD}" dt="2022-11-07T17:58:34.537" v="253" actId="255"/>
          <ac:spMkLst>
            <pc:docMk/>
            <pc:sldMk cId="999912882" sldId="5548"/>
            <ac:spMk id="2" creationId="{54EC48A2-833C-9E47-8269-2580E7A607AC}"/>
          </ac:spMkLst>
        </pc:spChg>
        <pc:spChg chg="ord">
          <ac:chgData name="Ghafoor, Frank" userId="ba81bdaf-bb8a-42d7-ae64-2cae49e78c7b" providerId="ADAL" clId="{93FE9963-DB61-4B55-9A08-70CDA7B36DAD}" dt="2022-11-07T17:55:14.481" v="170"/>
          <ac:spMkLst>
            <pc:docMk/>
            <pc:sldMk cId="999912882" sldId="5548"/>
            <ac:spMk id="11" creationId="{F72D7B0A-2E01-B737-7CBD-05D4F507EDFB}"/>
          </ac:spMkLst>
        </pc:spChg>
        <pc:spChg chg="mod">
          <ac:chgData name="Ghafoor, Frank" userId="ba81bdaf-bb8a-42d7-ae64-2cae49e78c7b" providerId="ADAL" clId="{93FE9963-DB61-4B55-9A08-70CDA7B36DAD}" dt="2022-11-07T17:52:57.365" v="101" actId="962"/>
          <ac:spMkLst>
            <pc:docMk/>
            <pc:sldMk cId="999912882" sldId="5548"/>
            <ac:spMk id="12" creationId="{D5C2D5C3-C2B7-1EA8-EB39-D7AC38D283F2}"/>
          </ac:spMkLst>
        </pc:spChg>
        <pc:spChg chg="mod">
          <ac:chgData name="Ghafoor, Frank" userId="ba81bdaf-bb8a-42d7-ae64-2cae49e78c7b" providerId="ADAL" clId="{93FE9963-DB61-4B55-9A08-70CDA7B36DAD}" dt="2022-11-07T17:52:55.776" v="100" actId="962"/>
          <ac:spMkLst>
            <pc:docMk/>
            <pc:sldMk cId="999912882" sldId="5548"/>
            <ac:spMk id="13" creationId="{691537BF-A08C-450D-8EE5-6F803B00EDA7}"/>
          </ac:spMkLst>
        </pc:spChg>
        <pc:picChg chg="mod">
          <ac:chgData name="Ghafoor, Frank" userId="ba81bdaf-bb8a-42d7-ae64-2cae49e78c7b" providerId="ADAL" clId="{93FE9963-DB61-4B55-9A08-70CDA7B36DAD}" dt="2022-11-07T17:55:09.380" v="160" actId="962"/>
          <ac:picMkLst>
            <pc:docMk/>
            <pc:sldMk cId="999912882" sldId="5548"/>
            <ac:picMk id="4" creationId="{33705BF0-8223-EE69-5C5C-2F1374269B75}"/>
          </ac:picMkLst>
        </pc:picChg>
        <pc:picChg chg="mod">
          <ac:chgData name="Ghafoor, Frank" userId="ba81bdaf-bb8a-42d7-ae64-2cae49e78c7b" providerId="ADAL" clId="{93FE9963-DB61-4B55-9A08-70CDA7B36DAD}" dt="2022-11-07T17:55:10.014" v="161" actId="962"/>
          <ac:picMkLst>
            <pc:docMk/>
            <pc:sldMk cId="999912882" sldId="5548"/>
            <ac:picMk id="5" creationId="{0C1DBBFA-A65D-8C7C-943A-FDC6D2B636AF}"/>
          </ac:picMkLst>
        </pc:picChg>
        <pc:picChg chg="mod">
          <ac:chgData name="Ghafoor, Frank" userId="ba81bdaf-bb8a-42d7-ae64-2cae49e78c7b" providerId="ADAL" clId="{93FE9963-DB61-4B55-9A08-70CDA7B36DAD}" dt="2022-11-07T17:55:08.994" v="159" actId="962"/>
          <ac:picMkLst>
            <pc:docMk/>
            <pc:sldMk cId="999912882" sldId="5548"/>
            <ac:picMk id="6" creationId="{48D4649E-A613-4864-114D-861F3AD56405}"/>
          </ac:picMkLst>
        </pc:picChg>
        <pc:picChg chg="mod">
          <ac:chgData name="Ghafoor, Frank" userId="ba81bdaf-bb8a-42d7-ae64-2cae49e78c7b" providerId="ADAL" clId="{93FE9963-DB61-4B55-9A08-70CDA7B36DAD}" dt="2022-11-07T17:55:10.514" v="162" actId="962"/>
          <ac:picMkLst>
            <pc:docMk/>
            <pc:sldMk cId="999912882" sldId="5548"/>
            <ac:picMk id="7" creationId="{3150EBD6-05E2-757F-A37A-96042CE666B1}"/>
          </ac:picMkLst>
        </pc:picChg>
        <pc:picChg chg="mod">
          <ac:chgData name="Ghafoor, Frank" userId="ba81bdaf-bb8a-42d7-ae64-2cae49e78c7b" providerId="ADAL" clId="{93FE9963-DB61-4B55-9A08-70CDA7B36DAD}" dt="2022-11-07T17:55:11.219" v="163" actId="962"/>
          <ac:picMkLst>
            <pc:docMk/>
            <pc:sldMk cId="999912882" sldId="5548"/>
            <ac:picMk id="8" creationId="{A47EA120-E0CE-4033-3E2C-A2B326CDF935}"/>
          </ac:picMkLst>
        </pc:picChg>
        <pc:picChg chg="mod">
          <ac:chgData name="Ghafoor, Frank" userId="ba81bdaf-bb8a-42d7-ae64-2cae49e78c7b" providerId="ADAL" clId="{93FE9963-DB61-4B55-9A08-70CDA7B36DAD}" dt="2022-11-07T17:55:11.918" v="164" actId="962"/>
          <ac:picMkLst>
            <pc:docMk/>
            <pc:sldMk cId="999912882" sldId="5548"/>
            <ac:picMk id="9" creationId="{46F592F1-63F9-174B-FCF5-E2361D93AC29}"/>
          </ac:picMkLst>
        </pc:picChg>
      </pc:sldChg>
      <pc:sldChg chg="del">
        <pc:chgData name="Ghafoor, Frank" userId="ba81bdaf-bb8a-42d7-ae64-2cae49e78c7b" providerId="ADAL" clId="{93FE9963-DB61-4B55-9A08-70CDA7B36DAD}" dt="2022-11-07T17:49:30.169" v="67" actId="47"/>
        <pc:sldMkLst>
          <pc:docMk/>
          <pc:sldMk cId="90430973" sldId="5549"/>
        </pc:sldMkLst>
      </pc:sldChg>
      <pc:sldChg chg="modSp mod modNotesTx">
        <pc:chgData name="Ghafoor, Frank" userId="ba81bdaf-bb8a-42d7-ae64-2cae49e78c7b" providerId="ADAL" clId="{93FE9963-DB61-4B55-9A08-70CDA7B36DAD}" dt="2022-11-07T17:59:22.836" v="290" actId="255"/>
        <pc:sldMkLst>
          <pc:docMk/>
          <pc:sldMk cId="39219569" sldId="5551"/>
        </pc:sldMkLst>
        <pc:spChg chg="mod">
          <ac:chgData name="Ghafoor, Frank" userId="ba81bdaf-bb8a-42d7-ae64-2cae49e78c7b" providerId="ADAL" clId="{93FE9963-DB61-4B55-9A08-70CDA7B36DAD}" dt="2022-11-07T17:59:22.836" v="290" actId="255"/>
          <ac:spMkLst>
            <pc:docMk/>
            <pc:sldMk cId="39219569" sldId="5551"/>
            <ac:spMk id="2" creationId="{54EC48A2-833C-9E47-8269-2580E7A607AC}"/>
          </ac:spMkLst>
        </pc:spChg>
        <pc:spChg chg="ord">
          <ac:chgData name="Ghafoor, Frank" userId="ba81bdaf-bb8a-42d7-ae64-2cae49e78c7b" providerId="ADAL" clId="{93FE9963-DB61-4B55-9A08-70CDA7B36DAD}" dt="2022-11-07T17:56:54.107" v="215"/>
          <ac:spMkLst>
            <pc:docMk/>
            <pc:sldMk cId="39219569" sldId="5551"/>
            <ac:spMk id="11" creationId="{F72D7B0A-2E01-B737-7CBD-05D4F507EDFB}"/>
          </ac:spMkLst>
        </pc:spChg>
        <pc:spChg chg="mod">
          <ac:chgData name="Ghafoor, Frank" userId="ba81bdaf-bb8a-42d7-ae64-2cae49e78c7b" providerId="ADAL" clId="{93FE9963-DB61-4B55-9A08-70CDA7B36DAD}" dt="2022-11-07T17:53:07.289" v="106" actId="962"/>
          <ac:spMkLst>
            <pc:docMk/>
            <pc:sldMk cId="39219569" sldId="5551"/>
            <ac:spMk id="12" creationId="{D5C2D5C3-C2B7-1EA8-EB39-D7AC38D283F2}"/>
          </ac:spMkLst>
        </pc:spChg>
        <pc:picChg chg="mod">
          <ac:chgData name="Ghafoor, Frank" userId="ba81bdaf-bb8a-42d7-ae64-2cae49e78c7b" providerId="ADAL" clId="{93FE9963-DB61-4B55-9A08-70CDA7B36DAD}" dt="2022-11-07T17:56:48.459" v="205" actId="962"/>
          <ac:picMkLst>
            <pc:docMk/>
            <pc:sldMk cId="39219569" sldId="5551"/>
            <ac:picMk id="4" creationId="{33705BF0-8223-EE69-5C5C-2F1374269B75}"/>
          </ac:picMkLst>
        </pc:picChg>
        <pc:picChg chg="mod">
          <ac:chgData name="Ghafoor, Frank" userId="ba81bdaf-bb8a-42d7-ae64-2cae49e78c7b" providerId="ADAL" clId="{93FE9963-DB61-4B55-9A08-70CDA7B36DAD}" dt="2022-11-07T17:56:48.871" v="206" actId="962"/>
          <ac:picMkLst>
            <pc:docMk/>
            <pc:sldMk cId="39219569" sldId="5551"/>
            <ac:picMk id="5" creationId="{0C1DBBFA-A65D-8C7C-943A-FDC6D2B636AF}"/>
          </ac:picMkLst>
        </pc:picChg>
        <pc:picChg chg="mod">
          <ac:chgData name="Ghafoor, Frank" userId="ba81bdaf-bb8a-42d7-ae64-2cae49e78c7b" providerId="ADAL" clId="{93FE9963-DB61-4B55-9A08-70CDA7B36DAD}" dt="2022-11-07T17:56:47.893" v="204" actId="962"/>
          <ac:picMkLst>
            <pc:docMk/>
            <pc:sldMk cId="39219569" sldId="5551"/>
            <ac:picMk id="6" creationId="{48D4649E-A613-4864-114D-861F3AD56405}"/>
          </ac:picMkLst>
        </pc:picChg>
        <pc:picChg chg="mod">
          <ac:chgData name="Ghafoor, Frank" userId="ba81bdaf-bb8a-42d7-ae64-2cae49e78c7b" providerId="ADAL" clId="{93FE9963-DB61-4B55-9A08-70CDA7B36DAD}" dt="2022-11-07T17:56:50.581" v="207" actId="962"/>
          <ac:picMkLst>
            <pc:docMk/>
            <pc:sldMk cId="39219569" sldId="5551"/>
            <ac:picMk id="7" creationId="{3150EBD6-05E2-757F-A37A-96042CE666B1}"/>
          </ac:picMkLst>
        </pc:picChg>
        <pc:picChg chg="mod">
          <ac:chgData name="Ghafoor, Frank" userId="ba81bdaf-bb8a-42d7-ae64-2cae49e78c7b" providerId="ADAL" clId="{93FE9963-DB61-4B55-9A08-70CDA7B36DAD}" dt="2022-11-07T17:56:50.936" v="208" actId="962"/>
          <ac:picMkLst>
            <pc:docMk/>
            <pc:sldMk cId="39219569" sldId="5551"/>
            <ac:picMk id="8" creationId="{A47EA120-E0CE-4033-3E2C-A2B326CDF935}"/>
          </ac:picMkLst>
        </pc:picChg>
        <pc:picChg chg="mod">
          <ac:chgData name="Ghafoor, Frank" userId="ba81bdaf-bb8a-42d7-ae64-2cae49e78c7b" providerId="ADAL" clId="{93FE9963-DB61-4B55-9A08-70CDA7B36DAD}" dt="2022-11-07T17:56:51.549" v="209" actId="962"/>
          <ac:picMkLst>
            <pc:docMk/>
            <pc:sldMk cId="39219569" sldId="5551"/>
            <ac:picMk id="9" creationId="{46F592F1-63F9-174B-FCF5-E2361D93AC29}"/>
          </ac:picMkLst>
        </pc:picChg>
      </pc:sldChg>
      <pc:sldChg chg="add del">
        <pc:chgData name="Ghafoor, Frank" userId="ba81bdaf-bb8a-42d7-ae64-2cae49e78c7b" providerId="ADAL" clId="{93FE9963-DB61-4B55-9A08-70CDA7B36DAD}" dt="2022-11-07T17:51:52.601" v="86"/>
        <pc:sldMkLst>
          <pc:docMk/>
          <pc:sldMk cId="2589772851" sldId="5552"/>
        </pc:sldMkLst>
      </pc:sldChg>
      <pc:sldChg chg="add del">
        <pc:chgData name="Ghafoor, Frank" userId="ba81bdaf-bb8a-42d7-ae64-2cae49e78c7b" providerId="ADAL" clId="{93FE9963-DB61-4B55-9A08-70CDA7B36DAD}" dt="2022-11-07T17:51:46.966" v="83" actId="47"/>
        <pc:sldMkLst>
          <pc:docMk/>
          <pc:sldMk cId="212024863" sldId="5553"/>
        </pc:sldMkLst>
      </pc:sldChg>
      <pc:sldChg chg="modSp add mod">
        <pc:chgData name="Ghafoor, Frank" userId="ba81bdaf-bb8a-42d7-ae64-2cae49e78c7b" providerId="ADAL" clId="{93FE9963-DB61-4B55-9A08-70CDA7B36DAD}" dt="2022-11-07T17:59:34.041" v="292" actId="255"/>
        <pc:sldMkLst>
          <pc:docMk/>
          <pc:sldMk cId="3439324857" sldId="5553"/>
        </pc:sldMkLst>
        <pc:spChg chg="mod">
          <ac:chgData name="Ghafoor, Frank" userId="ba81bdaf-bb8a-42d7-ae64-2cae49e78c7b" providerId="ADAL" clId="{93FE9963-DB61-4B55-9A08-70CDA7B36DAD}" dt="2022-11-07T17:59:34.041" v="292" actId="255"/>
          <ac:spMkLst>
            <pc:docMk/>
            <pc:sldMk cId="3439324857" sldId="5553"/>
            <ac:spMk id="2" creationId="{44796269-9176-8531-7B1F-6FA6289B5D17}"/>
          </ac:spMkLst>
        </pc:spChg>
      </pc:sldChg>
    </pc:docChg>
  </pc:docChgLst>
  <pc:docChgLst>
    <pc:chgData name="Ghafoor, Frank" userId="ba81bdaf-bb8a-42d7-ae64-2cae49e78c7b" providerId="ADAL" clId="{ED2D9A6B-2F9B-461E-9696-732619653E51}"/>
    <pc:docChg chg="modSld">
      <pc:chgData name="Ghafoor, Frank" userId="ba81bdaf-bb8a-42d7-ae64-2cae49e78c7b" providerId="ADAL" clId="{ED2D9A6B-2F9B-461E-9696-732619653E51}" dt="2022-11-07T20:00:22.641" v="11" actId="20577"/>
      <pc:docMkLst>
        <pc:docMk/>
      </pc:docMkLst>
      <pc:sldChg chg="modNotesTx">
        <pc:chgData name="Ghafoor, Frank" userId="ba81bdaf-bb8a-42d7-ae64-2cae49e78c7b" providerId="ADAL" clId="{ED2D9A6B-2F9B-461E-9696-732619653E51}" dt="2022-11-07T19:58:03.497" v="1" actId="20577"/>
        <pc:sldMkLst>
          <pc:docMk/>
          <pc:sldMk cId="1248167965" sldId="2645"/>
        </pc:sldMkLst>
      </pc:sldChg>
      <pc:sldChg chg="modSp mod">
        <pc:chgData name="Ghafoor, Frank" userId="ba81bdaf-bb8a-42d7-ae64-2cae49e78c7b" providerId="ADAL" clId="{ED2D9A6B-2F9B-461E-9696-732619653E51}" dt="2022-11-07T20:00:05.699" v="10" actId="20577"/>
        <pc:sldMkLst>
          <pc:docMk/>
          <pc:sldMk cId="3822053618" sldId="5523"/>
        </pc:sldMkLst>
        <pc:spChg chg="mod">
          <ac:chgData name="Ghafoor, Frank" userId="ba81bdaf-bb8a-42d7-ae64-2cae49e78c7b" providerId="ADAL" clId="{ED2D9A6B-2F9B-461E-9696-732619653E51}" dt="2022-11-07T20:00:05.699" v="10" actId="20577"/>
          <ac:spMkLst>
            <pc:docMk/>
            <pc:sldMk cId="3822053618" sldId="5523"/>
            <ac:spMk id="4" creationId="{D4201198-932F-431E-3ACC-6FB7BFA9DF2B}"/>
          </ac:spMkLst>
        </pc:spChg>
      </pc:sldChg>
      <pc:sldChg chg="modSp mod">
        <pc:chgData name="Ghafoor, Frank" userId="ba81bdaf-bb8a-42d7-ae64-2cae49e78c7b" providerId="ADAL" clId="{ED2D9A6B-2F9B-461E-9696-732619653E51}" dt="2022-11-07T19:58:47.027" v="2" actId="167"/>
        <pc:sldMkLst>
          <pc:docMk/>
          <pc:sldMk cId="1110779726" sldId="5529"/>
        </pc:sldMkLst>
        <pc:spChg chg="ord">
          <ac:chgData name="Ghafoor, Frank" userId="ba81bdaf-bb8a-42d7-ae64-2cae49e78c7b" providerId="ADAL" clId="{ED2D9A6B-2F9B-461E-9696-732619653E51}" dt="2022-11-07T19:58:47.027" v="2" actId="167"/>
          <ac:spMkLst>
            <pc:docMk/>
            <pc:sldMk cId="1110779726" sldId="5529"/>
            <ac:spMk id="8" creationId="{8659BED1-B68D-0105-E763-BD9CE29AA5EE}"/>
          </ac:spMkLst>
        </pc:spChg>
      </pc:sldChg>
      <pc:sldChg chg="modNotesTx">
        <pc:chgData name="Ghafoor, Frank" userId="ba81bdaf-bb8a-42d7-ae64-2cae49e78c7b" providerId="ADAL" clId="{ED2D9A6B-2F9B-461E-9696-732619653E51}" dt="2022-11-07T19:57:56.984" v="0" actId="20577"/>
        <pc:sldMkLst>
          <pc:docMk/>
          <pc:sldMk cId="2589772851" sldId="5552"/>
        </pc:sldMkLst>
      </pc:sldChg>
      <pc:sldChg chg="modNotesTx">
        <pc:chgData name="Ghafoor, Frank" userId="ba81bdaf-bb8a-42d7-ae64-2cae49e78c7b" providerId="ADAL" clId="{ED2D9A6B-2F9B-461E-9696-732619653E51}" dt="2022-11-07T20:00:22.641" v="11" actId="20577"/>
        <pc:sldMkLst>
          <pc:docMk/>
          <pc:sldMk cId="3439324857" sldId="5553"/>
        </pc:sldMkLst>
      </pc:sldChg>
    </pc:docChg>
  </pc:docChgLst>
  <pc:docChgLst>
    <pc:chgData name="Richie, Amy" userId="81f3b60b-737f-45a9-a055-eebb99fdddb1" providerId="ADAL" clId="{A6083F37-4D6A-4E98-9D45-D2B61FA2A6C4}"/>
    <pc:docChg chg="undo custSel addSld delSld modSld">
      <pc:chgData name="Richie, Amy" userId="81f3b60b-737f-45a9-a055-eebb99fdddb1" providerId="ADAL" clId="{A6083F37-4D6A-4E98-9D45-D2B61FA2A6C4}" dt="2022-12-02T22:03:43.733" v="1357" actId="20577"/>
      <pc:docMkLst>
        <pc:docMk/>
      </pc:docMkLst>
      <pc:sldChg chg="modSp mod">
        <pc:chgData name="Richie, Amy" userId="81f3b60b-737f-45a9-a055-eebb99fdddb1" providerId="ADAL" clId="{A6083F37-4D6A-4E98-9D45-D2B61FA2A6C4}" dt="2022-12-02T21:53:48.360" v="1287" actId="948"/>
        <pc:sldMkLst>
          <pc:docMk/>
          <pc:sldMk cId="2667514872" sldId="2496"/>
        </pc:sldMkLst>
        <pc:spChg chg="mod">
          <ac:chgData name="Richie, Amy" userId="81f3b60b-737f-45a9-a055-eebb99fdddb1" providerId="ADAL" clId="{A6083F37-4D6A-4E98-9D45-D2B61FA2A6C4}" dt="2022-12-02T21:53:48.360" v="1287" actId="948"/>
          <ac:spMkLst>
            <pc:docMk/>
            <pc:sldMk cId="2667514872" sldId="2496"/>
            <ac:spMk id="3" creationId="{F48FE8B3-8FDA-939B-3D93-B09B28816EBE}"/>
          </ac:spMkLst>
        </pc:spChg>
        <pc:picChg chg="mod">
          <ac:chgData name="Richie, Amy" userId="81f3b60b-737f-45a9-a055-eebb99fdddb1" providerId="ADAL" clId="{A6083F37-4D6A-4E98-9D45-D2B61FA2A6C4}" dt="2022-12-02T21:52:50.783" v="1276" actId="1076"/>
          <ac:picMkLst>
            <pc:docMk/>
            <pc:sldMk cId="2667514872" sldId="2496"/>
            <ac:picMk id="6" creationId="{E8F196BE-840F-EAAA-EB6F-5BD814AAB382}"/>
          </ac:picMkLst>
        </pc:picChg>
      </pc:sldChg>
      <pc:sldChg chg="addSp delSp modSp mod modClrScheme chgLayout">
        <pc:chgData name="Richie, Amy" userId="81f3b60b-737f-45a9-a055-eebb99fdddb1" providerId="ADAL" clId="{A6083F37-4D6A-4E98-9D45-D2B61FA2A6C4}" dt="2022-12-02T22:00:34.071" v="1312" actId="13244"/>
        <pc:sldMkLst>
          <pc:docMk/>
          <pc:sldMk cId="1248167965" sldId="2645"/>
        </pc:sldMkLst>
        <pc:spChg chg="mod ord">
          <ac:chgData name="Richie, Amy" userId="81f3b60b-737f-45a9-a055-eebb99fdddb1" providerId="ADAL" clId="{A6083F37-4D6A-4E98-9D45-D2B61FA2A6C4}" dt="2022-12-02T20:19:15.836" v="3" actId="700"/>
          <ac:spMkLst>
            <pc:docMk/>
            <pc:sldMk cId="1248167965" sldId="2645"/>
            <ac:spMk id="2" creationId="{9496B9EC-3A70-B39C-3F70-2943D5045617}"/>
          </ac:spMkLst>
        </pc:spChg>
        <pc:spChg chg="mod ord">
          <ac:chgData name="Richie, Amy" userId="81f3b60b-737f-45a9-a055-eebb99fdddb1" providerId="ADAL" clId="{A6083F37-4D6A-4E98-9D45-D2B61FA2A6C4}" dt="2022-12-02T20:25:22.729" v="283" actId="255"/>
          <ac:spMkLst>
            <pc:docMk/>
            <pc:sldMk cId="1248167965" sldId="2645"/>
            <ac:spMk id="3" creationId="{C26C316B-E9E4-F3CC-6CAB-61CC53E37828}"/>
          </ac:spMkLst>
        </pc:spChg>
        <pc:spChg chg="add del mod ord">
          <ac:chgData name="Richie, Amy" userId="81f3b60b-737f-45a9-a055-eebb99fdddb1" providerId="ADAL" clId="{A6083F37-4D6A-4E98-9D45-D2B61FA2A6C4}" dt="2022-12-02T20:19:19.029" v="4" actId="478"/>
          <ac:spMkLst>
            <pc:docMk/>
            <pc:sldMk cId="1248167965" sldId="2645"/>
            <ac:spMk id="4" creationId="{E50316AB-D5DB-76E5-0B34-8E5647D429CE}"/>
          </ac:spMkLst>
        </pc:spChg>
        <pc:spChg chg="del mod">
          <ac:chgData name="Richie, Amy" userId="81f3b60b-737f-45a9-a055-eebb99fdddb1" providerId="ADAL" clId="{A6083F37-4D6A-4E98-9D45-D2B61FA2A6C4}" dt="2022-12-02T20:23:17.433" v="258" actId="478"/>
          <ac:spMkLst>
            <pc:docMk/>
            <pc:sldMk cId="1248167965" sldId="2645"/>
            <ac:spMk id="5" creationId="{6356E88F-BF11-C195-A0CC-D9DF4F35603D}"/>
          </ac:spMkLst>
        </pc:spChg>
        <pc:spChg chg="del mod">
          <ac:chgData name="Richie, Amy" userId="81f3b60b-737f-45a9-a055-eebb99fdddb1" providerId="ADAL" clId="{A6083F37-4D6A-4E98-9D45-D2B61FA2A6C4}" dt="2022-12-02T20:23:18.358" v="260" actId="478"/>
          <ac:spMkLst>
            <pc:docMk/>
            <pc:sldMk cId="1248167965" sldId="2645"/>
            <ac:spMk id="6" creationId="{760D3667-F759-96B6-C46F-B621192FC001}"/>
          </ac:spMkLst>
        </pc:spChg>
        <pc:spChg chg="del mod">
          <ac:chgData name="Richie, Amy" userId="81f3b60b-737f-45a9-a055-eebb99fdddb1" providerId="ADAL" clId="{A6083F37-4D6A-4E98-9D45-D2B61FA2A6C4}" dt="2022-12-02T20:23:18.749" v="261" actId="478"/>
          <ac:spMkLst>
            <pc:docMk/>
            <pc:sldMk cId="1248167965" sldId="2645"/>
            <ac:spMk id="7" creationId="{94156066-4DE6-415B-F130-743B57219A5C}"/>
          </ac:spMkLst>
        </pc:spChg>
        <pc:spChg chg="del mod">
          <ac:chgData name="Richie, Amy" userId="81f3b60b-737f-45a9-a055-eebb99fdddb1" providerId="ADAL" clId="{A6083F37-4D6A-4E98-9D45-D2B61FA2A6C4}" dt="2022-12-02T20:23:18.013" v="259" actId="478"/>
          <ac:spMkLst>
            <pc:docMk/>
            <pc:sldMk cId="1248167965" sldId="2645"/>
            <ac:spMk id="8" creationId="{DDE662A2-5660-6B7E-9165-14E528772C9F}"/>
          </ac:spMkLst>
        </pc:spChg>
        <pc:spChg chg="mod ord">
          <ac:chgData name="Richie, Amy" userId="81f3b60b-737f-45a9-a055-eebb99fdddb1" providerId="ADAL" clId="{A6083F37-4D6A-4E98-9D45-D2B61FA2A6C4}" dt="2022-12-02T22:00:26.124" v="1311" actId="962"/>
          <ac:spMkLst>
            <pc:docMk/>
            <pc:sldMk cId="1248167965" sldId="2645"/>
            <ac:spMk id="9" creationId="{E993822D-E9D8-C82B-B530-241336F00084}"/>
          </ac:spMkLst>
        </pc:spChg>
        <pc:spChg chg="add mod">
          <ac:chgData name="Richie, Amy" userId="81f3b60b-737f-45a9-a055-eebb99fdddb1" providerId="ADAL" clId="{A6083F37-4D6A-4E98-9D45-D2B61FA2A6C4}" dt="2022-12-02T20:23:53.323" v="267" actId="552"/>
          <ac:spMkLst>
            <pc:docMk/>
            <pc:sldMk cId="1248167965" sldId="2645"/>
            <ac:spMk id="10" creationId="{497EAA4E-BE53-65C1-7F9A-FC884DC8E79C}"/>
          </ac:spMkLst>
        </pc:spChg>
        <pc:spChg chg="ord">
          <ac:chgData name="Richie, Amy" userId="81f3b60b-737f-45a9-a055-eebb99fdddb1" providerId="ADAL" clId="{A6083F37-4D6A-4E98-9D45-D2B61FA2A6C4}" dt="2022-12-02T22:00:34.071" v="1312" actId="13244"/>
          <ac:spMkLst>
            <pc:docMk/>
            <pc:sldMk cId="1248167965" sldId="2645"/>
            <ac:spMk id="12" creationId="{0E28087C-6C52-7D5C-E19D-23F9E41F26F4}"/>
          </ac:spMkLst>
        </pc:spChg>
        <pc:spChg chg="del mod">
          <ac:chgData name="Richie, Amy" userId="81f3b60b-737f-45a9-a055-eebb99fdddb1" providerId="ADAL" clId="{A6083F37-4D6A-4E98-9D45-D2B61FA2A6C4}" dt="2022-12-02T20:23:19.098" v="262" actId="478"/>
          <ac:spMkLst>
            <pc:docMk/>
            <pc:sldMk cId="1248167965" sldId="2645"/>
            <ac:spMk id="13" creationId="{C179BDB7-E5E1-536B-C571-47E0EE71DE3E}"/>
          </ac:spMkLst>
        </pc:spChg>
        <pc:spChg chg="add mod">
          <ac:chgData name="Richie, Amy" userId="81f3b60b-737f-45a9-a055-eebb99fdddb1" providerId="ADAL" clId="{A6083F37-4D6A-4E98-9D45-D2B61FA2A6C4}" dt="2022-12-02T20:23:56.614" v="268" actId="465"/>
          <ac:spMkLst>
            <pc:docMk/>
            <pc:sldMk cId="1248167965" sldId="2645"/>
            <ac:spMk id="14" creationId="{7629BCBA-F8D4-0E3A-68C3-71A392CEDFD2}"/>
          </ac:spMkLst>
        </pc:spChg>
        <pc:spChg chg="add mod">
          <ac:chgData name="Richie, Amy" userId="81f3b60b-737f-45a9-a055-eebb99fdddb1" providerId="ADAL" clId="{A6083F37-4D6A-4E98-9D45-D2B61FA2A6C4}" dt="2022-12-02T20:23:56.614" v="268" actId="465"/>
          <ac:spMkLst>
            <pc:docMk/>
            <pc:sldMk cId="1248167965" sldId="2645"/>
            <ac:spMk id="15" creationId="{EF7F3823-3FBC-9617-CC08-D9064F2B12D7}"/>
          </ac:spMkLst>
        </pc:spChg>
        <pc:spChg chg="add mod">
          <ac:chgData name="Richie, Amy" userId="81f3b60b-737f-45a9-a055-eebb99fdddb1" providerId="ADAL" clId="{A6083F37-4D6A-4E98-9D45-D2B61FA2A6C4}" dt="2022-12-02T20:23:56.614" v="268" actId="465"/>
          <ac:spMkLst>
            <pc:docMk/>
            <pc:sldMk cId="1248167965" sldId="2645"/>
            <ac:spMk id="16" creationId="{402C3FD9-DF91-91A9-F997-55D8A2337F79}"/>
          </ac:spMkLst>
        </pc:spChg>
        <pc:spChg chg="add mod">
          <ac:chgData name="Richie, Amy" userId="81f3b60b-737f-45a9-a055-eebb99fdddb1" providerId="ADAL" clId="{A6083F37-4D6A-4E98-9D45-D2B61FA2A6C4}" dt="2022-12-02T20:23:53.323" v="267" actId="552"/>
          <ac:spMkLst>
            <pc:docMk/>
            <pc:sldMk cId="1248167965" sldId="2645"/>
            <ac:spMk id="17" creationId="{0F004AF5-A447-B8E2-A040-88976485F937}"/>
          </ac:spMkLst>
        </pc:spChg>
      </pc:sldChg>
      <pc:sldChg chg="addSp delSp modSp mod">
        <pc:chgData name="Richie, Amy" userId="81f3b60b-737f-45a9-a055-eebb99fdddb1" providerId="ADAL" clId="{A6083F37-4D6A-4E98-9D45-D2B61FA2A6C4}" dt="2022-12-02T20:28:29.277" v="325" actId="207"/>
        <pc:sldMkLst>
          <pc:docMk/>
          <pc:sldMk cId="3428278871" sldId="2649"/>
        </pc:sldMkLst>
        <pc:spChg chg="add del mod">
          <ac:chgData name="Richie, Amy" userId="81f3b60b-737f-45a9-a055-eebb99fdddb1" providerId="ADAL" clId="{A6083F37-4D6A-4E98-9D45-D2B61FA2A6C4}" dt="2022-12-02T20:28:29.277" v="325" actId="207"/>
          <ac:spMkLst>
            <pc:docMk/>
            <pc:sldMk cId="3428278871" sldId="2649"/>
            <ac:spMk id="5" creationId="{47C293F6-9A90-58F6-7E89-679B0B937E45}"/>
          </ac:spMkLst>
        </pc:spChg>
      </pc:sldChg>
      <pc:sldChg chg="addSp delSp modSp mod modClrScheme chgLayout">
        <pc:chgData name="Richie, Amy" userId="81f3b60b-737f-45a9-a055-eebb99fdddb1" providerId="ADAL" clId="{A6083F37-4D6A-4E98-9D45-D2B61FA2A6C4}" dt="2022-12-02T20:41:03.515" v="469" actId="27636"/>
        <pc:sldMkLst>
          <pc:docMk/>
          <pc:sldMk cId="2518810511" sldId="2651"/>
        </pc:sldMkLst>
        <pc:spChg chg="mod ord">
          <ac:chgData name="Richie, Amy" userId="81f3b60b-737f-45a9-a055-eebb99fdddb1" providerId="ADAL" clId="{A6083F37-4D6A-4E98-9D45-D2B61FA2A6C4}" dt="2022-12-02T20:40:23.477" v="452" actId="700"/>
          <ac:spMkLst>
            <pc:docMk/>
            <pc:sldMk cId="2518810511" sldId="2651"/>
            <ac:spMk id="2" creationId="{F247DBA8-0B63-27F7-F5DA-BFA2E2F42520}"/>
          </ac:spMkLst>
        </pc:spChg>
        <pc:spChg chg="add del mod ord">
          <ac:chgData name="Richie, Amy" userId="81f3b60b-737f-45a9-a055-eebb99fdddb1" providerId="ADAL" clId="{A6083F37-4D6A-4E98-9D45-D2B61FA2A6C4}" dt="2022-12-02T20:29:16.727" v="332" actId="700"/>
          <ac:spMkLst>
            <pc:docMk/>
            <pc:sldMk cId="2518810511" sldId="2651"/>
            <ac:spMk id="3" creationId="{9319046B-43D7-A1BC-CA97-20D315FE1B27}"/>
          </ac:spMkLst>
        </pc:spChg>
        <pc:spChg chg="del mod ord">
          <ac:chgData name="Richie, Amy" userId="81f3b60b-737f-45a9-a055-eebb99fdddb1" providerId="ADAL" clId="{A6083F37-4D6A-4E98-9D45-D2B61FA2A6C4}" dt="2022-12-02T20:29:33.989" v="344"/>
          <ac:spMkLst>
            <pc:docMk/>
            <pc:sldMk cId="2518810511" sldId="2651"/>
            <ac:spMk id="4" creationId="{1AA3E05D-6EA7-D418-327A-29AFF9019F62}"/>
          </ac:spMkLst>
        </pc:spChg>
        <pc:spChg chg="add del mod ord">
          <ac:chgData name="Richie, Amy" userId="81f3b60b-737f-45a9-a055-eebb99fdddb1" providerId="ADAL" clId="{A6083F37-4D6A-4E98-9D45-D2B61FA2A6C4}" dt="2022-12-02T20:40:20.253" v="451" actId="700"/>
          <ac:spMkLst>
            <pc:docMk/>
            <pc:sldMk cId="2518810511" sldId="2651"/>
            <ac:spMk id="5" creationId="{8BFD830A-2BF1-259F-85C0-A64FA392F8D8}"/>
          </ac:spMkLst>
        </pc:spChg>
        <pc:spChg chg="add del mod ord">
          <ac:chgData name="Richie, Amy" userId="81f3b60b-737f-45a9-a055-eebb99fdddb1" providerId="ADAL" clId="{A6083F37-4D6A-4E98-9D45-D2B61FA2A6C4}" dt="2022-12-02T20:40:31.700" v="457"/>
          <ac:spMkLst>
            <pc:docMk/>
            <pc:sldMk cId="2518810511" sldId="2651"/>
            <ac:spMk id="10" creationId="{32829461-DD44-5307-2EA7-BBC1AA16D31A}"/>
          </ac:spMkLst>
        </pc:spChg>
        <pc:spChg chg="add del mod">
          <ac:chgData name="Richie, Amy" userId="81f3b60b-737f-45a9-a055-eebb99fdddb1" providerId="ADAL" clId="{A6083F37-4D6A-4E98-9D45-D2B61FA2A6C4}" dt="2022-12-02T20:40:35.605" v="459" actId="478"/>
          <ac:spMkLst>
            <pc:docMk/>
            <pc:sldMk cId="2518810511" sldId="2651"/>
            <ac:spMk id="12" creationId="{CD092833-EF4D-23CE-F929-62EED52E19B1}"/>
          </ac:spMkLst>
        </pc:spChg>
        <pc:spChg chg="add mod">
          <ac:chgData name="Richie, Amy" userId="81f3b60b-737f-45a9-a055-eebb99fdddb1" providerId="ADAL" clId="{A6083F37-4D6A-4E98-9D45-D2B61FA2A6C4}" dt="2022-12-02T20:41:03.515" v="469" actId="27636"/>
          <ac:spMkLst>
            <pc:docMk/>
            <pc:sldMk cId="2518810511" sldId="2651"/>
            <ac:spMk id="14" creationId="{923FB61C-4BEE-6C10-8D82-2A119EDAE59C}"/>
          </ac:spMkLst>
        </pc:spChg>
        <pc:picChg chg="del mod">
          <ac:chgData name="Richie, Amy" userId="81f3b60b-737f-45a9-a055-eebb99fdddb1" providerId="ADAL" clId="{A6083F37-4D6A-4E98-9D45-D2B61FA2A6C4}" dt="2022-12-02T20:29:05.418" v="329" actId="21"/>
          <ac:picMkLst>
            <pc:docMk/>
            <pc:sldMk cId="2518810511" sldId="2651"/>
            <ac:picMk id="6" creationId="{F3BC5903-4538-5C02-D4F0-3DE09440A5BF}"/>
          </ac:picMkLst>
        </pc:picChg>
        <pc:picChg chg="add del mod">
          <ac:chgData name="Richie, Amy" userId="81f3b60b-737f-45a9-a055-eebb99fdddb1" providerId="ADAL" clId="{A6083F37-4D6A-4E98-9D45-D2B61FA2A6C4}" dt="2022-12-02T20:29:08.857" v="331"/>
          <ac:picMkLst>
            <pc:docMk/>
            <pc:sldMk cId="2518810511" sldId="2651"/>
            <ac:picMk id="7" creationId="{07664750-CF3D-710F-E83F-80E1C135A82C}"/>
          </ac:picMkLst>
        </pc:picChg>
        <pc:picChg chg="add del mod">
          <ac:chgData name="Richie, Amy" userId="81f3b60b-737f-45a9-a055-eebb99fdddb1" providerId="ADAL" clId="{A6083F37-4D6A-4E98-9D45-D2B61FA2A6C4}" dt="2022-12-02T20:29:32.735" v="343" actId="21"/>
          <ac:picMkLst>
            <pc:docMk/>
            <pc:sldMk cId="2518810511" sldId="2651"/>
            <ac:picMk id="8" creationId="{358E41B8-845C-7A27-FB9D-3D190D298F3B}"/>
          </ac:picMkLst>
        </pc:picChg>
        <pc:picChg chg="add del mod ord">
          <ac:chgData name="Richie, Amy" userId="81f3b60b-737f-45a9-a055-eebb99fdddb1" providerId="ADAL" clId="{A6083F37-4D6A-4E98-9D45-D2B61FA2A6C4}" dt="2022-12-02T20:40:30.076" v="456" actId="21"/>
          <ac:picMkLst>
            <pc:docMk/>
            <pc:sldMk cId="2518810511" sldId="2651"/>
            <ac:picMk id="9" creationId="{74FAEA0C-F7A1-099D-A017-3A0BD960EDAD}"/>
          </ac:picMkLst>
        </pc:picChg>
        <pc:picChg chg="add mod">
          <ac:chgData name="Richie, Amy" userId="81f3b60b-737f-45a9-a055-eebb99fdddb1" providerId="ADAL" clId="{A6083F37-4D6A-4E98-9D45-D2B61FA2A6C4}" dt="2022-12-02T20:40:56.208" v="467" actId="1076"/>
          <ac:picMkLst>
            <pc:docMk/>
            <pc:sldMk cId="2518810511" sldId="2651"/>
            <ac:picMk id="15" creationId="{EE14D0AA-0102-9329-136B-7BBDF2515EC3}"/>
          </ac:picMkLst>
        </pc:picChg>
      </pc:sldChg>
      <pc:sldChg chg="addSp delSp modSp mod">
        <pc:chgData name="Richie, Amy" userId="81f3b60b-737f-45a9-a055-eebb99fdddb1" providerId="ADAL" clId="{A6083F37-4D6A-4E98-9D45-D2B61FA2A6C4}" dt="2022-12-02T21:53:57.609" v="1289" actId="478"/>
        <pc:sldMkLst>
          <pc:docMk/>
          <pc:sldMk cId="2740337915" sldId="5472"/>
        </pc:sldMkLst>
        <pc:spChg chg="del mod">
          <ac:chgData name="Richie, Amy" userId="81f3b60b-737f-45a9-a055-eebb99fdddb1" providerId="ADAL" clId="{A6083F37-4D6A-4E98-9D45-D2B61FA2A6C4}" dt="2022-12-02T21:53:57.609" v="1289" actId="478"/>
          <ac:spMkLst>
            <pc:docMk/>
            <pc:sldMk cId="2740337915" sldId="5472"/>
            <ac:spMk id="3" creationId="{98F887A7-7DA0-49EE-826C-9AB2DA27DD48}"/>
          </ac:spMkLst>
        </pc:spChg>
        <pc:spChg chg="add mod">
          <ac:chgData name="Richie, Amy" userId="81f3b60b-737f-45a9-a055-eebb99fdddb1" providerId="ADAL" clId="{A6083F37-4D6A-4E98-9D45-D2B61FA2A6C4}" dt="2022-12-02T21:53:57.609" v="1289" actId="478"/>
          <ac:spMkLst>
            <pc:docMk/>
            <pc:sldMk cId="2740337915" sldId="5472"/>
            <ac:spMk id="5" creationId="{73A312DD-7092-0B63-3C4C-E3D96A97AF76}"/>
          </ac:spMkLst>
        </pc:spChg>
      </pc:sldChg>
      <pc:sldChg chg="modSp mod chgLayout">
        <pc:chgData name="Richie, Amy" userId="81f3b60b-737f-45a9-a055-eebb99fdddb1" providerId="ADAL" clId="{A6083F37-4D6A-4E98-9D45-D2B61FA2A6C4}" dt="2022-12-02T21:55:07.872" v="1306" actId="27636"/>
        <pc:sldMkLst>
          <pc:docMk/>
          <pc:sldMk cId="3110439241" sldId="5481"/>
        </pc:sldMkLst>
        <pc:spChg chg="mod ord">
          <ac:chgData name="Richie, Amy" userId="81f3b60b-737f-45a9-a055-eebb99fdddb1" providerId="ADAL" clId="{A6083F37-4D6A-4E98-9D45-D2B61FA2A6C4}" dt="2022-12-02T21:55:01.181" v="1305" actId="700"/>
          <ac:spMkLst>
            <pc:docMk/>
            <pc:sldMk cId="3110439241" sldId="5481"/>
            <ac:spMk id="3" creationId="{9E9D43F9-AA4B-2F19-D6B1-645DA5504446}"/>
          </ac:spMkLst>
        </pc:spChg>
        <pc:spChg chg="mod ord">
          <ac:chgData name="Richie, Amy" userId="81f3b60b-737f-45a9-a055-eebb99fdddb1" providerId="ADAL" clId="{A6083F37-4D6A-4E98-9D45-D2B61FA2A6C4}" dt="2022-12-02T21:55:07.872" v="1306" actId="27636"/>
          <ac:spMkLst>
            <pc:docMk/>
            <pc:sldMk cId="3110439241" sldId="5481"/>
            <ac:spMk id="268" creationId="{00000000-0000-0000-0000-000000000000}"/>
          </ac:spMkLst>
        </pc:spChg>
      </pc:sldChg>
      <pc:sldChg chg="addSp delSp modSp mod modClrScheme chgLayout">
        <pc:chgData name="Richie, Amy" userId="81f3b60b-737f-45a9-a055-eebb99fdddb1" providerId="ADAL" clId="{A6083F37-4D6A-4E98-9D45-D2B61FA2A6C4}" dt="2022-12-02T22:01:35.518" v="1324" actId="20577"/>
        <pc:sldMkLst>
          <pc:docMk/>
          <pc:sldMk cId="64019936" sldId="5499"/>
        </pc:sldMkLst>
        <pc:spChg chg="mod ord">
          <ac:chgData name="Richie, Amy" userId="81f3b60b-737f-45a9-a055-eebb99fdddb1" providerId="ADAL" clId="{A6083F37-4D6A-4E98-9D45-D2B61FA2A6C4}" dt="2022-12-02T22:01:35.518" v="1324" actId="20577"/>
          <ac:spMkLst>
            <pc:docMk/>
            <pc:sldMk cId="64019936" sldId="5499"/>
            <ac:spMk id="2" creationId="{89A65BEF-D5E0-D8A2-3ABD-CA65EC3D5A53}"/>
          </ac:spMkLst>
        </pc:spChg>
        <pc:spChg chg="mod ord">
          <ac:chgData name="Richie, Amy" userId="81f3b60b-737f-45a9-a055-eebb99fdddb1" providerId="ADAL" clId="{A6083F37-4D6A-4E98-9D45-D2B61FA2A6C4}" dt="2022-12-02T21:28:02.804" v="808" actId="27636"/>
          <ac:spMkLst>
            <pc:docMk/>
            <pc:sldMk cId="64019936" sldId="5499"/>
            <ac:spMk id="3" creationId="{F4CBE965-A104-EC30-4CCB-BC9D512102D1}"/>
          </ac:spMkLst>
        </pc:spChg>
        <pc:spChg chg="del mod">
          <ac:chgData name="Richie, Amy" userId="81f3b60b-737f-45a9-a055-eebb99fdddb1" providerId="ADAL" clId="{A6083F37-4D6A-4E98-9D45-D2B61FA2A6C4}" dt="2022-12-02T21:29:10.469" v="812" actId="478"/>
          <ac:spMkLst>
            <pc:docMk/>
            <pc:sldMk cId="64019936" sldId="5499"/>
            <ac:spMk id="5" creationId="{E4651620-C458-E2C2-0AA2-F49A3A9A9426}"/>
          </ac:spMkLst>
        </pc:spChg>
        <pc:spChg chg="mod">
          <ac:chgData name="Richie, Amy" userId="81f3b60b-737f-45a9-a055-eebb99fdddb1" providerId="ADAL" clId="{A6083F37-4D6A-4E98-9D45-D2B61FA2A6C4}" dt="2022-12-02T21:29:28.225" v="817" actId="948"/>
          <ac:spMkLst>
            <pc:docMk/>
            <pc:sldMk cId="64019936" sldId="5499"/>
            <ac:spMk id="6" creationId="{8FE01033-CF90-D9A8-948A-4CA310D6203E}"/>
          </ac:spMkLst>
        </pc:spChg>
        <pc:spChg chg="add del mod ord">
          <ac:chgData name="Richie, Amy" userId="81f3b60b-737f-45a9-a055-eebb99fdddb1" providerId="ADAL" clId="{A6083F37-4D6A-4E98-9D45-D2B61FA2A6C4}" dt="2022-12-02T21:27:24.224" v="801"/>
          <ac:spMkLst>
            <pc:docMk/>
            <pc:sldMk cId="64019936" sldId="5499"/>
            <ac:spMk id="7" creationId="{2AB5B258-0E0F-F851-2EC7-820AB4F2D74E}"/>
          </ac:spMkLst>
        </pc:spChg>
        <pc:picChg chg="del mod">
          <ac:chgData name="Richie, Amy" userId="81f3b60b-737f-45a9-a055-eebb99fdddb1" providerId="ADAL" clId="{A6083F37-4D6A-4E98-9D45-D2B61FA2A6C4}" dt="2022-12-02T21:27:22.923" v="800" actId="21"/>
          <ac:picMkLst>
            <pc:docMk/>
            <pc:sldMk cId="64019936" sldId="5499"/>
            <ac:picMk id="4" creationId="{966F712C-AAFA-0412-A972-79092D6640F9}"/>
          </ac:picMkLst>
        </pc:picChg>
        <pc:picChg chg="add mod">
          <ac:chgData name="Richie, Amy" userId="81f3b60b-737f-45a9-a055-eebb99fdddb1" providerId="ADAL" clId="{A6083F37-4D6A-4E98-9D45-D2B61FA2A6C4}" dt="2022-12-02T21:27:45.486" v="805" actId="14100"/>
          <ac:picMkLst>
            <pc:docMk/>
            <pc:sldMk cId="64019936" sldId="5499"/>
            <ac:picMk id="8" creationId="{54CE388D-0671-5783-1E88-485B3865D831}"/>
          </ac:picMkLst>
        </pc:picChg>
        <pc:picChg chg="add del mod">
          <ac:chgData name="Richie, Amy" userId="81f3b60b-737f-45a9-a055-eebb99fdddb1" providerId="ADAL" clId="{A6083F37-4D6A-4E98-9D45-D2B61FA2A6C4}" dt="2022-12-02T21:27:47.130" v="806" actId="478"/>
          <ac:picMkLst>
            <pc:docMk/>
            <pc:sldMk cId="64019936" sldId="5499"/>
            <ac:picMk id="9" creationId="{E76FDD49-AB7C-CAEE-DFF6-7409711E7047}"/>
          </ac:picMkLst>
        </pc:picChg>
      </pc:sldChg>
      <pc:sldChg chg="modSp mod">
        <pc:chgData name="Richie, Amy" userId="81f3b60b-737f-45a9-a055-eebb99fdddb1" providerId="ADAL" clId="{A6083F37-4D6A-4E98-9D45-D2B61FA2A6C4}" dt="2022-12-02T21:30:39.239" v="825" actId="255"/>
        <pc:sldMkLst>
          <pc:docMk/>
          <pc:sldMk cId="1255531278" sldId="5500"/>
        </pc:sldMkLst>
        <pc:spChg chg="mod">
          <ac:chgData name="Richie, Amy" userId="81f3b60b-737f-45a9-a055-eebb99fdddb1" providerId="ADAL" clId="{A6083F37-4D6A-4E98-9D45-D2B61FA2A6C4}" dt="2022-12-02T21:30:39.239" v="825" actId="255"/>
          <ac:spMkLst>
            <pc:docMk/>
            <pc:sldMk cId="1255531278" sldId="5500"/>
            <ac:spMk id="2" creationId="{0980D69A-9AB4-D8AC-E7C2-27C64C4DC969}"/>
          </ac:spMkLst>
        </pc:spChg>
        <pc:graphicFrameChg chg="mod modGraphic">
          <ac:chgData name="Richie, Amy" userId="81f3b60b-737f-45a9-a055-eebb99fdddb1" providerId="ADAL" clId="{A6083F37-4D6A-4E98-9D45-D2B61FA2A6C4}" dt="2022-12-02T21:30:29.346" v="823" actId="1076"/>
          <ac:graphicFrameMkLst>
            <pc:docMk/>
            <pc:sldMk cId="1255531278" sldId="5500"/>
            <ac:graphicFrameMk id="3" creationId="{D8D1E5D8-E1FA-475C-08E0-7B83B71156B7}"/>
          </ac:graphicFrameMkLst>
        </pc:graphicFrameChg>
      </pc:sldChg>
      <pc:sldChg chg="modSp mod">
        <pc:chgData name="Richie, Amy" userId="81f3b60b-737f-45a9-a055-eebb99fdddb1" providerId="ADAL" clId="{A6083F37-4D6A-4E98-9D45-D2B61FA2A6C4}" dt="2022-12-02T21:35:21.249" v="862" actId="255"/>
        <pc:sldMkLst>
          <pc:docMk/>
          <pc:sldMk cId="3740995830" sldId="5501"/>
        </pc:sldMkLst>
        <pc:spChg chg="mod">
          <ac:chgData name="Richie, Amy" userId="81f3b60b-737f-45a9-a055-eebb99fdddb1" providerId="ADAL" clId="{A6083F37-4D6A-4E98-9D45-D2B61FA2A6C4}" dt="2022-12-02T21:32:45.431" v="831" actId="255"/>
          <ac:spMkLst>
            <pc:docMk/>
            <pc:sldMk cId="3740995830" sldId="5501"/>
            <ac:spMk id="2" creationId="{640FAFA4-A0C9-D56C-EC6F-19CECCB8AA62}"/>
          </ac:spMkLst>
        </pc:spChg>
        <pc:graphicFrameChg chg="mod modGraphic">
          <ac:chgData name="Richie, Amy" userId="81f3b60b-737f-45a9-a055-eebb99fdddb1" providerId="ADAL" clId="{A6083F37-4D6A-4E98-9D45-D2B61FA2A6C4}" dt="2022-12-02T21:35:21.249" v="862" actId="255"/>
          <ac:graphicFrameMkLst>
            <pc:docMk/>
            <pc:sldMk cId="3740995830" sldId="5501"/>
            <ac:graphicFrameMk id="3" creationId="{2B08B7E1-F828-2C41-C243-0B61676DEF3A}"/>
          </ac:graphicFrameMkLst>
        </pc:graphicFrameChg>
      </pc:sldChg>
      <pc:sldChg chg="modSp mod">
        <pc:chgData name="Richie, Amy" userId="81f3b60b-737f-45a9-a055-eebb99fdddb1" providerId="ADAL" clId="{A6083F37-4D6A-4E98-9D45-D2B61FA2A6C4}" dt="2022-12-02T21:34:51.154" v="855" actId="1076"/>
        <pc:sldMkLst>
          <pc:docMk/>
          <pc:sldMk cId="566460681" sldId="5502"/>
        </pc:sldMkLst>
        <pc:spChg chg="mod">
          <ac:chgData name="Richie, Amy" userId="81f3b60b-737f-45a9-a055-eebb99fdddb1" providerId="ADAL" clId="{A6083F37-4D6A-4E98-9D45-D2B61FA2A6C4}" dt="2022-12-02T21:32:59.626" v="832" actId="255"/>
          <ac:spMkLst>
            <pc:docMk/>
            <pc:sldMk cId="566460681" sldId="5502"/>
            <ac:spMk id="2" creationId="{3D063537-05F5-06E9-32C1-FE544CC48E6E}"/>
          </ac:spMkLst>
        </pc:spChg>
        <pc:graphicFrameChg chg="mod modGraphic">
          <ac:chgData name="Richie, Amy" userId="81f3b60b-737f-45a9-a055-eebb99fdddb1" providerId="ADAL" clId="{A6083F37-4D6A-4E98-9D45-D2B61FA2A6C4}" dt="2022-12-02T21:34:51.154" v="855" actId="1076"/>
          <ac:graphicFrameMkLst>
            <pc:docMk/>
            <pc:sldMk cId="566460681" sldId="5502"/>
            <ac:graphicFrameMk id="3" creationId="{D3EFE258-EFA0-D9A8-C747-728B513D23C0}"/>
          </ac:graphicFrameMkLst>
        </pc:graphicFrameChg>
      </pc:sldChg>
      <pc:sldChg chg="modSp mod">
        <pc:chgData name="Richie, Amy" userId="81f3b60b-737f-45a9-a055-eebb99fdddb1" providerId="ADAL" clId="{A6083F37-4D6A-4E98-9D45-D2B61FA2A6C4}" dt="2022-12-02T22:03:43.733" v="1357" actId="20577"/>
        <pc:sldMkLst>
          <pc:docMk/>
          <pc:sldMk cId="939825533" sldId="5503"/>
        </pc:sldMkLst>
        <pc:spChg chg="mod">
          <ac:chgData name="Richie, Amy" userId="81f3b60b-737f-45a9-a055-eebb99fdddb1" providerId="ADAL" clId="{A6083F37-4D6A-4E98-9D45-D2B61FA2A6C4}" dt="2022-12-02T22:03:43.733" v="1357" actId="20577"/>
          <ac:spMkLst>
            <pc:docMk/>
            <pc:sldMk cId="939825533" sldId="5503"/>
            <ac:spMk id="2" creationId="{90FF31F5-DDE2-1C34-BC08-C82FD8303FDB}"/>
          </ac:spMkLst>
        </pc:spChg>
      </pc:sldChg>
      <pc:sldChg chg="addSp delSp modSp mod modClrScheme chgLayout">
        <pc:chgData name="Richie, Amy" userId="81f3b60b-737f-45a9-a055-eebb99fdddb1" providerId="ADAL" clId="{A6083F37-4D6A-4E98-9D45-D2B61FA2A6C4}" dt="2022-12-02T20:54:30.992" v="651" actId="242"/>
        <pc:sldMkLst>
          <pc:docMk/>
          <pc:sldMk cId="1374812090" sldId="5505"/>
        </pc:sldMkLst>
        <pc:spChg chg="mod ord">
          <ac:chgData name="Richie, Amy" userId="81f3b60b-737f-45a9-a055-eebb99fdddb1" providerId="ADAL" clId="{A6083F37-4D6A-4E98-9D45-D2B61FA2A6C4}" dt="2022-12-02T20:54:26.412" v="650" actId="700"/>
          <ac:spMkLst>
            <pc:docMk/>
            <pc:sldMk cId="1374812090" sldId="5505"/>
            <ac:spMk id="2" creationId="{65615468-DCF3-96A0-371A-29D3E71686F3}"/>
          </ac:spMkLst>
        </pc:spChg>
        <pc:spChg chg="mod ord">
          <ac:chgData name="Richie, Amy" userId="81f3b60b-737f-45a9-a055-eebb99fdddb1" providerId="ADAL" clId="{A6083F37-4D6A-4E98-9D45-D2B61FA2A6C4}" dt="2022-12-02T20:54:30.992" v="651" actId="242"/>
          <ac:spMkLst>
            <pc:docMk/>
            <pc:sldMk cId="1374812090" sldId="5505"/>
            <ac:spMk id="3" creationId="{E834DF42-29B8-132B-3F2E-476A33ACE4B4}"/>
          </ac:spMkLst>
        </pc:spChg>
        <pc:spChg chg="add del mod ord">
          <ac:chgData name="Richie, Amy" userId="81f3b60b-737f-45a9-a055-eebb99fdddb1" providerId="ADAL" clId="{A6083F37-4D6A-4E98-9D45-D2B61FA2A6C4}" dt="2022-12-02T20:48:58.341" v="585"/>
          <ac:spMkLst>
            <pc:docMk/>
            <pc:sldMk cId="1374812090" sldId="5505"/>
            <ac:spMk id="5" creationId="{E7D0580A-EC68-B7B8-7A58-4D132C632079}"/>
          </ac:spMkLst>
        </pc:spChg>
        <pc:picChg chg="del">
          <ac:chgData name="Richie, Amy" userId="81f3b60b-737f-45a9-a055-eebb99fdddb1" providerId="ADAL" clId="{A6083F37-4D6A-4E98-9D45-D2B61FA2A6C4}" dt="2022-12-02T20:48:56.430" v="584" actId="21"/>
          <ac:picMkLst>
            <pc:docMk/>
            <pc:sldMk cId="1374812090" sldId="5505"/>
            <ac:picMk id="4" creationId="{29E4422C-415F-1286-2B97-1077C24B86B3}"/>
          </ac:picMkLst>
        </pc:picChg>
        <pc:picChg chg="add mod ord">
          <ac:chgData name="Richie, Amy" userId="81f3b60b-737f-45a9-a055-eebb99fdddb1" providerId="ADAL" clId="{A6083F37-4D6A-4E98-9D45-D2B61FA2A6C4}" dt="2022-12-02T20:54:26.412" v="650" actId="700"/>
          <ac:picMkLst>
            <pc:docMk/>
            <pc:sldMk cId="1374812090" sldId="5505"/>
            <ac:picMk id="6" creationId="{F255D8FC-A687-5B98-D79E-B291DE856965}"/>
          </ac:picMkLst>
        </pc:picChg>
        <pc:picChg chg="add del mod">
          <ac:chgData name="Richie, Amy" userId="81f3b60b-737f-45a9-a055-eebb99fdddb1" providerId="ADAL" clId="{A6083F37-4D6A-4E98-9D45-D2B61FA2A6C4}" dt="2022-12-02T20:50:32.032" v="598" actId="478"/>
          <ac:picMkLst>
            <pc:docMk/>
            <pc:sldMk cId="1374812090" sldId="5505"/>
            <ac:picMk id="7" creationId="{861BFD21-1897-CF5B-89E0-1E9A49D6A6CC}"/>
          </ac:picMkLst>
        </pc:picChg>
      </pc:sldChg>
      <pc:sldChg chg="addSp delSp modSp mod modClrScheme chgLayout">
        <pc:chgData name="Richie, Amy" userId="81f3b60b-737f-45a9-a055-eebb99fdddb1" providerId="ADAL" clId="{A6083F37-4D6A-4E98-9D45-D2B61FA2A6C4}" dt="2022-12-02T21:25:06.711" v="784" actId="122"/>
        <pc:sldMkLst>
          <pc:docMk/>
          <pc:sldMk cId="3154881946" sldId="5506"/>
        </pc:sldMkLst>
        <pc:spChg chg="mod ord">
          <ac:chgData name="Richie, Amy" userId="81f3b60b-737f-45a9-a055-eebb99fdddb1" providerId="ADAL" clId="{A6083F37-4D6A-4E98-9D45-D2B61FA2A6C4}" dt="2022-12-02T20:51:44.739" v="601" actId="700"/>
          <ac:spMkLst>
            <pc:docMk/>
            <pc:sldMk cId="3154881946" sldId="5506"/>
            <ac:spMk id="2" creationId="{92612EAC-A576-DAE9-B555-A4104FA3A80F}"/>
          </ac:spMkLst>
        </pc:spChg>
        <pc:spChg chg="del mod">
          <ac:chgData name="Richie, Amy" userId="81f3b60b-737f-45a9-a055-eebb99fdddb1" providerId="ADAL" clId="{A6083F37-4D6A-4E98-9D45-D2B61FA2A6C4}" dt="2022-12-02T20:51:55.776" v="606" actId="478"/>
          <ac:spMkLst>
            <pc:docMk/>
            <pc:sldMk cId="3154881946" sldId="5506"/>
            <ac:spMk id="3" creationId="{DDA5812A-3D7A-0E34-F442-DC629FC0865A}"/>
          </ac:spMkLst>
        </pc:spChg>
        <pc:spChg chg="add mod ord">
          <ac:chgData name="Richie, Amy" userId="81f3b60b-737f-45a9-a055-eebb99fdddb1" providerId="ADAL" clId="{A6083F37-4D6A-4E98-9D45-D2B61FA2A6C4}" dt="2022-12-02T20:51:52.936" v="605" actId="20577"/>
          <ac:spMkLst>
            <pc:docMk/>
            <pc:sldMk cId="3154881946" sldId="5506"/>
            <ac:spMk id="5" creationId="{A2528A1E-D644-2755-F42A-1860DEC91E0C}"/>
          </ac:spMkLst>
        </pc:spChg>
        <pc:graphicFrameChg chg="mod modGraphic">
          <ac:chgData name="Richie, Amy" userId="81f3b60b-737f-45a9-a055-eebb99fdddb1" providerId="ADAL" clId="{A6083F37-4D6A-4E98-9D45-D2B61FA2A6C4}" dt="2022-12-02T21:25:06.711" v="784" actId="122"/>
          <ac:graphicFrameMkLst>
            <pc:docMk/>
            <pc:sldMk cId="3154881946" sldId="5506"/>
            <ac:graphicFrameMk id="4" creationId="{21D5D95D-FCAB-AACD-3411-82F9E27F6E50}"/>
          </ac:graphicFrameMkLst>
        </pc:graphicFrameChg>
      </pc:sldChg>
      <pc:sldChg chg="addSp delSp modSp mod modClrScheme chgLayout">
        <pc:chgData name="Richie, Amy" userId="81f3b60b-737f-45a9-a055-eebb99fdddb1" providerId="ADAL" clId="{A6083F37-4D6A-4E98-9D45-D2B61FA2A6C4}" dt="2022-12-02T21:22:48.181" v="760" actId="207"/>
        <pc:sldMkLst>
          <pc:docMk/>
          <pc:sldMk cId="2027763966" sldId="5509"/>
        </pc:sldMkLst>
        <pc:spChg chg="mod ord">
          <ac:chgData name="Richie, Amy" userId="81f3b60b-737f-45a9-a055-eebb99fdddb1" providerId="ADAL" clId="{A6083F37-4D6A-4E98-9D45-D2B61FA2A6C4}" dt="2022-12-02T21:18:00.659" v="743" actId="700"/>
          <ac:spMkLst>
            <pc:docMk/>
            <pc:sldMk cId="2027763966" sldId="5509"/>
            <ac:spMk id="2" creationId="{F4D1D06D-C312-E50C-5AAB-C85A4354B592}"/>
          </ac:spMkLst>
        </pc:spChg>
        <pc:spChg chg="mod ord">
          <ac:chgData name="Richie, Amy" userId="81f3b60b-737f-45a9-a055-eebb99fdddb1" providerId="ADAL" clId="{A6083F37-4D6A-4E98-9D45-D2B61FA2A6C4}" dt="2022-12-02T21:22:21.204" v="757" actId="20577"/>
          <ac:spMkLst>
            <pc:docMk/>
            <pc:sldMk cId="2027763966" sldId="5509"/>
            <ac:spMk id="3" creationId="{FF1B8B25-63D5-9782-1C20-D0D32A889C7E}"/>
          </ac:spMkLst>
        </pc:spChg>
        <pc:spChg chg="add del mod ord">
          <ac:chgData name="Richie, Amy" userId="81f3b60b-737f-45a9-a055-eebb99fdddb1" providerId="ADAL" clId="{A6083F37-4D6A-4E98-9D45-D2B61FA2A6C4}" dt="2022-12-02T21:18:05.843" v="745"/>
          <ac:spMkLst>
            <pc:docMk/>
            <pc:sldMk cId="2027763966" sldId="5509"/>
            <ac:spMk id="5" creationId="{CAA08651-6265-4BE0-EC4A-AF0C5BBBD3C8}"/>
          </ac:spMkLst>
        </pc:spChg>
        <pc:picChg chg="del">
          <ac:chgData name="Richie, Amy" userId="81f3b60b-737f-45a9-a055-eebb99fdddb1" providerId="ADAL" clId="{A6083F37-4D6A-4E98-9D45-D2B61FA2A6C4}" dt="2022-12-02T21:18:04.541" v="744" actId="21"/>
          <ac:picMkLst>
            <pc:docMk/>
            <pc:sldMk cId="2027763966" sldId="5509"/>
            <ac:picMk id="4" creationId="{7A9AC62E-1C82-884C-1F1D-EC8207E55DB6}"/>
          </ac:picMkLst>
        </pc:picChg>
        <pc:picChg chg="add mod">
          <ac:chgData name="Richie, Amy" userId="81f3b60b-737f-45a9-a055-eebb99fdddb1" providerId="ADAL" clId="{A6083F37-4D6A-4E98-9D45-D2B61FA2A6C4}" dt="2022-12-02T21:22:48.181" v="760" actId="207"/>
          <ac:picMkLst>
            <pc:docMk/>
            <pc:sldMk cId="2027763966" sldId="5509"/>
            <ac:picMk id="6" creationId="{2A88BEB6-7006-9DDF-4B48-596F0C210FE1}"/>
          </ac:picMkLst>
        </pc:picChg>
        <pc:picChg chg="add del mod">
          <ac:chgData name="Richie, Amy" userId="81f3b60b-737f-45a9-a055-eebb99fdddb1" providerId="ADAL" clId="{A6083F37-4D6A-4E98-9D45-D2B61FA2A6C4}" dt="2022-12-02T21:21:57.739" v="754" actId="478"/>
          <ac:picMkLst>
            <pc:docMk/>
            <pc:sldMk cId="2027763966" sldId="5509"/>
            <ac:picMk id="7" creationId="{6985251E-B3D9-EA28-F8B4-BB74DAEA9B7A}"/>
          </ac:picMkLst>
        </pc:picChg>
      </pc:sldChg>
      <pc:sldChg chg="modSp mod">
        <pc:chgData name="Richie, Amy" userId="81f3b60b-737f-45a9-a055-eebb99fdddb1" providerId="ADAL" clId="{A6083F37-4D6A-4E98-9D45-D2B61FA2A6C4}" dt="2022-12-02T21:23:07.565" v="768" actId="6549"/>
        <pc:sldMkLst>
          <pc:docMk/>
          <pc:sldMk cId="633799592" sldId="5510"/>
        </pc:sldMkLst>
        <pc:spChg chg="mod">
          <ac:chgData name="Richie, Amy" userId="81f3b60b-737f-45a9-a055-eebb99fdddb1" providerId="ADAL" clId="{A6083F37-4D6A-4E98-9D45-D2B61FA2A6C4}" dt="2022-12-02T21:23:07.565" v="768" actId="6549"/>
          <ac:spMkLst>
            <pc:docMk/>
            <pc:sldMk cId="633799592" sldId="5510"/>
            <ac:spMk id="3" creationId="{CA924AB3-F32A-8231-2D78-BA1AE30A70C1}"/>
          </ac:spMkLst>
        </pc:spChg>
      </pc:sldChg>
      <pc:sldChg chg="modSp mod">
        <pc:chgData name="Richie, Amy" userId="81f3b60b-737f-45a9-a055-eebb99fdddb1" providerId="ADAL" clId="{A6083F37-4D6A-4E98-9D45-D2B61FA2A6C4}" dt="2022-12-02T21:24:39.940" v="779" actId="122"/>
        <pc:sldMkLst>
          <pc:docMk/>
          <pc:sldMk cId="1272406359" sldId="5511"/>
        </pc:sldMkLst>
        <pc:graphicFrameChg chg="mod modGraphic">
          <ac:chgData name="Richie, Amy" userId="81f3b60b-737f-45a9-a055-eebb99fdddb1" providerId="ADAL" clId="{A6083F37-4D6A-4E98-9D45-D2B61FA2A6C4}" dt="2022-12-02T21:24:39.940" v="779" actId="122"/>
          <ac:graphicFrameMkLst>
            <pc:docMk/>
            <pc:sldMk cId="1272406359" sldId="5511"/>
            <ac:graphicFrameMk id="3" creationId="{5CF6B04F-6567-825B-329C-44B9A10BD99B}"/>
          </ac:graphicFrameMkLst>
        </pc:graphicFrameChg>
      </pc:sldChg>
      <pc:sldChg chg="modSp mod">
        <pc:chgData name="Richie, Amy" userId="81f3b60b-737f-45a9-a055-eebb99fdddb1" providerId="ADAL" clId="{A6083F37-4D6A-4E98-9D45-D2B61FA2A6C4}" dt="2022-12-02T21:25:40.082" v="789" actId="1076"/>
        <pc:sldMkLst>
          <pc:docMk/>
          <pc:sldMk cId="4122027063" sldId="5512"/>
        </pc:sldMkLst>
        <pc:graphicFrameChg chg="mod modGraphic">
          <ac:chgData name="Richie, Amy" userId="81f3b60b-737f-45a9-a055-eebb99fdddb1" providerId="ADAL" clId="{A6083F37-4D6A-4E98-9D45-D2B61FA2A6C4}" dt="2022-12-02T21:25:40.082" v="789" actId="1076"/>
          <ac:graphicFrameMkLst>
            <pc:docMk/>
            <pc:sldMk cId="4122027063" sldId="5512"/>
            <ac:graphicFrameMk id="3" creationId="{5CF6B04F-6567-825B-329C-44B9A10BD99B}"/>
          </ac:graphicFrameMkLst>
        </pc:graphicFrameChg>
      </pc:sldChg>
      <pc:sldChg chg="addSp delSp modSp mod modClrScheme chgLayout">
        <pc:chgData name="Richie, Amy" userId="81f3b60b-737f-45a9-a055-eebb99fdddb1" providerId="ADAL" clId="{A6083F37-4D6A-4E98-9D45-D2B61FA2A6C4}" dt="2022-12-02T20:45:29.319" v="527" actId="948"/>
        <pc:sldMkLst>
          <pc:docMk/>
          <pc:sldMk cId="2052471609" sldId="5515"/>
        </pc:sldMkLst>
        <pc:spChg chg="mod ord">
          <ac:chgData name="Richie, Amy" userId="81f3b60b-737f-45a9-a055-eebb99fdddb1" providerId="ADAL" clId="{A6083F37-4D6A-4E98-9D45-D2B61FA2A6C4}" dt="2022-12-02T20:45:16.465" v="526" actId="700"/>
          <ac:spMkLst>
            <pc:docMk/>
            <pc:sldMk cId="2052471609" sldId="5515"/>
            <ac:spMk id="2" creationId="{2BEB7A72-1121-64EB-B69B-217EA16D0810}"/>
          </ac:spMkLst>
        </pc:spChg>
        <pc:spChg chg="mod ord">
          <ac:chgData name="Richie, Amy" userId="81f3b60b-737f-45a9-a055-eebb99fdddb1" providerId="ADAL" clId="{A6083F37-4D6A-4E98-9D45-D2B61FA2A6C4}" dt="2022-12-02T20:45:29.319" v="527" actId="948"/>
          <ac:spMkLst>
            <pc:docMk/>
            <pc:sldMk cId="2052471609" sldId="5515"/>
            <ac:spMk id="3" creationId="{0245C8E5-6206-0395-C3AE-92061DA16F1E}"/>
          </ac:spMkLst>
        </pc:spChg>
        <pc:spChg chg="add del mod ord">
          <ac:chgData name="Richie, Amy" userId="81f3b60b-737f-45a9-a055-eebb99fdddb1" providerId="ADAL" clId="{A6083F37-4D6A-4E98-9D45-D2B61FA2A6C4}" dt="2022-12-02T20:36:49.728" v="417"/>
          <ac:spMkLst>
            <pc:docMk/>
            <pc:sldMk cId="2052471609" sldId="5515"/>
            <ac:spMk id="5" creationId="{3F74D959-62D1-751A-141E-A0AB37B9BC38}"/>
          </ac:spMkLst>
        </pc:spChg>
        <pc:picChg chg="del mod">
          <ac:chgData name="Richie, Amy" userId="81f3b60b-737f-45a9-a055-eebb99fdddb1" providerId="ADAL" clId="{A6083F37-4D6A-4E98-9D45-D2B61FA2A6C4}" dt="2022-12-02T20:36:48.373" v="416" actId="21"/>
          <ac:picMkLst>
            <pc:docMk/>
            <pc:sldMk cId="2052471609" sldId="5515"/>
            <ac:picMk id="4" creationId="{5EB218BF-BF4D-2300-7710-A2BB8306E997}"/>
          </ac:picMkLst>
        </pc:picChg>
        <pc:picChg chg="add mod ord">
          <ac:chgData name="Richie, Amy" userId="81f3b60b-737f-45a9-a055-eebb99fdddb1" providerId="ADAL" clId="{A6083F37-4D6A-4E98-9D45-D2B61FA2A6C4}" dt="2022-12-02T20:45:16.465" v="526" actId="700"/>
          <ac:picMkLst>
            <pc:docMk/>
            <pc:sldMk cId="2052471609" sldId="5515"/>
            <ac:picMk id="6" creationId="{378FADFF-3EAE-7D02-9F58-ED2794B262D6}"/>
          </ac:picMkLst>
        </pc:picChg>
      </pc:sldChg>
      <pc:sldChg chg="modSp mod chgLayout">
        <pc:chgData name="Richie, Amy" userId="81f3b60b-737f-45a9-a055-eebb99fdddb1" providerId="ADAL" clId="{A6083F37-4D6A-4E98-9D45-D2B61FA2A6C4}" dt="2022-12-02T20:42:40.731" v="503" actId="700"/>
        <pc:sldMkLst>
          <pc:docMk/>
          <pc:sldMk cId="2935522626" sldId="5516"/>
        </pc:sldMkLst>
        <pc:spChg chg="mod ord">
          <ac:chgData name="Richie, Amy" userId="81f3b60b-737f-45a9-a055-eebb99fdddb1" providerId="ADAL" clId="{A6083F37-4D6A-4E98-9D45-D2B61FA2A6C4}" dt="2022-12-02T20:42:40.731" v="503" actId="700"/>
          <ac:spMkLst>
            <pc:docMk/>
            <pc:sldMk cId="2935522626" sldId="5516"/>
            <ac:spMk id="2" creationId="{0E955718-654D-397E-345D-45F59D039D50}"/>
          </ac:spMkLst>
        </pc:spChg>
        <pc:spChg chg="mod ord">
          <ac:chgData name="Richie, Amy" userId="81f3b60b-737f-45a9-a055-eebb99fdddb1" providerId="ADAL" clId="{A6083F37-4D6A-4E98-9D45-D2B61FA2A6C4}" dt="2022-12-02T20:42:40.731" v="503" actId="700"/>
          <ac:spMkLst>
            <pc:docMk/>
            <pc:sldMk cId="2935522626" sldId="5516"/>
            <ac:spMk id="3" creationId="{C3F61BF3-915B-EADE-702A-28020C5CB5EF}"/>
          </ac:spMkLst>
        </pc:spChg>
      </pc:sldChg>
      <pc:sldChg chg="addSp delSp modSp mod chgLayout">
        <pc:chgData name="Richie, Amy" userId="81f3b60b-737f-45a9-a055-eebb99fdddb1" providerId="ADAL" clId="{A6083F37-4D6A-4E98-9D45-D2B61FA2A6C4}" dt="2022-12-02T20:46:12.217" v="528" actId="948"/>
        <pc:sldMkLst>
          <pc:docMk/>
          <pc:sldMk cId="2328848620" sldId="5517"/>
        </pc:sldMkLst>
        <pc:spChg chg="mod ord">
          <ac:chgData name="Richie, Amy" userId="81f3b60b-737f-45a9-a055-eebb99fdddb1" providerId="ADAL" clId="{A6083F37-4D6A-4E98-9D45-D2B61FA2A6C4}" dt="2022-12-02T20:42:53.343" v="504" actId="700"/>
          <ac:spMkLst>
            <pc:docMk/>
            <pc:sldMk cId="2328848620" sldId="5517"/>
            <ac:spMk id="2" creationId="{31D317E0-25CA-8647-45FF-C826BB8C4F97}"/>
          </ac:spMkLst>
        </pc:spChg>
        <pc:spChg chg="mod ord">
          <ac:chgData name="Richie, Amy" userId="81f3b60b-737f-45a9-a055-eebb99fdddb1" providerId="ADAL" clId="{A6083F37-4D6A-4E98-9D45-D2B61FA2A6C4}" dt="2022-12-02T20:46:12.217" v="528" actId="948"/>
          <ac:spMkLst>
            <pc:docMk/>
            <pc:sldMk cId="2328848620" sldId="5517"/>
            <ac:spMk id="3" creationId="{C7573D0F-08E9-DBA9-EB87-3FF98DED0CEF}"/>
          </ac:spMkLst>
        </pc:spChg>
        <pc:picChg chg="add del mod">
          <ac:chgData name="Richie, Amy" userId="81f3b60b-737f-45a9-a055-eebb99fdddb1" providerId="ADAL" clId="{A6083F37-4D6A-4E98-9D45-D2B61FA2A6C4}" dt="2022-12-02T20:43:19.526" v="511" actId="478"/>
          <ac:picMkLst>
            <pc:docMk/>
            <pc:sldMk cId="2328848620" sldId="5517"/>
            <ac:picMk id="5" creationId="{7C8941FD-3D79-FBE0-50D8-ADE9C012505A}"/>
          </ac:picMkLst>
        </pc:picChg>
        <pc:picChg chg="mod ord">
          <ac:chgData name="Richie, Amy" userId="81f3b60b-737f-45a9-a055-eebb99fdddb1" providerId="ADAL" clId="{A6083F37-4D6A-4E98-9D45-D2B61FA2A6C4}" dt="2022-12-02T20:43:25.329" v="514" actId="1035"/>
          <ac:picMkLst>
            <pc:docMk/>
            <pc:sldMk cId="2328848620" sldId="5517"/>
            <ac:picMk id="6" creationId="{2F325E3B-D1C7-E72C-D655-4BC270A9AD14}"/>
          </ac:picMkLst>
        </pc:picChg>
      </pc:sldChg>
      <pc:sldChg chg="modSp mod chgLayout">
        <pc:chgData name="Richie, Amy" userId="81f3b60b-737f-45a9-a055-eebb99fdddb1" providerId="ADAL" clId="{A6083F37-4D6A-4E98-9D45-D2B61FA2A6C4}" dt="2022-12-02T20:47:26.981" v="533" actId="948"/>
        <pc:sldMkLst>
          <pc:docMk/>
          <pc:sldMk cId="2954002307" sldId="5518"/>
        </pc:sldMkLst>
        <pc:spChg chg="mod ord">
          <ac:chgData name="Richie, Amy" userId="81f3b60b-737f-45a9-a055-eebb99fdddb1" providerId="ADAL" clId="{A6083F37-4D6A-4E98-9D45-D2B61FA2A6C4}" dt="2022-12-02T20:46:18.297" v="529" actId="700"/>
          <ac:spMkLst>
            <pc:docMk/>
            <pc:sldMk cId="2954002307" sldId="5518"/>
            <ac:spMk id="2" creationId="{3D8DC6AA-1E28-3951-1D14-75255D86BD9E}"/>
          </ac:spMkLst>
        </pc:spChg>
        <pc:spChg chg="mod ord">
          <ac:chgData name="Richie, Amy" userId="81f3b60b-737f-45a9-a055-eebb99fdddb1" providerId="ADAL" clId="{A6083F37-4D6A-4E98-9D45-D2B61FA2A6C4}" dt="2022-12-02T20:46:18.297" v="529" actId="700"/>
          <ac:spMkLst>
            <pc:docMk/>
            <pc:sldMk cId="2954002307" sldId="5518"/>
            <ac:spMk id="3" creationId="{0C0EF7B1-44A7-2867-B247-F9063142A7D0}"/>
          </ac:spMkLst>
        </pc:spChg>
        <pc:spChg chg="mod ord">
          <ac:chgData name="Richie, Amy" userId="81f3b60b-737f-45a9-a055-eebb99fdddb1" providerId="ADAL" clId="{A6083F37-4D6A-4E98-9D45-D2B61FA2A6C4}" dt="2022-12-02T20:47:12.510" v="532" actId="27636"/>
          <ac:spMkLst>
            <pc:docMk/>
            <pc:sldMk cId="2954002307" sldId="5518"/>
            <ac:spMk id="4" creationId="{BF47FDBA-969C-B352-1885-9C109241F74C}"/>
          </ac:spMkLst>
        </pc:spChg>
        <pc:spChg chg="mod ord">
          <ac:chgData name="Richie, Amy" userId="81f3b60b-737f-45a9-a055-eebb99fdddb1" providerId="ADAL" clId="{A6083F37-4D6A-4E98-9D45-D2B61FA2A6C4}" dt="2022-12-02T20:46:18.297" v="529" actId="700"/>
          <ac:spMkLst>
            <pc:docMk/>
            <pc:sldMk cId="2954002307" sldId="5518"/>
            <ac:spMk id="5" creationId="{6C6D7660-6136-A906-8A4A-C7773015C0CA}"/>
          </ac:spMkLst>
        </pc:spChg>
        <pc:spChg chg="mod ord">
          <ac:chgData name="Richie, Amy" userId="81f3b60b-737f-45a9-a055-eebb99fdddb1" providerId="ADAL" clId="{A6083F37-4D6A-4E98-9D45-D2B61FA2A6C4}" dt="2022-12-02T20:47:26.981" v="533" actId="948"/>
          <ac:spMkLst>
            <pc:docMk/>
            <pc:sldMk cId="2954002307" sldId="5518"/>
            <ac:spMk id="6" creationId="{F700CD77-AC78-7A11-A7E9-6744DEE32F92}"/>
          </ac:spMkLst>
        </pc:spChg>
      </pc:sldChg>
      <pc:sldChg chg="addSp delSp modSp add del mod modClrScheme chgLayout">
        <pc:chgData name="Richie, Amy" userId="81f3b60b-737f-45a9-a055-eebb99fdddb1" providerId="ADAL" clId="{A6083F37-4D6A-4E98-9D45-D2B61FA2A6C4}" dt="2022-12-02T21:41:44.556" v="1147" actId="47"/>
        <pc:sldMkLst>
          <pc:docMk/>
          <pc:sldMk cId="499137031" sldId="5520"/>
        </pc:sldMkLst>
        <pc:spChg chg="mod ord">
          <ac:chgData name="Richie, Amy" userId="81f3b60b-737f-45a9-a055-eebb99fdddb1" providerId="ADAL" clId="{A6083F37-4D6A-4E98-9D45-D2B61FA2A6C4}" dt="2022-12-02T21:36:04.921" v="871" actId="700"/>
          <ac:spMkLst>
            <pc:docMk/>
            <pc:sldMk cId="499137031" sldId="5520"/>
            <ac:spMk id="2" creationId="{F90E42DE-0800-3BED-1D48-A3EABA19A058}"/>
          </ac:spMkLst>
        </pc:spChg>
        <pc:spChg chg="mod ord">
          <ac:chgData name="Richie, Amy" userId="81f3b60b-737f-45a9-a055-eebb99fdddb1" providerId="ADAL" clId="{A6083F37-4D6A-4E98-9D45-D2B61FA2A6C4}" dt="2022-12-02T21:36:15.846" v="877" actId="1076"/>
          <ac:spMkLst>
            <pc:docMk/>
            <pc:sldMk cId="499137031" sldId="5520"/>
            <ac:spMk id="3" creationId="{E797CF26-A644-862B-4815-471D7CBE0495}"/>
          </ac:spMkLst>
        </pc:spChg>
        <pc:spChg chg="add del mod">
          <ac:chgData name="Richie, Amy" userId="81f3b60b-737f-45a9-a055-eebb99fdddb1" providerId="ADAL" clId="{A6083F37-4D6A-4E98-9D45-D2B61FA2A6C4}" dt="2022-12-02T21:41:32.307" v="1115" actId="21"/>
          <ac:spMkLst>
            <pc:docMk/>
            <pc:sldMk cId="499137031" sldId="5520"/>
            <ac:spMk id="5" creationId="{129B4981-9649-B6D9-2376-CB616C6893E7}"/>
          </ac:spMkLst>
        </pc:spChg>
        <pc:spChg chg="add del mod ord">
          <ac:chgData name="Richie, Amy" userId="81f3b60b-737f-45a9-a055-eebb99fdddb1" providerId="ADAL" clId="{A6083F37-4D6A-4E98-9D45-D2B61FA2A6C4}" dt="2022-12-02T21:36:08.968" v="875"/>
          <ac:spMkLst>
            <pc:docMk/>
            <pc:sldMk cId="499137031" sldId="5520"/>
            <ac:spMk id="6" creationId="{5AF08C2F-9A1F-9D09-5F7B-61E2CBF2C673}"/>
          </ac:spMkLst>
        </pc:spChg>
        <pc:picChg chg="del">
          <ac:chgData name="Richie, Amy" userId="81f3b60b-737f-45a9-a055-eebb99fdddb1" providerId="ADAL" clId="{A6083F37-4D6A-4E98-9D45-D2B61FA2A6C4}" dt="2022-12-02T21:36:07.985" v="874" actId="21"/>
          <ac:picMkLst>
            <pc:docMk/>
            <pc:sldMk cId="499137031" sldId="5520"/>
            <ac:picMk id="4" creationId="{396634D5-74BD-30A5-C6C9-82083E623DFB}"/>
          </ac:picMkLst>
        </pc:picChg>
        <pc:picChg chg="add mod">
          <ac:chgData name="Richie, Amy" userId="81f3b60b-737f-45a9-a055-eebb99fdddb1" providerId="ADAL" clId="{A6083F37-4D6A-4E98-9D45-D2B61FA2A6C4}" dt="2022-12-02T21:41:28.376" v="1113" actId="1076"/>
          <ac:picMkLst>
            <pc:docMk/>
            <pc:sldMk cId="499137031" sldId="5520"/>
            <ac:picMk id="7" creationId="{A7D53B96-0333-DAEF-60B8-0EE38862D0F2}"/>
          </ac:picMkLst>
        </pc:picChg>
        <pc:picChg chg="add del mod">
          <ac:chgData name="Richie, Amy" userId="81f3b60b-737f-45a9-a055-eebb99fdddb1" providerId="ADAL" clId="{A6083F37-4D6A-4E98-9D45-D2B61FA2A6C4}" dt="2022-12-02T21:36:55.621" v="885" actId="478"/>
          <ac:picMkLst>
            <pc:docMk/>
            <pc:sldMk cId="499137031" sldId="5520"/>
            <ac:picMk id="8" creationId="{B63D41E4-4E0E-FE61-74E6-F91CC27BAECC}"/>
          </ac:picMkLst>
        </pc:picChg>
      </pc:sldChg>
      <pc:sldChg chg="addSp delSp modSp mod modClrScheme chgLayout">
        <pc:chgData name="Richie, Amy" userId="81f3b60b-737f-45a9-a055-eebb99fdddb1" providerId="ADAL" clId="{A6083F37-4D6A-4E98-9D45-D2B61FA2A6C4}" dt="2022-12-02T21:45:40.472" v="1172" actId="1076"/>
        <pc:sldMkLst>
          <pc:docMk/>
          <pc:sldMk cId="2027508857" sldId="5521"/>
        </pc:sldMkLst>
        <pc:spChg chg="mod ord">
          <ac:chgData name="Richie, Amy" userId="81f3b60b-737f-45a9-a055-eebb99fdddb1" providerId="ADAL" clId="{A6083F37-4D6A-4E98-9D45-D2B61FA2A6C4}" dt="2022-12-02T21:41:57.833" v="1148" actId="700"/>
          <ac:spMkLst>
            <pc:docMk/>
            <pc:sldMk cId="2027508857" sldId="5521"/>
            <ac:spMk id="2" creationId="{AEBE7D15-244C-0BBE-A45D-0DE22878D9E2}"/>
          </ac:spMkLst>
        </pc:spChg>
        <pc:spChg chg="del mod">
          <ac:chgData name="Richie, Amy" userId="81f3b60b-737f-45a9-a055-eebb99fdddb1" providerId="ADAL" clId="{A6083F37-4D6A-4E98-9D45-D2B61FA2A6C4}" dt="2022-12-02T21:42:02.987" v="1150" actId="478"/>
          <ac:spMkLst>
            <pc:docMk/>
            <pc:sldMk cId="2027508857" sldId="5521"/>
            <ac:spMk id="5" creationId="{AA9E5237-0C66-B377-3D83-B2C042EC250D}"/>
          </ac:spMkLst>
        </pc:spChg>
        <pc:spChg chg="add mod ord">
          <ac:chgData name="Richie, Amy" userId="81f3b60b-737f-45a9-a055-eebb99fdddb1" providerId="ADAL" clId="{A6083F37-4D6A-4E98-9D45-D2B61FA2A6C4}" dt="2022-12-02T21:42:07.173" v="1153" actId="20577"/>
          <ac:spMkLst>
            <pc:docMk/>
            <pc:sldMk cId="2027508857" sldId="5521"/>
            <ac:spMk id="6" creationId="{F8E64162-D1DD-EB82-78B1-EE9426A4393A}"/>
          </ac:spMkLst>
        </pc:spChg>
        <pc:spChg chg="del mod">
          <ac:chgData name="Richie, Amy" userId="81f3b60b-737f-45a9-a055-eebb99fdddb1" providerId="ADAL" clId="{A6083F37-4D6A-4E98-9D45-D2B61FA2A6C4}" dt="2022-12-02T21:42:40.405" v="1156" actId="478"/>
          <ac:spMkLst>
            <pc:docMk/>
            <pc:sldMk cId="2027508857" sldId="5521"/>
            <ac:spMk id="7" creationId="{EF7DF4F2-04C8-D0AA-7860-497F59E9F592}"/>
          </ac:spMkLst>
        </pc:spChg>
        <pc:spChg chg="del">
          <ac:chgData name="Richie, Amy" userId="81f3b60b-737f-45a9-a055-eebb99fdddb1" providerId="ADAL" clId="{A6083F37-4D6A-4E98-9D45-D2B61FA2A6C4}" dt="2022-12-02T21:42:41.243" v="1157" actId="478"/>
          <ac:spMkLst>
            <pc:docMk/>
            <pc:sldMk cId="2027508857" sldId="5521"/>
            <ac:spMk id="8" creationId="{CCB3F5B6-5DA6-6A87-1CB4-F71857898CB1}"/>
          </ac:spMkLst>
        </pc:spChg>
        <pc:spChg chg="add mod">
          <ac:chgData name="Richie, Amy" userId="81f3b60b-737f-45a9-a055-eebb99fdddb1" providerId="ADAL" clId="{A6083F37-4D6A-4E98-9D45-D2B61FA2A6C4}" dt="2022-12-02T21:42:42.682" v="1158"/>
          <ac:spMkLst>
            <pc:docMk/>
            <pc:sldMk cId="2027508857" sldId="5521"/>
            <ac:spMk id="9" creationId="{C097E4B4-0C31-7493-9243-64E90BEEE0F1}"/>
          </ac:spMkLst>
        </pc:spChg>
        <pc:graphicFrameChg chg="mod modGraphic">
          <ac:chgData name="Richie, Amy" userId="81f3b60b-737f-45a9-a055-eebb99fdddb1" providerId="ADAL" clId="{A6083F37-4D6A-4E98-9D45-D2B61FA2A6C4}" dt="2022-12-02T21:45:40.472" v="1172" actId="1076"/>
          <ac:graphicFrameMkLst>
            <pc:docMk/>
            <pc:sldMk cId="2027508857" sldId="5521"/>
            <ac:graphicFrameMk id="3" creationId="{A350E5A2-4A16-D9F7-3D4E-E593E6084E63}"/>
          </ac:graphicFrameMkLst>
        </pc:graphicFrameChg>
        <pc:graphicFrameChg chg="mod modGraphic">
          <ac:chgData name="Richie, Amy" userId="81f3b60b-737f-45a9-a055-eebb99fdddb1" providerId="ADAL" clId="{A6083F37-4D6A-4E98-9D45-D2B61FA2A6C4}" dt="2022-12-02T21:45:40.472" v="1172" actId="1076"/>
          <ac:graphicFrameMkLst>
            <pc:docMk/>
            <pc:sldMk cId="2027508857" sldId="5521"/>
            <ac:graphicFrameMk id="4" creationId="{A96A14FE-20E3-74C3-2A2F-071BF67EE6C8}"/>
          </ac:graphicFrameMkLst>
        </pc:graphicFrameChg>
      </pc:sldChg>
      <pc:sldChg chg="addSp delSp modSp mod modClrScheme chgLayout">
        <pc:chgData name="Richie, Amy" userId="81f3b60b-737f-45a9-a055-eebb99fdddb1" providerId="ADAL" clId="{A6083F37-4D6A-4E98-9D45-D2B61FA2A6C4}" dt="2022-12-02T22:01:22.631" v="1316" actId="13244"/>
        <pc:sldMkLst>
          <pc:docMk/>
          <pc:sldMk cId="428410908" sldId="5522"/>
        </pc:sldMkLst>
        <pc:spChg chg="mod ord">
          <ac:chgData name="Richie, Amy" userId="81f3b60b-737f-45a9-a055-eebb99fdddb1" providerId="ADAL" clId="{A6083F37-4D6A-4E98-9D45-D2B61FA2A6C4}" dt="2022-12-02T21:46:07.721" v="1173" actId="700"/>
          <ac:spMkLst>
            <pc:docMk/>
            <pc:sldMk cId="428410908" sldId="5522"/>
            <ac:spMk id="2" creationId="{D841D0B4-1062-6081-9DBC-B269395F4F4D}"/>
          </ac:spMkLst>
        </pc:spChg>
        <pc:spChg chg="del mod">
          <ac:chgData name="Richie, Amy" userId="81f3b60b-737f-45a9-a055-eebb99fdddb1" providerId="ADAL" clId="{A6083F37-4D6A-4E98-9D45-D2B61FA2A6C4}" dt="2022-12-02T21:46:14.870" v="1177" actId="478"/>
          <ac:spMkLst>
            <pc:docMk/>
            <pc:sldMk cId="428410908" sldId="5522"/>
            <ac:spMk id="5" creationId="{B629817E-A26E-9844-CE69-B6DB31855DF5}"/>
          </ac:spMkLst>
        </pc:spChg>
        <pc:spChg chg="add mod ord">
          <ac:chgData name="Richie, Amy" userId="81f3b60b-737f-45a9-a055-eebb99fdddb1" providerId="ADAL" clId="{A6083F37-4D6A-4E98-9D45-D2B61FA2A6C4}" dt="2022-12-02T21:47:27.721" v="1186" actId="14100"/>
          <ac:spMkLst>
            <pc:docMk/>
            <pc:sldMk cId="428410908" sldId="5522"/>
            <ac:spMk id="6" creationId="{5E793A46-EC55-E795-016C-65BA501B47AC}"/>
          </ac:spMkLst>
        </pc:spChg>
        <pc:spChg chg="del">
          <ac:chgData name="Richie, Amy" userId="81f3b60b-737f-45a9-a055-eebb99fdddb1" providerId="ADAL" clId="{A6083F37-4D6A-4E98-9D45-D2B61FA2A6C4}" dt="2022-12-02T21:46:48.906" v="1182" actId="478"/>
          <ac:spMkLst>
            <pc:docMk/>
            <pc:sldMk cId="428410908" sldId="5522"/>
            <ac:spMk id="7" creationId="{3058E0AF-678F-6B50-1FB1-2E8DDA9E740B}"/>
          </ac:spMkLst>
        </pc:spChg>
        <pc:spChg chg="del">
          <ac:chgData name="Richie, Amy" userId="81f3b60b-737f-45a9-a055-eebb99fdddb1" providerId="ADAL" clId="{A6083F37-4D6A-4E98-9D45-D2B61FA2A6C4}" dt="2022-12-02T21:46:47.505" v="1181" actId="478"/>
          <ac:spMkLst>
            <pc:docMk/>
            <pc:sldMk cId="428410908" sldId="5522"/>
            <ac:spMk id="9" creationId="{DD0842D4-FE37-430E-BAD8-48EDEED35843}"/>
          </ac:spMkLst>
        </pc:spChg>
        <pc:spChg chg="add mod">
          <ac:chgData name="Richie, Amy" userId="81f3b60b-737f-45a9-a055-eebb99fdddb1" providerId="ADAL" clId="{A6083F37-4D6A-4E98-9D45-D2B61FA2A6C4}" dt="2022-12-02T21:49:09.218" v="1229" actId="1076"/>
          <ac:spMkLst>
            <pc:docMk/>
            <pc:sldMk cId="428410908" sldId="5522"/>
            <ac:spMk id="10" creationId="{6F43E53A-2BA3-08E3-F675-0BA2D9714368}"/>
          </ac:spMkLst>
        </pc:spChg>
        <pc:spChg chg="add mod ord">
          <ac:chgData name="Richie, Amy" userId="81f3b60b-737f-45a9-a055-eebb99fdddb1" providerId="ADAL" clId="{A6083F37-4D6A-4E98-9D45-D2B61FA2A6C4}" dt="2022-12-02T22:01:22.631" v="1316" actId="13244"/>
          <ac:spMkLst>
            <pc:docMk/>
            <pc:sldMk cId="428410908" sldId="5522"/>
            <ac:spMk id="12" creationId="{170FDCFA-3A01-E1B1-8A3D-CA2D4C34BD64}"/>
          </ac:spMkLst>
        </pc:spChg>
        <pc:graphicFrameChg chg="mod modGraphic">
          <ac:chgData name="Richie, Amy" userId="81f3b60b-737f-45a9-a055-eebb99fdddb1" providerId="ADAL" clId="{A6083F37-4D6A-4E98-9D45-D2B61FA2A6C4}" dt="2022-12-02T21:49:09.218" v="1229" actId="1076"/>
          <ac:graphicFrameMkLst>
            <pc:docMk/>
            <pc:sldMk cId="428410908" sldId="5522"/>
            <ac:graphicFrameMk id="3" creationId="{314AB60F-C27B-42D6-4763-7997F00B6F1D}"/>
          </ac:graphicFrameMkLst>
        </pc:graphicFrameChg>
        <pc:graphicFrameChg chg="mod modGraphic">
          <ac:chgData name="Richie, Amy" userId="81f3b60b-737f-45a9-a055-eebb99fdddb1" providerId="ADAL" clId="{A6083F37-4D6A-4E98-9D45-D2B61FA2A6C4}" dt="2022-12-02T21:49:09.218" v="1229" actId="1076"/>
          <ac:graphicFrameMkLst>
            <pc:docMk/>
            <pc:sldMk cId="428410908" sldId="5522"/>
            <ac:graphicFrameMk id="4" creationId="{A9113729-0112-7D25-239B-2CCC453D3544}"/>
          </ac:graphicFrameMkLst>
        </pc:graphicFrameChg>
      </pc:sldChg>
      <pc:sldChg chg="modSp mod">
        <pc:chgData name="Richie, Amy" userId="81f3b60b-737f-45a9-a055-eebb99fdddb1" providerId="ADAL" clId="{A6083F37-4D6A-4E98-9D45-D2B61FA2A6C4}" dt="2022-12-02T21:50:15.937" v="1256" actId="20577"/>
        <pc:sldMkLst>
          <pc:docMk/>
          <pc:sldMk cId="3822053618" sldId="5523"/>
        </pc:sldMkLst>
        <pc:spChg chg="mod">
          <ac:chgData name="Richie, Amy" userId="81f3b60b-737f-45a9-a055-eebb99fdddb1" providerId="ADAL" clId="{A6083F37-4D6A-4E98-9D45-D2B61FA2A6C4}" dt="2022-12-02T21:50:15.937" v="1256" actId="20577"/>
          <ac:spMkLst>
            <pc:docMk/>
            <pc:sldMk cId="3822053618" sldId="5523"/>
            <ac:spMk id="4" creationId="{D4201198-932F-431E-3ACC-6FB7BFA9DF2B}"/>
          </ac:spMkLst>
        </pc:spChg>
      </pc:sldChg>
      <pc:sldChg chg="modSp mod">
        <pc:chgData name="Richie, Amy" userId="81f3b60b-737f-45a9-a055-eebb99fdddb1" providerId="ADAL" clId="{A6083F37-4D6A-4E98-9D45-D2B61FA2A6C4}" dt="2022-12-02T21:51:04.610" v="1266" actId="27636"/>
        <pc:sldMkLst>
          <pc:docMk/>
          <pc:sldMk cId="2594577737" sldId="5524"/>
        </pc:sldMkLst>
        <pc:spChg chg="mod">
          <ac:chgData name="Richie, Amy" userId="81f3b60b-737f-45a9-a055-eebb99fdddb1" providerId="ADAL" clId="{A6083F37-4D6A-4E98-9D45-D2B61FA2A6C4}" dt="2022-12-02T21:51:04.609" v="1265" actId="27636"/>
          <ac:spMkLst>
            <pc:docMk/>
            <pc:sldMk cId="2594577737" sldId="5524"/>
            <ac:spMk id="4" creationId="{B7143348-BD52-E1BD-E400-D533DEE2DC07}"/>
          </ac:spMkLst>
        </pc:spChg>
        <pc:spChg chg="mod">
          <ac:chgData name="Richie, Amy" userId="81f3b60b-737f-45a9-a055-eebb99fdddb1" providerId="ADAL" clId="{A6083F37-4D6A-4E98-9D45-D2B61FA2A6C4}" dt="2022-12-02T21:51:04.610" v="1266" actId="27636"/>
          <ac:spMkLst>
            <pc:docMk/>
            <pc:sldMk cId="2594577737" sldId="5524"/>
            <ac:spMk id="6" creationId="{B219D124-2468-36C6-ED3F-FCA9BDE5566F}"/>
          </ac:spMkLst>
        </pc:spChg>
      </pc:sldChg>
      <pc:sldChg chg="addSp delSp modSp mod modClrScheme chgLayout">
        <pc:chgData name="Richie, Amy" userId="81f3b60b-737f-45a9-a055-eebb99fdddb1" providerId="ADAL" clId="{A6083F37-4D6A-4E98-9D45-D2B61FA2A6C4}" dt="2022-12-02T20:54:11.439" v="647" actId="1076"/>
        <pc:sldMkLst>
          <pc:docMk/>
          <pc:sldMk cId="3254210952" sldId="5526"/>
        </pc:sldMkLst>
        <pc:spChg chg="mod ord">
          <ac:chgData name="Richie, Amy" userId="81f3b60b-737f-45a9-a055-eebb99fdddb1" providerId="ADAL" clId="{A6083F37-4D6A-4E98-9D45-D2B61FA2A6C4}" dt="2022-12-02T20:53:27.853" v="634" actId="700"/>
          <ac:spMkLst>
            <pc:docMk/>
            <pc:sldMk cId="3254210952" sldId="5526"/>
            <ac:spMk id="2" creationId="{9DEBCB4C-4F57-7BDF-B843-F57E30BC5474}"/>
          </ac:spMkLst>
        </pc:spChg>
        <pc:spChg chg="mod ord">
          <ac:chgData name="Richie, Amy" userId="81f3b60b-737f-45a9-a055-eebb99fdddb1" providerId="ADAL" clId="{A6083F37-4D6A-4E98-9D45-D2B61FA2A6C4}" dt="2022-12-02T20:54:08.456" v="646" actId="14100"/>
          <ac:spMkLst>
            <pc:docMk/>
            <pc:sldMk cId="3254210952" sldId="5526"/>
            <ac:spMk id="3" creationId="{8E80E948-7D2A-4088-C70C-2ACB731EF36F}"/>
          </ac:spMkLst>
        </pc:spChg>
        <pc:spChg chg="add del mod ord">
          <ac:chgData name="Richie, Amy" userId="81f3b60b-737f-45a9-a055-eebb99fdddb1" providerId="ADAL" clId="{A6083F37-4D6A-4E98-9D45-D2B61FA2A6C4}" dt="2022-12-02T20:53:31.751" v="636"/>
          <ac:spMkLst>
            <pc:docMk/>
            <pc:sldMk cId="3254210952" sldId="5526"/>
            <ac:spMk id="5" creationId="{5ECCF824-652F-B159-0579-F4ABA1743B95}"/>
          </ac:spMkLst>
        </pc:spChg>
        <pc:picChg chg="del">
          <ac:chgData name="Richie, Amy" userId="81f3b60b-737f-45a9-a055-eebb99fdddb1" providerId="ADAL" clId="{A6083F37-4D6A-4E98-9D45-D2B61FA2A6C4}" dt="2022-12-02T20:53:30.473" v="635" actId="21"/>
          <ac:picMkLst>
            <pc:docMk/>
            <pc:sldMk cId="3254210952" sldId="5526"/>
            <ac:picMk id="4" creationId="{BBC497CE-73DC-5255-FD33-CA444ADF8BD5}"/>
          </ac:picMkLst>
        </pc:picChg>
        <pc:picChg chg="add mod">
          <ac:chgData name="Richie, Amy" userId="81f3b60b-737f-45a9-a055-eebb99fdddb1" providerId="ADAL" clId="{A6083F37-4D6A-4E98-9D45-D2B61FA2A6C4}" dt="2022-12-02T20:54:11.439" v="647" actId="1076"/>
          <ac:picMkLst>
            <pc:docMk/>
            <pc:sldMk cId="3254210952" sldId="5526"/>
            <ac:picMk id="6" creationId="{2978631A-197D-B413-2189-554CA11B562A}"/>
          </ac:picMkLst>
        </pc:picChg>
        <pc:picChg chg="add del mod">
          <ac:chgData name="Richie, Amy" userId="81f3b60b-737f-45a9-a055-eebb99fdddb1" providerId="ADAL" clId="{A6083F37-4D6A-4E98-9D45-D2B61FA2A6C4}" dt="2022-12-02T20:54:03.421" v="645" actId="478"/>
          <ac:picMkLst>
            <pc:docMk/>
            <pc:sldMk cId="3254210952" sldId="5526"/>
            <ac:picMk id="7" creationId="{8D1F3AD2-F6CA-2578-0AAA-C2898FBF0243}"/>
          </ac:picMkLst>
        </pc:picChg>
      </pc:sldChg>
      <pc:sldChg chg="addSp delSp modSp mod modClrScheme chgLayout">
        <pc:chgData name="Richie, Amy" userId="81f3b60b-737f-45a9-a055-eebb99fdddb1" providerId="ADAL" clId="{A6083F37-4D6A-4E98-9D45-D2B61FA2A6C4}" dt="2022-12-02T20:56:26.958" v="673" actId="1076"/>
        <pc:sldMkLst>
          <pc:docMk/>
          <pc:sldMk cId="1001790150" sldId="5527"/>
        </pc:sldMkLst>
        <pc:spChg chg="mod ord">
          <ac:chgData name="Richie, Amy" userId="81f3b60b-737f-45a9-a055-eebb99fdddb1" providerId="ADAL" clId="{A6083F37-4D6A-4E98-9D45-D2B61FA2A6C4}" dt="2022-12-02T20:54:43.784" v="652" actId="700"/>
          <ac:spMkLst>
            <pc:docMk/>
            <pc:sldMk cId="1001790150" sldId="5527"/>
            <ac:spMk id="2" creationId="{475A47B6-7D7F-E456-3388-68363AFABA98}"/>
          </ac:spMkLst>
        </pc:spChg>
        <pc:spChg chg="mod ord">
          <ac:chgData name="Richie, Amy" userId="81f3b60b-737f-45a9-a055-eebb99fdddb1" providerId="ADAL" clId="{A6083F37-4D6A-4E98-9D45-D2B61FA2A6C4}" dt="2022-12-02T20:56:15.659" v="671" actId="139"/>
          <ac:spMkLst>
            <pc:docMk/>
            <pc:sldMk cId="1001790150" sldId="5527"/>
            <ac:spMk id="3" creationId="{E9BC8444-C14C-31AB-9707-F5F89ECFA801}"/>
          </ac:spMkLst>
        </pc:spChg>
        <pc:spChg chg="add del mod ord">
          <ac:chgData name="Richie, Amy" userId="81f3b60b-737f-45a9-a055-eebb99fdddb1" providerId="ADAL" clId="{A6083F37-4D6A-4E98-9D45-D2B61FA2A6C4}" dt="2022-12-02T20:54:47.451" v="656"/>
          <ac:spMkLst>
            <pc:docMk/>
            <pc:sldMk cId="1001790150" sldId="5527"/>
            <ac:spMk id="4" creationId="{8568FF66-B607-1A1D-1335-A4DCE5A53A34}"/>
          </ac:spMkLst>
        </pc:spChg>
        <pc:picChg chg="del">
          <ac:chgData name="Richie, Amy" userId="81f3b60b-737f-45a9-a055-eebb99fdddb1" providerId="ADAL" clId="{A6083F37-4D6A-4E98-9D45-D2B61FA2A6C4}" dt="2022-12-02T20:54:46.485" v="655" actId="21"/>
          <ac:picMkLst>
            <pc:docMk/>
            <pc:sldMk cId="1001790150" sldId="5527"/>
            <ac:picMk id="5" creationId="{5E86D2D7-21C2-2C9B-5987-63D6A8AE849C}"/>
          </ac:picMkLst>
        </pc:picChg>
        <pc:picChg chg="add mod">
          <ac:chgData name="Richie, Amy" userId="81f3b60b-737f-45a9-a055-eebb99fdddb1" providerId="ADAL" clId="{A6083F37-4D6A-4E98-9D45-D2B61FA2A6C4}" dt="2022-12-02T20:56:26.958" v="673" actId="1076"/>
          <ac:picMkLst>
            <pc:docMk/>
            <pc:sldMk cId="1001790150" sldId="5527"/>
            <ac:picMk id="6" creationId="{17102F18-4907-A73E-564C-57B9DA0FC2F3}"/>
          </ac:picMkLst>
        </pc:picChg>
        <pc:picChg chg="add del mod">
          <ac:chgData name="Richie, Amy" userId="81f3b60b-737f-45a9-a055-eebb99fdddb1" providerId="ADAL" clId="{A6083F37-4D6A-4E98-9D45-D2B61FA2A6C4}" dt="2022-12-02T20:55:04.739" v="661" actId="478"/>
          <ac:picMkLst>
            <pc:docMk/>
            <pc:sldMk cId="1001790150" sldId="5527"/>
            <ac:picMk id="7" creationId="{0C1D9A38-65AE-97FD-1542-F2A14D3EC160}"/>
          </ac:picMkLst>
        </pc:picChg>
      </pc:sldChg>
      <pc:sldChg chg="addSp delSp modSp mod modClrScheme chgLayout">
        <pc:chgData name="Richie, Amy" userId="81f3b60b-737f-45a9-a055-eebb99fdddb1" providerId="ADAL" clId="{A6083F37-4D6A-4E98-9D45-D2B61FA2A6C4}" dt="2022-12-02T21:59:54.056" v="1307" actId="478"/>
        <pc:sldMkLst>
          <pc:docMk/>
          <pc:sldMk cId="1533629372" sldId="5528"/>
        </pc:sldMkLst>
        <pc:spChg chg="mod ord">
          <ac:chgData name="Richie, Amy" userId="81f3b60b-737f-45a9-a055-eebb99fdddb1" providerId="ADAL" clId="{A6083F37-4D6A-4E98-9D45-D2B61FA2A6C4}" dt="2022-12-02T20:56:34.583" v="674" actId="700"/>
          <ac:spMkLst>
            <pc:docMk/>
            <pc:sldMk cId="1533629372" sldId="5528"/>
            <ac:spMk id="2" creationId="{CE436065-BA6A-37CA-5C9F-16805EF09D57}"/>
          </ac:spMkLst>
        </pc:spChg>
        <pc:spChg chg="del mod">
          <ac:chgData name="Richie, Amy" userId="81f3b60b-737f-45a9-a055-eebb99fdddb1" providerId="ADAL" clId="{A6083F37-4D6A-4E98-9D45-D2B61FA2A6C4}" dt="2022-12-02T21:59:54.056" v="1307" actId="478"/>
          <ac:spMkLst>
            <pc:docMk/>
            <pc:sldMk cId="1533629372" sldId="5528"/>
            <ac:spMk id="3" creationId="{77CF945B-4198-EC99-8282-56E3E89733CC}"/>
          </ac:spMkLst>
        </pc:spChg>
        <pc:spChg chg="del mod">
          <ac:chgData name="Richie, Amy" userId="81f3b60b-737f-45a9-a055-eebb99fdddb1" providerId="ADAL" clId="{A6083F37-4D6A-4E98-9D45-D2B61FA2A6C4}" dt="2022-12-02T20:57:09.469" v="687"/>
          <ac:spMkLst>
            <pc:docMk/>
            <pc:sldMk cId="1533629372" sldId="5528"/>
            <ac:spMk id="4" creationId="{2B1C4592-29B8-8B88-4A81-D4AAD00E138D}"/>
          </ac:spMkLst>
        </pc:spChg>
        <pc:spChg chg="add mod ord">
          <ac:chgData name="Richie, Amy" userId="81f3b60b-737f-45a9-a055-eebb99fdddb1" providerId="ADAL" clId="{A6083F37-4D6A-4E98-9D45-D2B61FA2A6C4}" dt="2022-12-02T20:57:38.088" v="688" actId="255"/>
          <ac:spMkLst>
            <pc:docMk/>
            <pc:sldMk cId="1533629372" sldId="5528"/>
            <ac:spMk id="6" creationId="{0ECC4F70-5875-5AAE-8225-A87BC950DECA}"/>
          </ac:spMkLst>
        </pc:spChg>
        <pc:graphicFrameChg chg="mod modGraphic">
          <ac:chgData name="Richie, Amy" userId="81f3b60b-737f-45a9-a055-eebb99fdddb1" providerId="ADAL" clId="{A6083F37-4D6A-4E98-9D45-D2B61FA2A6C4}" dt="2022-12-02T21:24:56.159" v="783" actId="122"/>
          <ac:graphicFrameMkLst>
            <pc:docMk/>
            <pc:sldMk cId="1533629372" sldId="5528"/>
            <ac:graphicFrameMk id="5" creationId="{12F871BA-5C62-8627-8255-63B641F60604}"/>
          </ac:graphicFrameMkLst>
        </pc:graphicFrameChg>
      </pc:sldChg>
      <pc:sldChg chg="addSp delSp modSp mod">
        <pc:chgData name="Richie, Amy" userId="81f3b60b-737f-45a9-a055-eebb99fdddb1" providerId="ADAL" clId="{A6083F37-4D6A-4E98-9D45-D2B61FA2A6C4}" dt="2022-12-02T21:24:49.133" v="781" actId="2062"/>
        <pc:sldMkLst>
          <pc:docMk/>
          <pc:sldMk cId="1110779726" sldId="5529"/>
        </pc:sldMkLst>
        <pc:spChg chg="mod">
          <ac:chgData name="Richie, Amy" userId="81f3b60b-737f-45a9-a055-eebb99fdddb1" providerId="ADAL" clId="{A6083F37-4D6A-4E98-9D45-D2B61FA2A6C4}" dt="2022-12-02T21:05:50.572" v="729" actId="122"/>
          <ac:spMkLst>
            <pc:docMk/>
            <pc:sldMk cId="1110779726" sldId="5529"/>
            <ac:spMk id="6" creationId="{D3AD72D9-9F58-3D9E-38A8-B636EEC6E1F8}"/>
          </ac:spMkLst>
        </pc:spChg>
        <pc:spChg chg="mod">
          <ac:chgData name="Richie, Amy" userId="81f3b60b-737f-45a9-a055-eebb99fdddb1" providerId="ADAL" clId="{A6083F37-4D6A-4E98-9D45-D2B61FA2A6C4}" dt="2022-12-02T21:16:34.327" v="737" actId="1076"/>
          <ac:spMkLst>
            <pc:docMk/>
            <pc:sldMk cId="1110779726" sldId="5529"/>
            <ac:spMk id="7" creationId="{D3CF5C5A-09BD-A90A-49BF-FBB4E868BFC0}"/>
          </ac:spMkLst>
        </pc:spChg>
        <pc:spChg chg="mod ord">
          <ac:chgData name="Richie, Amy" userId="81f3b60b-737f-45a9-a055-eebb99fdddb1" providerId="ADAL" clId="{A6083F37-4D6A-4E98-9D45-D2B61FA2A6C4}" dt="2022-12-02T21:05:23.203" v="728" actId="207"/>
          <ac:spMkLst>
            <pc:docMk/>
            <pc:sldMk cId="1110779726" sldId="5529"/>
            <ac:spMk id="8" creationId="{8659BED1-B68D-0105-E763-BD9CE29AA5EE}"/>
          </ac:spMkLst>
        </pc:spChg>
        <pc:graphicFrameChg chg="mod modGraphic">
          <ac:chgData name="Richie, Amy" userId="81f3b60b-737f-45a9-a055-eebb99fdddb1" providerId="ADAL" clId="{A6083F37-4D6A-4E98-9D45-D2B61FA2A6C4}" dt="2022-12-02T21:24:49.133" v="781" actId="2062"/>
          <ac:graphicFrameMkLst>
            <pc:docMk/>
            <pc:sldMk cId="1110779726" sldId="5529"/>
            <ac:graphicFrameMk id="3" creationId="{8334A0D5-C192-0B9B-480A-79879846FBBE}"/>
          </ac:graphicFrameMkLst>
        </pc:graphicFrameChg>
        <pc:graphicFrameChg chg="mod modGraphic">
          <ac:chgData name="Richie, Amy" userId="81f3b60b-737f-45a9-a055-eebb99fdddb1" providerId="ADAL" clId="{A6083F37-4D6A-4E98-9D45-D2B61FA2A6C4}" dt="2022-12-02T21:24:28.382" v="777" actId="122"/>
          <ac:graphicFrameMkLst>
            <pc:docMk/>
            <pc:sldMk cId="1110779726" sldId="5529"/>
            <ac:graphicFrameMk id="4" creationId="{EE500D5B-4A1F-B776-4E65-4BB2CAC4F589}"/>
          </ac:graphicFrameMkLst>
        </pc:graphicFrameChg>
        <pc:graphicFrameChg chg="add del mod modGraphic">
          <ac:chgData name="Richie, Amy" userId="81f3b60b-737f-45a9-a055-eebb99fdddb1" providerId="ADAL" clId="{A6083F37-4D6A-4E98-9D45-D2B61FA2A6C4}" dt="2022-12-02T21:01:29.495" v="722" actId="478"/>
          <ac:graphicFrameMkLst>
            <pc:docMk/>
            <pc:sldMk cId="1110779726" sldId="5529"/>
            <ac:graphicFrameMk id="9" creationId="{6779D11A-6A16-BC74-CF18-D06CC7F36B54}"/>
          </ac:graphicFrameMkLst>
        </pc:graphicFrameChg>
        <pc:graphicFrameChg chg="add del mod">
          <ac:chgData name="Richie, Amy" userId="81f3b60b-737f-45a9-a055-eebb99fdddb1" providerId="ADAL" clId="{A6083F37-4D6A-4E98-9D45-D2B61FA2A6C4}" dt="2022-12-02T21:01:41.041" v="726" actId="478"/>
          <ac:graphicFrameMkLst>
            <pc:docMk/>
            <pc:sldMk cId="1110779726" sldId="5529"/>
            <ac:graphicFrameMk id="10" creationId="{1EA6A2DD-D0B9-2EFC-D8F6-46F612497E01}"/>
          </ac:graphicFrameMkLst>
        </pc:graphicFrameChg>
      </pc:sldChg>
      <pc:sldChg chg="modSp mod">
        <pc:chgData name="Richie, Amy" userId="81f3b60b-737f-45a9-a055-eebb99fdddb1" providerId="ADAL" clId="{A6083F37-4D6A-4E98-9D45-D2B61FA2A6C4}" dt="2022-12-02T21:52:20.410" v="1275" actId="27636"/>
        <pc:sldMkLst>
          <pc:docMk/>
          <pc:sldMk cId="2189025881" sldId="5534"/>
        </pc:sldMkLst>
        <pc:spChg chg="mod">
          <ac:chgData name="Richie, Amy" userId="81f3b60b-737f-45a9-a055-eebb99fdddb1" providerId="ADAL" clId="{A6083F37-4D6A-4E98-9D45-D2B61FA2A6C4}" dt="2022-12-02T21:52:20.410" v="1275" actId="27636"/>
          <ac:spMkLst>
            <pc:docMk/>
            <pc:sldMk cId="2189025881" sldId="5534"/>
            <ac:spMk id="3" creationId="{9648EDEB-4D30-1DB1-8A61-B62C137F4AC1}"/>
          </ac:spMkLst>
        </pc:spChg>
      </pc:sldChg>
      <pc:sldChg chg="modSp mod">
        <pc:chgData name="Richie, Amy" userId="81f3b60b-737f-45a9-a055-eebb99fdddb1" providerId="ADAL" clId="{A6083F37-4D6A-4E98-9D45-D2B61FA2A6C4}" dt="2022-12-02T20:30:31.092" v="355" actId="12"/>
        <pc:sldMkLst>
          <pc:docMk/>
          <pc:sldMk cId="1707186012" sldId="5538"/>
        </pc:sldMkLst>
        <pc:spChg chg="mod">
          <ac:chgData name="Richie, Amy" userId="81f3b60b-737f-45a9-a055-eebb99fdddb1" providerId="ADAL" clId="{A6083F37-4D6A-4E98-9D45-D2B61FA2A6C4}" dt="2022-12-02T20:30:31.092" v="355" actId="12"/>
          <ac:spMkLst>
            <pc:docMk/>
            <pc:sldMk cId="1707186012" sldId="5538"/>
            <ac:spMk id="3" creationId="{48E9335E-178B-55A6-F035-3CB61843A6E6}"/>
          </ac:spMkLst>
        </pc:spChg>
      </pc:sldChg>
      <pc:sldChg chg="modSp del mod modClrScheme chgLayout">
        <pc:chgData name="Richie, Amy" userId="81f3b60b-737f-45a9-a055-eebb99fdddb1" providerId="ADAL" clId="{A6083F37-4D6A-4E98-9D45-D2B61FA2A6C4}" dt="2022-12-02T20:49:02.359" v="586" actId="47"/>
        <pc:sldMkLst>
          <pc:docMk/>
          <pc:sldMk cId="2118504027" sldId="5540"/>
        </pc:sldMkLst>
        <pc:spChg chg="mod ord">
          <ac:chgData name="Richie, Amy" userId="81f3b60b-737f-45a9-a055-eebb99fdddb1" providerId="ADAL" clId="{A6083F37-4D6A-4E98-9D45-D2B61FA2A6C4}" dt="2022-12-02T20:47:42.462" v="536" actId="700"/>
          <ac:spMkLst>
            <pc:docMk/>
            <pc:sldMk cId="2118504027" sldId="5540"/>
            <ac:spMk id="2" creationId="{54EC48A2-833C-9E47-8269-2580E7A607AC}"/>
          </ac:spMkLst>
        </pc:spChg>
        <pc:spChg chg="mod ord">
          <ac:chgData name="Richie, Amy" userId="81f3b60b-737f-45a9-a055-eebb99fdddb1" providerId="ADAL" clId="{A6083F37-4D6A-4E98-9D45-D2B61FA2A6C4}" dt="2022-12-02T20:47:42.462" v="536" actId="700"/>
          <ac:spMkLst>
            <pc:docMk/>
            <pc:sldMk cId="2118504027" sldId="5540"/>
            <ac:spMk id="11" creationId="{F72D7B0A-2E01-B737-7CBD-05D4F507EDFB}"/>
          </ac:spMkLst>
        </pc:spChg>
      </pc:sldChg>
      <pc:sldChg chg="delSp modSp mod delAnim chgLayout">
        <pc:chgData name="Richie, Amy" userId="81f3b60b-737f-45a9-a055-eebb99fdddb1" providerId="ADAL" clId="{A6083F37-4D6A-4E98-9D45-D2B61FA2A6C4}" dt="2022-12-02T20:36:18.520" v="409" actId="465"/>
        <pc:sldMkLst>
          <pc:docMk/>
          <pc:sldMk cId="1870347562" sldId="5541"/>
        </pc:sldMkLst>
        <pc:spChg chg="mod ord">
          <ac:chgData name="Richie, Amy" userId="81f3b60b-737f-45a9-a055-eebb99fdddb1" providerId="ADAL" clId="{A6083F37-4D6A-4E98-9D45-D2B61FA2A6C4}" dt="2022-12-02T20:33:26.301" v="373" actId="700"/>
          <ac:spMkLst>
            <pc:docMk/>
            <pc:sldMk cId="1870347562" sldId="5541"/>
            <ac:spMk id="2" creationId="{54EC48A2-833C-9E47-8269-2580E7A607AC}"/>
          </ac:spMkLst>
        </pc:spChg>
        <pc:spChg chg="mod ord">
          <ac:chgData name="Richie, Amy" userId="81f3b60b-737f-45a9-a055-eebb99fdddb1" providerId="ADAL" clId="{A6083F37-4D6A-4E98-9D45-D2B61FA2A6C4}" dt="2022-12-02T20:34:29.447" v="387" actId="27636"/>
          <ac:spMkLst>
            <pc:docMk/>
            <pc:sldMk cId="1870347562" sldId="5541"/>
            <ac:spMk id="11" creationId="{F72D7B0A-2E01-B737-7CBD-05D4F507EDFB}"/>
          </ac:spMkLst>
        </pc:spChg>
        <pc:spChg chg="del">
          <ac:chgData name="Richie, Amy" userId="81f3b60b-737f-45a9-a055-eebb99fdddb1" providerId="ADAL" clId="{A6083F37-4D6A-4E98-9D45-D2B61FA2A6C4}" dt="2022-12-02T20:30:44.616" v="356" actId="478"/>
          <ac:spMkLst>
            <pc:docMk/>
            <pc:sldMk cId="1870347562" sldId="5541"/>
            <ac:spMk id="12" creationId="{D5C2D5C3-C2B7-1EA8-EB39-D7AC38D283F2}"/>
          </ac:spMkLst>
        </pc:spChg>
        <pc:spChg chg="del">
          <ac:chgData name="Richie, Amy" userId="81f3b60b-737f-45a9-a055-eebb99fdddb1" providerId="ADAL" clId="{A6083F37-4D6A-4E98-9D45-D2B61FA2A6C4}" dt="2022-12-02T20:31:08.423" v="359" actId="478"/>
          <ac:spMkLst>
            <pc:docMk/>
            <pc:sldMk cId="1870347562" sldId="5541"/>
            <ac:spMk id="13" creationId="{691537BF-A08C-450D-8EE5-6F803B00EDA7}"/>
          </ac:spMkLst>
        </pc:spChg>
        <pc:picChg chg="mod">
          <ac:chgData name="Richie, Amy" userId="81f3b60b-737f-45a9-a055-eebb99fdddb1" providerId="ADAL" clId="{A6083F37-4D6A-4E98-9D45-D2B61FA2A6C4}" dt="2022-12-02T20:36:18.520" v="409" actId="465"/>
          <ac:picMkLst>
            <pc:docMk/>
            <pc:sldMk cId="1870347562" sldId="5541"/>
            <ac:picMk id="4" creationId="{33705BF0-8223-EE69-5C5C-2F1374269B75}"/>
          </ac:picMkLst>
        </pc:picChg>
        <pc:picChg chg="mod">
          <ac:chgData name="Richie, Amy" userId="81f3b60b-737f-45a9-a055-eebb99fdddb1" providerId="ADAL" clId="{A6083F37-4D6A-4E98-9D45-D2B61FA2A6C4}" dt="2022-12-02T20:36:18.520" v="409" actId="465"/>
          <ac:picMkLst>
            <pc:docMk/>
            <pc:sldMk cId="1870347562" sldId="5541"/>
            <ac:picMk id="5" creationId="{0C1DBBFA-A65D-8C7C-943A-FDC6D2B636AF}"/>
          </ac:picMkLst>
        </pc:picChg>
        <pc:picChg chg="mod">
          <ac:chgData name="Richie, Amy" userId="81f3b60b-737f-45a9-a055-eebb99fdddb1" providerId="ADAL" clId="{A6083F37-4D6A-4E98-9D45-D2B61FA2A6C4}" dt="2022-12-02T20:36:18.520" v="409" actId="465"/>
          <ac:picMkLst>
            <pc:docMk/>
            <pc:sldMk cId="1870347562" sldId="5541"/>
            <ac:picMk id="6" creationId="{48D4649E-A613-4864-114D-861F3AD56405}"/>
          </ac:picMkLst>
        </pc:picChg>
        <pc:picChg chg="mod">
          <ac:chgData name="Richie, Amy" userId="81f3b60b-737f-45a9-a055-eebb99fdddb1" providerId="ADAL" clId="{A6083F37-4D6A-4E98-9D45-D2B61FA2A6C4}" dt="2022-12-02T20:36:15.212" v="408" actId="552"/>
          <ac:picMkLst>
            <pc:docMk/>
            <pc:sldMk cId="1870347562" sldId="5541"/>
            <ac:picMk id="7" creationId="{3150EBD6-05E2-757F-A37A-96042CE666B1}"/>
          </ac:picMkLst>
        </pc:picChg>
        <pc:picChg chg="mod">
          <ac:chgData name="Richie, Amy" userId="81f3b60b-737f-45a9-a055-eebb99fdddb1" providerId="ADAL" clId="{A6083F37-4D6A-4E98-9D45-D2B61FA2A6C4}" dt="2022-12-02T20:36:15.212" v="408" actId="552"/>
          <ac:picMkLst>
            <pc:docMk/>
            <pc:sldMk cId="1870347562" sldId="5541"/>
            <ac:picMk id="8" creationId="{A47EA120-E0CE-4033-3E2C-A2B326CDF935}"/>
          </ac:picMkLst>
        </pc:picChg>
        <pc:picChg chg="mod">
          <ac:chgData name="Richie, Amy" userId="81f3b60b-737f-45a9-a055-eebb99fdddb1" providerId="ADAL" clId="{A6083F37-4D6A-4E98-9D45-D2B61FA2A6C4}" dt="2022-12-02T20:36:18.520" v="409" actId="465"/>
          <ac:picMkLst>
            <pc:docMk/>
            <pc:sldMk cId="1870347562" sldId="5541"/>
            <ac:picMk id="9" creationId="{46F592F1-63F9-174B-FCF5-E2361D93AC29}"/>
          </ac:picMkLst>
        </pc:picChg>
      </pc:sldChg>
      <pc:sldChg chg="del">
        <pc:chgData name="Richie, Amy" userId="81f3b60b-737f-45a9-a055-eebb99fdddb1" providerId="ADAL" clId="{A6083F37-4D6A-4E98-9D45-D2B61FA2A6C4}" dt="2022-12-02T21:26:51.486" v="795" actId="47"/>
        <pc:sldMkLst>
          <pc:docMk/>
          <pc:sldMk cId="3754797126" sldId="5544"/>
        </pc:sldMkLst>
      </pc:sldChg>
      <pc:sldChg chg="del">
        <pc:chgData name="Richie, Amy" userId="81f3b60b-737f-45a9-a055-eebb99fdddb1" providerId="ADAL" clId="{A6083F37-4D6A-4E98-9D45-D2B61FA2A6C4}" dt="2022-12-02T21:35:57.621" v="870" actId="47"/>
        <pc:sldMkLst>
          <pc:docMk/>
          <pc:sldMk cId="3158931574" sldId="5545"/>
        </pc:sldMkLst>
      </pc:sldChg>
      <pc:sldChg chg="del">
        <pc:chgData name="Richie, Amy" userId="81f3b60b-737f-45a9-a055-eebb99fdddb1" providerId="ADAL" clId="{A6083F37-4D6A-4E98-9D45-D2B61FA2A6C4}" dt="2022-12-02T20:53:23.429" v="633" actId="47"/>
        <pc:sldMkLst>
          <pc:docMk/>
          <pc:sldMk cId="2790906190" sldId="5546"/>
        </pc:sldMkLst>
      </pc:sldChg>
      <pc:sldChg chg="del">
        <pc:chgData name="Richie, Amy" userId="81f3b60b-737f-45a9-a055-eebb99fdddb1" providerId="ADAL" clId="{A6083F37-4D6A-4E98-9D45-D2B61FA2A6C4}" dt="2022-12-02T21:18:12.545" v="747" actId="47"/>
        <pc:sldMkLst>
          <pc:docMk/>
          <pc:sldMk cId="999912882" sldId="5548"/>
        </pc:sldMkLst>
      </pc:sldChg>
      <pc:sldChg chg="del">
        <pc:chgData name="Richie, Amy" userId="81f3b60b-737f-45a9-a055-eebb99fdddb1" providerId="ADAL" clId="{A6083F37-4D6A-4E98-9D45-D2B61FA2A6C4}" dt="2022-12-02T21:51:15.612" v="1267" actId="47"/>
        <pc:sldMkLst>
          <pc:docMk/>
          <pc:sldMk cId="39219569" sldId="5551"/>
        </pc:sldMkLst>
      </pc:sldChg>
      <pc:sldChg chg="addSp delSp modSp mod modClrScheme chgLayout">
        <pc:chgData name="Richie, Amy" userId="81f3b60b-737f-45a9-a055-eebb99fdddb1" providerId="ADAL" clId="{A6083F37-4D6A-4E98-9D45-D2B61FA2A6C4}" dt="2022-12-02T22:01:07.729" v="1315" actId="13244"/>
        <pc:sldMkLst>
          <pc:docMk/>
          <pc:sldMk cId="2589772851" sldId="5552"/>
        </pc:sldMkLst>
        <pc:spChg chg="mod ord">
          <ac:chgData name="Richie, Amy" userId="81f3b60b-737f-45a9-a055-eebb99fdddb1" providerId="ADAL" clId="{A6083F37-4D6A-4E98-9D45-D2B61FA2A6C4}" dt="2022-12-02T20:26:08.351" v="291" actId="700"/>
          <ac:spMkLst>
            <pc:docMk/>
            <pc:sldMk cId="2589772851" sldId="5552"/>
            <ac:spMk id="2" creationId="{44796269-9176-8531-7B1F-6FA6289B5D17}"/>
          </ac:spMkLst>
        </pc:spChg>
        <pc:spChg chg="add mod ord">
          <ac:chgData name="Richie, Amy" userId="81f3b60b-737f-45a9-a055-eebb99fdddb1" providerId="ADAL" clId="{A6083F37-4D6A-4E98-9D45-D2B61FA2A6C4}" dt="2022-12-02T20:27:09.906" v="310" actId="14100"/>
          <ac:spMkLst>
            <pc:docMk/>
            <pc:sldMk cId="2589772851" sldId="5552"/>
            <ac:spMk id="3" creationId="{D3779028-BD7F-1988-6014-64289A52110D}"/>
          </ac:spMkLst>
        </pc:spChg>
        <pc:spChg chg="add mod ord">
          <ac:chgData name="Richie, Amy" userId="81f3b60b-737f-45a9-a055-eebb99fdddb1" providerId="ADAL" clId="{A6083F37-4D6A-4E98-9D45-D2B61FA2A6C4}" dt="2022-12-02T22:01:04.526" v="1313" actId="13244"/>
          <ac:spMkLst>
            <pc:docMk/>
            <pc:sldMk cId="2589772851" sldId="5552"/>
            <ac:spMk id="4" creationId="{C47D86F7-DB30-8803-C725-70515E72A167}"/>
          </ac:spMkLst>
        </pc:spChg>
        <pc:spChg chg="add mod ord">
          <ac:chgData name="Richie, Amy" userId="81f3b60b-737f-45a9-a055-eebb99fdddb1" providerId="ADAL" clId="{A6083F37-4D6A-4E98-9D45-D2B61FA2A6C4}" dt="2022-12-02T22:01:06.302" v="1314" actId="13244"/>
          <ac:spMkLst>
            <pc:docMk/>
            <pc:sldMk cId="2589772851" sldId="5552"/>
            <ac:spMk id="6" creationId="{906FE671-E273-D363-750A-D812A44BB3CE}"/>
          </ac:spMkLst>
        </pc:spChg>
        <pc:spChg chg="add mod ord">
          <ac:chgData name="Richie, Amy" userId="81f3b60b-737f-45a9-a055-eebb99fdddb1" providerId="ADAL" clId="{A6083F37-4D6A-4E98-9D45-D2B61FA2A6C4}" dt="2022-12-02T22:01:07.729" v="1315" actId="13244"/>
          <ac:spMkLst>
            <pc:docMk/>
            <pc:sldMk cId="2589772851" sldId="5552"/>
            <ac:spMk id="8" creationId="{94179DB8-7704-634D-B300-BB44C18465FA}"/>
          </ac:spMkLst>
        </pc:spChg>
        <pc:graphicFrameChg chg="del mod ord">
          <ac:chgData name="Richie, Amy" userId="81f3b60b-737f-45a9-a055-eebb99fdddb1" providerId="ADAL" clId="{A6083F37-4D6A-4E98-9D45-D2B61FA2A6C4}" dt="2022-12-02T20:26:28.660" v="298" actId="478"/>
          <ac:graphicFrameMkLst>
            <pc:docMk/>
            <pc:sldMk cId="2589772851" sldId="5552"/>
            <ac:graphicFrameMk id="5" creationId="{A3FC56B3-235F-9391-2CCE-9FF819B46414}"/>
          </ac:graphicFrameMkLst>
        </pc:graphicFrameChg>
      </pc:sldChg>
      <pc:sldChg chg="del">
        <pc:chgData name="Richie, Amy" userId="81f3b60b-737f-45a9-a055-eebb99fdddb1" providerId="ADAL" clId="{A6083F37-4D6A-4E98-9D45-D2B61FA2A6C4}" dt="2022-12-02T21:51:17.406" v="1268" actId="47"/>
        <pc:sldMkLst>
          <pc:docMk/>
          <pc:sldMk cId="3439324857" sldId="5553"/>
        </pc:sldMkLst>
      </pc:sldChg>
      <pc:sldChg chg="modSp new mod">
        <pc:chgData name="Richie, Amy" userId="81f3b60b-737f-45a9-a055-eebb99fdddb1" providerId="ADAL" clId="{A6083F37-4D6A-4E98-9D45-D2B61FA2A6C4}" dt="2022-12-02T20:41:57.664" v="502" actId="20577"/>
        <pc:sldMkLst>
          <pc:docMk/>
          <pc:sldMk cId="598231091" sldId="5554"/>
        </pc:sldMkLst>
        <pc:spChg chg="mod">
          <ac:chgData name="Richie, Amy" userId="81f3b60b-737f-45a9-a055-eebb99fdddb1" providerId="ADAL" clId="{A6083F37-4D6A-4E98-9D45-D2B61FA2A6C4}" dt="2022-12-02T20:41:57.664" v="502" actId="20577"/>
          <ac:spMkLst>
            <pc:docMk/>
            <pc:sldMk cId="598231091" sldId="5554"/>
            <ac:spMk id="2" creationId="{A235B7EF-F8BA-6511-A478-BEC2C75594BC}"/>
          </ac:spMkLst>
        </pc:spChg>
      </pc:sldChg>
      <pc:sldChg chg="addSp delSp modSp new mod modClrScheme chgLayout">
        <pc:chgData name="Richie, Amy" userId="81f3b60b-737f-45a9-a055-eebb99fdddb1" providerId="ADAL" clId="{A6083F37-4D6A-4E98-9D45-D2B61FA2A6C4}" dt="2022-12-02T20:48:47.094" v="580" actId="14100"/>
        <pc:sldMkLst>
          <pc:docMk/>
          <pc:sldMk cId="1764623119" sldId="5555"/>
        </pc:sldMkLst>
        <pc:spChg chg="mod ord">
          <ac:chgData name="Richie, Amy" userId="81f3b60b-737f-45a9-a055-eebb99fdddb1" providerId="ADAL" clId="{A6083F37-4D6A-4E98-9D45-D2B61FA2A6C4}" dt="2022-12-02T20:48:47.094" v="580" actId="14100"/>
          <ac:spMkLst>
            <pc:docMk/>
            <pc:sldMk cId="1764623119" sldId="5555"/>
            <ac:spMk id="2" creationId="{5A3FE85E-BB29-3D0C-5FF0-84A37C8D4290}"/>
          </ac:spMkLst>
        </pc:spChg>
        <pc:spChg chg="del mod ord">
          <ac:chgData name="Richie, Amy" userId="81f3b60b-737f-45a9-a055-eebb99fdddb1" providerId="ADAL" clId="{A6083F37-4D6A-4E98-9D45-D2B61FA2A6C4}" dt="2022-12-02T20:47:59.720" v="548" actId="700"/>
          <ac:spMkLst>
            <pc:docMk/>
            <pc:sldMk cId="1764623119" sldId="5555"/>
            <ac:spMk id="3" creationId="{E9E4C66E-7694-68C5-0AAB-854F0B2B3B8E}"/>
          </ac:spMkLst>
        </pc:spChg>
        <pc:spChg chg="add mod ord">
          <ac:chgData name="Richie, Amy" userId="81f3b60b-737f-45a9-a055-eebb99fdddb1" providerId="ADAL" clId="{A6083F37-4D6A-4E98-9D45-D2B61FA2A6C4}" dt="2022-12-02T20:47:59.720" v="548" actId="700"/>
          <ac:spMkLst>
            <pc:docMk/>
            <pc:sldMk cId="1764623119" sldId="5555"/>
            <ac:spMk id="4" creationId="{FB2706E0-3FFE-C9DD-76A2-BC20C5A29D05}"/>
          </ac:spMkLst>
        </pc:spChg>
      </pc:sldChg>
      <pc:sldChg chg="addSp delSp modSp new mod">
        <pc:chgData name="Richie, Amy" userId="81f3b60b-737f-45a9-a055-eebb99fdddb1" providerId="ADAL" clId="{A6083F37-4D6A-4E98-9D45-D2B61FA2A6C4}" dt="2022-12-02T20:53:13.037" v="632" actId="478"/>
        <pc:sldMkLst>
          <pc:docMk/>
          <pc:sldMk cId="1674155665" sldId="5556"/>
        </pc:sldMkLst>
        <pc:spChg chg="mod">
          <ac:chgData name="Richie, Amy" userId="81f3b60b-737f-45a9-a055-eebb99fdddb1" providerId="ADAL" clId="{A6083F37-4D6A-4E98-9D45-D2B61FA2A6C4}" dt="2022-12-02T20:53:11.529" v="631" actId="1076"/>
          <ac:spMkLst>
            <pc:docMk/>
            <pc:sldMk cId="1674155665" sldId="5556"/>
            <ac:spMk id="2" creationId="{0CA8AA96-D9FB-4A4E-20D1-8C8EDB56C625}"/>
          </ac:spMkLst>
        </pc:spChg>
        <pc:spChg chg="add del">
          <ac:chgData name="Richie, Amy" userId="81f3b60b-737f-45a9-a055-eebb99fdddb1" providerId="ADAL" clId="{A6083F37-4D6A-4E98-9D45-D2B61FA2A6C4}" dt="2022-12-02T20:53:13.037" v="632" actId="478"/>
          <ac:spMkLst>
            <pc:docMk/>
            <pc:sldMk cId="1674155665" sldId="5556"/>
            <ac:spMk id="3" creationId="{DC202535-D46B-1F46-1401-423F79D36B2C}"/>
          </ac:spMkLst>
        </pc:spChg>
      </pc:sldChg>
      <pc:sldChg chg="modSp new mod">
        <pc:chgData name="Richie, Amy" userId="81f3b60b-737f-45a9-a055-eebb99fdddb1" providerId="ADAL" clId="{A6083F37-4D6A-4E98-9D45-D2B61FA2A6C4}" dt="2022-12-02T21:17:46.261" v="742" actId="27636"/>
        <pc:sldMkLst>
          <pc:docMk/>
          <pc:sldMk cId="3082498227" sldId="5557"/>
        </pc:sldMkLst>
        <pc:spChg chg="mod">
          <ac:chgData name="Richie, Amy" userId="81f3b60b-737f-45a9-a055-eebb99fdddb1" providerId="ADAL" clId="{A6083F37-4D6A-4E98-9D45-D2B61FA2A6C4}" dt="2022-12-02T21:17:46.261" v="742" actId="27636"/>
          <ac:spMkLst>
            <pc:docMk/>
            <pc:sldMk cId="3082498227" sldId="5557"/>
            <ac:spMk id="2" creationId="{E5A94C3A-411E-7311-DF1F-1E471558B5C5}"/>
          </ac:spMkLst>
        </pc:spChg>
      </pc:sldChg>
      <pc:sldChg chg="modSp new mod">
        <pc:chgData name="Richie, Amy" userId="81f3b60b-737f-45a9-a055-eebb99fdddb1" providerId="ADAL" clId="{A6083F37-4D6A-4E98-9D45-D2B61FA2A6C4}" dt="2022-12-02T21:26:48.513" v="794" actId="27636"/>
        <pc:sldMkLst>
          <pc:docMk/>
          <pc:sldMk cId="2140776124" sldId="5558"/>
        </pc:sldMkLst>
        <pc:spChg chg="mod">
          <ac:chgData name="Richie, Amy" userId="81f3b60b-737f-45a9-a055-eebb99fdddb1" providerId="ADAL" clId="{A6083F37-4D6A-4E98-9D45-D2B61FA2A6C4}" dt="2022-12-02T21:26:48.513" v="794" actId="27636"/>
          <ac:spMkLst>
            <pc:docMk/>
            <pc:sldMk cId="2140776124" sldId="5558"/>
            <ac:spMk id="2" creationId="{5F3067FA-63BF-6DF1-AFD1-9041EF605B11}"/>
          </ac:spMkLst>
        </pc:spChg>
      </pc:sldChg>
      <pc:sldChg chg="modSp new mod">
        <pc:chgData name="Richie, Amy" userId="81f3b60b-737f-45a9-a055-eebb99fdddb1" providerId="ADAL" clId="{A6083F37-4D6A-4E98-9D45-D2B61FA2A6C4}" dt="2022-12-02T21:35:55.392" v="869" actId="27636"/>
        <pc:sldMkLst>
          <pc:docMk/>
          <pc:sldMk cId="3506242519" sldId="5559"/>
        </pc:sldMkLst>
        <pc:spChg chg="mod">
          <ac:chgData name="Richie, Amy" userId="81f3b60b-737f-45a9-a055-eebb99fdddb1" providerId="ADAL" clId="{A6083F37-4D6A-4E98-9D45-D2B61FA2A6C4}" dt="2022-12-02T21:35:55.392" v="869" actId="27636"/>
          <ac:spMkLst>
            <pc:docMk/>
            <pc:sldMk cId="3506242519" sldId="5559"/>
            <ac:spMk id="2" creationId="{BBBD7A3E-3C78-5EA9-7655-9E91BB4B25AD}"/>
          </ac:spMkLst>
        </pc:spChg>
      </pc:sldChg>
      <pc:sldChg chg="addSp delSp modSp new mod">
        <pc:chgData name="Richie, Amy" userId="81f3b60b-737f-45a9-a055-eebb99fdddb1" providerId="ADAL" clId="{A6083F37-4D6A-4E98-9D45-D2B61FA2A6C4}" dt="2022-12-02T21:42:33.356" v="1154" actId="207"/>
        <pc:sldMkLst>
          <pc:docMk/>
          <pc:sldMk cId="4251341807" sldId="5560"/>
        </pc:sldMkLst>
        <pc:spChg chg="mod">
          <ac:chgData name="Richie, Amy" userId="81f3b60b-737f-45a9-a055-eebb99fdddb1" providerId="ADAL" clId="{A6083F37-4D6A-4E98-9D45-D2B61FA2A6C4}" dt="2022-12-02T21:41:41.142" v="1146" actId="20577"/>
          <ac:spMkLst>
            <pc:docMk/>
            <pc:sldMk cId="4251341807" sldId="5560"/>
            <ac:spMk id="2" creationId="{1D3CC6F2-304C-B5ED-3275-AD85B71F588E}"/>
          </ac:spMkLst>
        </pc:spChg>
        <pc:spChg chg="mod">
          <ac:chgData name="Richie, Amy" userId="81f3b60b-737f-45a9-a055-eebb99fdddb1" providerId="ADAL" clId="{A6083F37-4D6A-4E98-9D45-D2B61FA2A6C4}" dt="2022-12-02T21:39:33.354" v="1059" actId="27636"/>
          <ac:spMkLst>
            <pc:docMk/>
            <pc:sldMk cId="4251341807" sldId="5560"/>
            <ac:spMk id="3" creationId="{6432FEAB-4358-922B-4898-F8BE30B5D690}"/>
          </ac:spMkLst>
        </pc:spChg>
        <pc:spChg chg="del mod">
          <ac:chgData name="Richie, Amy" userId="81f3b60b-737f-45a9-a055-eebb99fdddb1" providerId="ADAL" clId="{A6083F37-4D6A-4E98-9D45-D2B61FA2A6C4}" dt="2022-12-02T21:38:59.652" v="1051"/>
          <ac:spMkLst>
            <pc:docMk/>
            <pc:sldMk cId="4251341807" sldId="5560"/>
            <ac:spMk id="4" creationId="{C1D41D3E-F727-CA0E-FC18-269BB3FBF8B7}"/>
          </ac:spMkLst>
        </pc:spChg>
        <pc:spChg chg="add del mod">
          <ac:chgData name="Richie, Amy" userId="81f3b60b-737f-45a9-a055-eebb99fdddb1" providerId="ADAL" clId="{A6083F37-4D6A-4E98-9D45-D2B61FA2A6C4}" dt="2022-12-02T21:38:54.652" v="1050" actId="478"/>
          <ac:spMkLst>
            <pc:docMk/>
            <pc:sldMk cId="4251341807" sldId="5560"/>
            <ac:spMk id="6" creationId="{C4F50E50-22F7-EAE8-4211-8E3B51EE7FD3}"/>
          </ac:spMkLst>
        </pc:spChg>
        <pc:spChg chg="add del mod">
          <ac:chgData name="Richie, Amy" userId="81f3b60b-737f-45a9-a055-eebb99fdddb1" providerId="ADAL" clId="{A6083F37-4D6A-4E98-9D45-D2B61FA2A6C4}" dt="2022-12-02T21:40:16.264" v="1067"/>
          <ac:spMkLst>
            <pc:docMk/>
            <pc:sldMk cId="4251341807" sldId="5560"/>
            <ac:spMk id="9" creationId="{3EC7FF2E-3B91-B209-6746-F5C06B68C8D1}"/>
          </ac:spMkLst>
        </pc:spChg>
        <pc:spChg chg="add del mod">
          <ac:chgData name="Richie, Amy" userId="81f3b60b-737f-45a9-a055-eebb99fdddb1" providerId="ADAL" clId="{A6083F37-4D6A-4E98-9D45-D2B61FA2A6C4}" dt="2022-12-02T21:41:27.013" v="1109" actId="22"/>
          <ac:spMkLst>
            <pc:docMk/>
            <pc:sldMk cId="4251341807" sldId="5560"/>
            <ac:spMk id="11" creationId="{1E016F26-5533-4D69-7DEF-B2D6BEB5E3AE}"/>
          </ac:spMkLst>
        </pc:spChg>
        <pc:spChg chg="add mod">
          <ac:chgData name="Richie, Amy" userId="81f3b60b-737f-45a9-a055-eebb99fdddb1" providerId="ADAL" clId="{A6083F37-4D6A-4E98-9D45-D2B61FA2A6C4}" dt="2022-12-02T21:41:33.863" v="1116"/>
          <ac:spMkLst>
            <pc:docMk/>
            <pc:sldMk cId="4251341807" sldId="5560"/>
            <ac:spMk id="12" creationId="{8986C022-6EF0-9A6D-B77E-0675052AB0C0}"/>
          </ac:spMkLst>
        </pc:spChg>
        <pc:picChg chg="add mod">
          <ac:chgData name="Richie, Amy" userId="81f3b60b-737f-45a9-a055-eebb99fdddb1" providerId="ADAL" clId="{A6083F37-4D6A-4E98-9D45-D2B61FA2A6C4}" dt="2022-12-02T21:42:33.356" v="1154" actId="207"/>
          <ac:picMkLst>
            <pc:docMk/>
            <pc:sldMk cId="4251341807" sldId="5560"/>
            <ac:picMk id="7" creationId="{60A90618-4A17-EFBA-2F52-1A48871221C7}"/>
          </ac:picMkLst>
        </pc:picChg>
        <pc:picChg chg="add del mod">
          <ac:chgData name="Richie, Amy" userId="81f3b60b-737f-45a9-a055-eebb99fdddb1" providerId="ADAL" clId="{A6083F37-4D6A-4E98-9D45-D2B61FA2A6C4}" dt="2022-12-02T21:39:11.749" v="1056" actId="478"/>
          <ac:picMkLst>
            <pc:docMk/>
            <pc:sldMk cId="4251341807" sldId="5560"/>
            <ac:picMk id="8" creationId="{413080D2-8602-59A3-66A2-666E0E844AF3}"/>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5AECF29-B97B-41B1-B7A8-3613CCC34D6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2419408-BABC-4521-84DA-23F7F6DE235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B882599-D379-4556-9147-210E82E72565}" type="datetimeFigureOut">
              <a:rPr lang="en-US" smtClean="0"/>
              <a:t>12/2/2022</a:t>
            </a:fld>
            <a:endParaRPr lang="en-US"/>
          </a:p>
        </p:txBody>
      </p:sp>
      <p:sp>
        <p:nvSpPr>
          <p:cNvPr id="4" name="Footer Placeholder 3">
            <a:extLst>
              <a:ext uri="{FF2B5EF4-FFF2-40B4-BE49-F238E27FC236}">
                <a16:creationId xmlns:a16="http://schemas.microsoft.com/office/drawing/2014/main" id="{94C37C37-AAB9-4E70-AB68-740394CAC83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98D50E0-55BB-4B2F-B36D-57A6AD17D8E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C8E144-4208-4DF5-88DA-E1C467A86838}" type="slidenum">
              <a:rPr lang="en-US" smtClean="0"/>
              <a:t>‹#›</a:t>
            </a:fld>
            <a:endParaRPr lang="en-US"/>
          </a:p>
        </p:txBody>
      </p:sp>
    </p:spTree>
    <p:extLst>
      <p:ext uri="{BB962C8B-B14F-4D97-AF65-F5344CB8AC3E}">
        <p14:creationId xmlns:p14="http://schemas.microsoft.com/office/powerpoint/2010/main" val="20801043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258356-2CF6-4E5C-BB68-A3FBAAA3B324}" type="datetimeFigureOut">
              <a:rPr lang="en-US" smtClean="0"/>
              <a:t>12/2/2022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F0900D-9F1A-4214-A11A-866C96D785F9}" type="slidenum">
              <a:rPr lang="en-US" smtClean="0"/>
              <a:t>‹#›</a:t>
            </a:fld>
            <a:endParaRPr lang="en-US"/>
          </a:p>
        </p:txBody>
      </p:sp>
    </p:spTree>
    <p:extLst>
      <p:ext uri="{BB962C8B-B14F-4D97-AF65-F5344CB8AC3E}">
        <p14:creationId xmlns:p14="http://schemas.microsoft.com/office/powerpoint/2010/main" val="302530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6" name="Google Shape;26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10</a:t>
            </a:fld>
            <a:endParaRPr lang="en-US"/>
          </a:p>
        </p:txBody>
      </p:sp>
    </p:spTree>
    <p:extLst>
      <p:ext uri="{BB962C8B-B14F-4D97-AF65-F5344CB8AC3E}">
        <p14:creationId xmlns:p14="http://schemas.microsoft.com/office/powerpoint/2010/main" val="621949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11</a:t>
            </a:fld>
            <a:endParaRPr lang="en-US"/>
          </a:p>
        </p:txBody>
      </p:sp>
    </p:spTree>
    <p:extLst>
      <p:ext uri="{BB962C8B-B14F-4D97-AF65-F5344CB8AC3E}">
        <p14:creationId xmlns:p14="http://schemas.microsoft.com/office/powerpoint/2010/main" val="2598076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9BF0900D-9F1A-4214-A11A-866C96D785F9}" type="slidenum">
              <a:rPr lang="en-US" smtClean="0"/>
              <a:t>12</a:t>
            </a:fld>
            <a:endParaRPr lang="en-US"/>
          </a:p>
        </p:txBody>
      </p:sp>
    </p:spTree>
    <p:extLst>
      <p:ext uri="{BB962C8B-B14F-4D97-AF65-F5344CB8AC3E}">
        <p14:creationId xmlns:p14="http://schemas.microsoft.com/office/powerpoint/2010/main" val="2181858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14</a:t>
            </a:fld>
            <a:endParaRPr lang="en-US"/>
          </a:p>
        </p:txBody>
      </p:sp>
    </p:spTree>
    <p:extLst>
      <p:ext uri="{BB962C8B-B14F-4D97-AF65-F5344CB8AC3E}">
        <p14:creationId xmlns:p14="http://schemas.microsoft.com/office/powerpoint/2010/main" val="3154712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15</a:t>
            </a:fld>
            <a:endParaRPr lang="en-US"/>
          </a:p>
        </p:txBody>
      </p:sp>
    </p:spTree>
    <p:extLst>
      <p:ext uri="{BB962C8B-B14F-4D97-AF65-F5344CB8AC3E}">
        <p14:creationId xmlns:p14="http://schemas.microsoft.com/office/powerpoint/2010/main" val="10562313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16</a:t>
            </a:fld>
            <a:endParaRPr lang="en-US"/>
          </a:p>
        </p:txBody>
      </p:sp>
    </p:spTree>
    <p:extLst>
      <p:ext uri="{BB962C8B-B14F-4D97-AF65-F5344CB8AC3E}">
        <p14:creationId xmlns:p14="http://schemas.microsoft.com/office/powerpoint/2010/main" val="2115677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17</a:t>
            </a:fld>
            <a:endParaRPr lang="en-US"/>
          </a:p>
        </p:txBody>
      </p:sp>
    </p:spTree>
    <p:extLst>
      <p:ext uri="{BB962C8B-B14F-4D97-AF65-F5344CB8AC3E}">
        <p14:creationId xmlns:p14="http://schemas.microsoft.com/office/powerpoint/2010/main" val="42271873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19</a:t>
            </a:fld>
            <a:endParaRPr lang="en-US"/>
          </a:p>
        </p:txBody>
      </p:sp>
    </p:spTree>
    <p:extLst>
      <p:ext uri="{BB962C8B-B14F-4D97-AF65-F5344CB8AC3E}">
        <p14:creationId xmlns:p14="http://schemas.microsoft.com/office/powerpoint/2010/main" val="9185625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20</a:t>
            </a:fld>
            <a:endParaRPr lang="en-US"/>
          </a:p>
        </p:txBody>
      </p:sp>
    </p:spTree>
    <p:extLst>
      <p:ext uri="{BB962C8B-B14F-4D97-AF65-F5344CB8AC3E}">
        <p14:creationId xmlns:p14="http://schemas.microsoft.com/office/powerpoint/2010/main" val="8248657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21</a:t>
            </a:fld>
            <a:endParaRPr lang="en-US"/>
          </a:p>
        </p:txBody>
      </p:sp>
    </p:spTree>
    <p:extLst>
      <p:ext uri="{BB962C8B-B14F-4D97-AF65-F5344CB8AC3E}">
        <p14:creationId xmlns:p14="http://schemas.microsoft.com/office/powerpoint/2010/main" val="112425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2</a:t>
            </a:fld>
            <a:endParaRPr lang="en-US"/>
          </a:p>
        </p:txBody>
      </p:sp>
    </p:spTree>
    <p:extLst>
      <p:ext uri="{BB962C8B-B14F-4D97-AF65-F5344CB8AC3E}">
        <p14:creationId xmlns:p14="http://schemas.microsoft.com/office/powerpoint/2010/main" val="27158431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23</a:t>
            </a:fld>
            <a:endParaRPr lang="en-US"/>
          </a:p>
        </p:txBody>
      </p:sp>
    </p:spTree>
    <p:extLst>
      <p:ext uri="{BB962C8B-B14F-4D97-AF65-F5344CB8AC3E}">
        <p14:creationId xmlns:p14="http://schemas.microsoft.com/office/powerpoint/2010/main" val="12674304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24</a:t>
            </a:fld>
            <a:endParaRPr lang="en-US"/>
          </a:p>
        </p:txBody>
      </p:sp>
    </p:spTree>
    <p:extLst>
      <p:ext uri="{BB962C8B-B14F-4D97-AF65-F5344CB8AC3E}">
        <p14:creationId xmlns:p14="http://schemas.microsoft.com/office/powerpoint/2010/main" val="9360689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25</a:t>
            </a:fld>
            <a:endParaRPr lang="en-US"/>
          </a:p>
        </p:txBody>
      </p:sp>
    </p:spTree>
    <p:extLst>
      <p:ext uri="{BB962C8B-B14F-4D97-AF65-F5344CB8AC3E}">
        <p14:creationId xmlns:p14="http://schemas.microsoft.com/office/powerpoint/2010/main" val="14707178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26</a:t>
            </a:fld>
            <a:endParaRPr lang="en-US"/>
          </a:p>
        </p:txBody>
      </p:sp>
    </p:spTree>
    <p:extLst>
      <p:ext uri="{BB962C8B-B14F-4D97-AF65-F5344CB8AC3E}">
        <p14:creationId xmlns:p14="http://schemas.microsoft.com/office/powerpoint/2010/main" val="1367247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27</a:t>
            </a:fld>
            <a:endParaRPr lang="en-US"/>
          </a:p>
        </p:txBody>
      </p:sp>
    </p:spTree>
    <p:extLst>
      <p:ext uri="{BB962C8B-B14F-4D97-AF65-F5344CB8AC3E}">
        <p14:creationId xmlns:p14="http://schemas.microsoft.com/office/powerpoint/2010/main" val="39538030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29</a:t>
            </a:fld>
            <a:endParaRPr lang="en-US"/>
          </a:p>
        </p:txBody>
      </p:sp>
    </p:spTree>
    <p:extLst>
      <p:ext uri="{BB962C8B-B14F-4D97-AF65-F5344CB8AC3E}">
        <p14:creationId xmlns:p14="http://schemas.microsoft.com/office/powerpoint/2010/main" val="39214834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30</a:t>
            </a:fld>
            <a:endParaRPr lang="en-US"/>
          </a:p>
        </p:txBody>
      </p:sp>
    </p:spTree>
    <p:extLst>
      <p:ext uri="{BB962C8B-B14F-4D97-AF65-F5344CB8AC3E}">
        <p14:creationId xmlns:p14="http://schemas.microsoft.com/office/powerpoint/2010/main" val="17889212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31</a:t>
            </a:fld>
            <a:endParaRPr lang="en-US"/>
          </a:p>
        </p:txBody>
      </p:sp>
    </p:spTree>
    <p:extLst>
      <p:ext uri="{BB962C8B-B14F-4D97-AF65-F5344CB8AC3E}">
        <p14:creationId xmlns:p14="http://schemas.microsoft.com/office/powerpoint/2010/main" val="5651975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32</a:t>
            </a:fld>
            <a:endParaRPr lang="en-US"/>
          </a:p>
        </p:txBody>
      </p:sp>
    </p:spTree>
    <p:extLst>
      <p:ext uri="{BB962C8B-B14F-4D97-AF65-F5344CB8AC3E}">
        <p14:creationId xmlns:p14="http://schemas.microsoft.com/office/powerpoint/2010/main" val="14448815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33</a:t>
            </a:fld>
            <a:endParaRPr lang="en-US"/>
          </a:p>
        </p:txBody>
      </p:sp>
    </p:spTree>
    <p:extLst>
      <p:ext uri="{BB962C8B-B14F-4D97-AF65-F5344CB8AC3E}">
        <p14:creationId xmlns:p14="http://schemas.microsoft.com/office/powerpoint/2010/main" val="1520007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3</a:t>
            </a:fld>
            <a:endParaRPr lang="en-US"/>
          </a:p>
        </p:txBody>
      </p:sp>
    </p:spTree>
    <p:extLst>
      <p:ext uri="{BB962C8B-B14F-4D97-AF65-F5344CB8AC3E}">
        <p14:creationId xmlns:p14="http://schemas.microsoft.com/office/powerpoint/2010/main" val="22406360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35</a:t>
            </a:fld>
            <a:endParaRPr lang="en-US"/>
          </a:p>
        </p:txBody>
      </p:sp>
    </p:spTree>
    <p:extLst>
      <p:ext uri="{BB962C8B-B14F-4D97-AF65-F5344CB8AC3E}">
        <p14:creationId xmlns:p14="http://schemas.microsoft.com/office/powerpoint/2010/main" val="36067364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36</a:t>
            </a:fld>
            <a:endParaRPr lang="en-US"/>
          </a:p>
        </p:txBody>
      </p:sp>
    </p:spTree>
    <p:extLst>
      <p:ext uri="{BB962C8B-B14F-4D97-AF65-F5344CB8AC3E}">
        <p14:creationId xmlns:p14="http://schemas.microsoft.com/office/powerpoint/2010/main" val="3373604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37</a:t>
            </a:fld>
            <a:endParaRPr lang="en-US"/>
          </a:p>
        </p:txBody>
      </p:sp>
    </p:spTree>
    <p:extLst>
      <p:ext uri="{BB962C8B-B14F-4D97-AF65-F5344CB8AC3E}">
        <p14:creationId xmlns:p14="http://schemas.microsoft.com/office/powerpoint/2010/main" val="11325859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38</a:t>
            </a:fld>
            <a:endParaRPr lang="en-US"/>
          </a:p>
        </p:txBody>
      </p:sp>
    </p:spTree>
    <p:extLst>
      <p:ext uri="{BB962C8B-B14F-4D97-AF65-F5344CB8AC3E}">
        <p14:creationId xmlns:p14="http://schemas.microsoft.com/office/powerpoint/2010/main" val="37192102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39</a:t>
            </a:fld>
            <a:endParaRPr lang="en-US"/>
          </a:p>
        </p:txBody>
      </p:sp>
    </p:spTree>
    <p:extLst>
      <p:ext uri="{BB962C8B-B14F-4D97-AF65-F5344CB8AC3E}">
        <p14:creationId xmlns:p14="http://schemas.microsoft.com/office/powerpoint/2010/main" val="11460237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42</a:t>
            </a:fld>
            <a:endParaRPr lang="en-US"/>
          </a:p>
        </p:txBody>
      </p:sp>
    </p:spTree>
    <p:extLst>
      <p:ext uri="{BB962C8B-B14F-4D97-AF65-F5344CB8AC3E}">
        <p14:creationId xmlns:p14="http://schemas.microsoft.com/office/powerpoint/2010/main" val="3668651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43</a:t>
            </a:fld>
            <a:endParaRPr lang="en-US"/>
          </a:p>
        </p:txBody>
      </p:sp>
    </p:spTree>
    <p:extLst>
      <p:ext uri="{BB962C8B-B14F-4D97-AF65-F5344CB8AC3E}">
        <p14:creationId xmlns:p14="http://schemas.microsoft.com/office/powerpoint/2010/main" val="11673927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44</a:t>
            </a:fld>
            <a:endParaRPr lang="en-US"/>
          </a:p>
        </p:txBody>
      </p:sp>
    </p:spTree>
    <p:extLst>
      <p:ext uri="{BB962C8B-B14F-4D97-AF65-F5344CB8AC3E}">
        <p14:creationId xmlns:p14="http://schemas.microsoft.com/office/powerpoint/2010/main" val="24266491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45</a:t>
            </a:fld>
            <a:endParaRPr lang="en-US"/>
          </a:p>
        </p:txBody>
      </p:sp>
    </p:spTree>
    <p:extLst>
      <p:ext uri="{BB962C8B-B14F-4D97-AF65-F5344CB8AC3E}">
        <p14:creationId xmlns:p14="http://schemas.microsoft.com/office/powerpoint/2010/main" val="10587186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46</a:t>
            </a:fld>
            <a:endParaRPr lang="en-US"/>
          </a:p>
        </p:txBody>
      </p:sp>
    </p:spTree>
    <p:extLst>
      <p:ext uri="{BB962C8B-B14F-4D97-AF65-F5344CB8AC3E}">
        <p14:creationId xmlns:p14="http://schemas.microsoft.com/office/powerpoint/2010/main" val="1400700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4</a:t>
            </a:fld>
            <a:endParaRPr lang="en-US"/>
          </a:p>
        </p:txBody>
      </p:sp>
    </p:spTree>
    <p:extLst>
      <p:ext uri="{BB962C8B-B14F-4D97-AF65-F5344CB8AC3E}">
        <p14:creationId xmlns:p14="http://schemas.microsoft.com/office/powerpoint/2010/main" val="34001264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47</a:t>
            </a:fld>
            <a:endParaRPr lang="en-US"/>
          </a:p>
        </p:txBody>
      </p:sp>
    </p:spTree>
    <p:extLst>
      <p:ext uri="{BB962C8B-B14F-4D97-AF65-F5344CB8AC3E}">
        <p14:creationId xmlns:p14="http://schemas.microsoft.com/office/powerpoint/2010/main" val="35969640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48</a:t>
            </a:fld>
            <a:endParaRPr lang="en-US"/>
          </a:p>
        </p:txBody>
      </p:sp>
    </p:spTree>
    <p:extLst>
      <p:ext uri="{BB962C8B-B14F-4D97-AF65-F5344CB8AC3E}">
        <p14:creationId xmlns:p14="http://schemas.microsoft.com/office/powerpoint/2010/main" val="3965384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9BF0900D-9F1A-4214-A11A-866C96D785F9}" type="slidenum">
              <a:rPr lang="en-US" smtClean="0"/>
              <a:t>5</a:t>
            </a:fld>
            <a:endParaRPr lang="en-US"/>
          </a:p>
        </p:txBody>
      </p:sp>
    </p:spTree>
    <p:extLst>
      <p:ext uri="{BB962C8B-B14F-4D97-AF65-F5344CB8AC3E}">
        <p14:creationId xmlns:p14="http://schemas.microsoft.com/office/powerpoint/2010/main" val="1110951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6</a:t>
            </a:fld>
            <a:endParaRPr lang="en-US"/>
          </a:p>
        </p:txBody>
      </p:sp>
    </p:spTree>
    <p:extLst>
      <p:ext uri="{BB962C8B-B14F-4D97-AF65-F5344CB8AC3E}">
        <p14:creationId xmlns:p14="http://schemas.microsoft.com/office/powerpoint/2010/main" val="3522102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7</a:t>
            </a:fld>
            <a:endParaRPr lang="en-US"/>
          </a:p>
        </p:txBody>
      </p:sp>
    </p:spTree>
    <p:extLst>
      <p:ext uri="{BB962C8B-B14F-4D97-AF65-F5344CB8AC3E}">
        <p14:creationId xmlns:p14="http://schemas.microsoft.com/office/powerpoint/2010/main" val="3329286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8</a:t>
            </a:fld>
            <a:endParaRPr lang="en-US"/>
          </a:p>
        </p:txBody>
      </p:sp>
    </p:spTree>
    <p:extLst>
      <p:ext uri="{BB962C8B-B14F-4D97-AF65-F5344CB8AC3E}">
        <p14:creationId xmlns:p14="http://schemas.microsoft.com/office/powerpoint/2010/main" val="2050881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0900D-9F1A-4214-A11A-866C96D785F9}" type="slidenum">
              <a:rPr lang="en-US" smtClean="0"/>
              <a:t>9</a:t>
            </a:fld>
            <a:endParaRPr lang="en-US"/>
          </a:p>
        </p:txBody>
      </p:sp>
    </p:spTree>
    <p:extLst>
      <p:ext uri="{BB962C8B-B14F-4D97-AF65-F5344CB8AC3E}">
        <p14:creationId xmlns:p14="http://schemas.microsoft.com/office/powerpoint/2010/main" val="117834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5.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1.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4.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7.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5.jpe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B418D-15F1-4236-86D3-6539C675F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86B6B5-BC8C-433B-81B9-9C57FABEBF05}"/>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EB78FAA-4420-4285-8D95-A050BC74994F}"/>
              </a:ext>
            </a:extLst>
          </p:cNvPr>
          <p:cNvSpPr>
            <a:spLocks noGrp="1"/>
          </p:cNvSpPr>
          <p:nvPr>
            <p:ph type="dt" sz="half" idx="10"/>
          </p:nvPr>
        </p:nvSpPr>
        <p:spPr/>
        <p:txBody>
          <a:bodyPr/>
          <a:lstStyle/>
          <a:p>
            <a:fld id="{8B2256DE-71AA-4E74-8EC3-825DD6B6375A}" type="datetimeFigureOut">
              <a:rPr lang="en-US" smtClean="0"/>
              <a:t>12/2/2022</a:t>
            </a:fld>
            <a:endParaRPr lang="en-US"/>
          </a:p>
        </p:txBody>
      </p:sp>
      <p:sp>
        <p:nvSpPr>
          <p:cNvPr id="5" name="Footer Placeholder 4">
            <a:extLst>
              <a:ext uri="{FF2B5EF4-FFF2-40B4-BE49-F238E27FC236}">
                <a16:creationId xmlns:a16="http://schemas.microsoft.com/office/drawing/2014/main" id="{808C59C6-696E-4645-BF2F-2A33B0C2E0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5A9AF-AD14-4EF5-B3BC-132EE02F7A44}"/>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1910387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GM Transi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8E72E2-0F49-4EC9-902A-6AFEF475C09E}"/>
              </a:ext>
            </a:extLst>
          </p:cNvPr>
          <p:cNvPicPr>
            <a:picLocks noChangeAspect="1"/>
          </p:cNvPicPr>
          <p:nvPr userDrawn="1"/>
        </p:nvPicPr>
        <p:blipFill>
          <a:blip r:embed="rId2">
            <a:extLst>
              <a:ext uri="{28A0092B-C50C-407E-A947-70E740481C1C}">
                <a14:useLocalDpi xmlns:a14="http://schemas.microsoft.com/office/drawing/2010/main" val="0"/>
              </a:ext>
            </a:extLst>
          </a:blip>
          <a:srcRect l="16135" r="16135"/>
          <a:stretch/>
        </p:blipFill>
        <p:spPr>
          <a:xfrm>
            <a:off x="1" y="10391"/>
            <a:ext cx="4265642" cy="4197032"/>
          </a:xfrm>
          <a:prstGeom prst="rect">
            <a:avLst/>
          </a:prstGeom>
        </p:spPr>
      </p:pic>
      <p:pic>
        <p:nvPicPr>
          <p:cNvPr id="24" name="Picture 23">
            <a:extLst>
              <a:ext uri="{FF2B5EF4-FFF2-40B4-BE49-F238E27FC236}">
                <a16:creationId xmlns:a16="http://schemas.microsoft.com/office/drawing/2014/main" id="{DCCA6DA2-03B4-453C-AE21-F10F36CD0FE0}"/>
              </a:ext>
            </a:extLst>
          </p:cNvPr>
          <p:cNvPicPr>
            <a:picLocks noChangeAspect="1"/>
          </p:cNvPicPr>
          <p:nvPr userDrawn="1"/>
        </p:nvPicPr>
        <p:blipFill>
          <a:blip r:embed="rId3">
            <a:extLst>
              <a:ext uri="{28A0092B-C50C-407E-A947-70E740481C1C}">
                <a14:useLocalDpi xmlns:a14="http://schemas.microsoft.com/office/drawing/2010/main" val="0"/>
              </a:ext>
            </a:extLst>
          </a:blip>
          <a:srcRect l="17633" r="17633"/>
          <a:stretch/>
        </p:blipFill>
        <p:spPr>
          <a:xfrm>
            <a:off x="4051372" y="0"/>
            <a:ext cx="4086842" cy="4197032"/>
          </a:xfrm>
          <a:prstGeom prst="rect">
            <a:avLst/>
          </a:prstGeom>
        </p:spPr>
      </p:pic>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a:blip r:embed="rId4">
            <a:extLst>
              <a:ext uri="{28A0092B-C50C-407E-A947-70E740481C1C}">
                <a14:useLocalDpi xmlns:a14="http://schemas.microsoft.com/office/drawing/2010/main" val="0"/>
              </a:ext>
            </a:extLst>
          </a:blip>
          <a:srcRect l="7445" r="7445"/>
          <a:stretch/>
        </p:blipFill>
        <p:spPr>
          <a:xfrm>
            <a:off x="8140629" y="0"/>
            <a:ext cx="4053789"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30222"/>
            <a:ext cx="9144000" cy="105505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09088"/>
            <a:ext cx="9144000" cy="5857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50A0C1F-E035-47ED-AB47-2DF84FC50AD0}"/>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3" name="Picture 12">
            <a:extLst>
              <a:ext uri="{FF2B5EF4-FFF2-40B4-BE49-F238E27FC236}">
                <a16:creationId xmlns:a16="http://schemas.microsoft.com/office/drawing/2014/main" id="{40862061-731B-8167-54E6-E744ACB4227E}"/>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1340257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O Transi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8E72E2-0F49-4EC9-902A-6AFEF475C09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395" r="4380"/>
          <a:stretch/>
        </p:blipFill>
        <p:spPr>
          <a:xfrm>
            <a:off x="1" y="10391"/>
            <a:ext cx="4265642" cy="4197032"/>
          </a:xfrm>
          <a:prstGeom prst="rect">
            <a:avLst/>
          </a:prstGeom>
        </p:spPr>
      </p:pic>
      <p:pic>
        <p:nvPicPr>
          <p:cNvPr id="24" name="Picture 23">
            <a:extLst>
              <a:ext uri="{FF2B5EF4-FFF2-40B4-BE49-F238E27FC236}">
                <a16:creationId xmlns:a16="http://schemas.microsoft.com/office/drawing/2014/main" id="{DCCA6DA2-03B4-453C-AE21-F10F36CD0FE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018" r="22162"/>
          <a:stretch/>
        </p:blipFill>
        <p:spPr>
          <a:xfrm>
            <a:off x="4051372" y="0"/>
            <a:ext cx="4086842" cy="4197032"/>
          </a:xfrm>
          <a:prstGeom prst="rect">
            <a:avLst/>
          </a:prstGeom>
        </p:spPr>
      </p:pic>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1600" r="6018"/>
          <a:stretch/>
        </p:blipFill>
        <p:spPr>
          <a:xfrm>
            <a:off x="8140629" y="0"/>
            <a:ext cx="4053789"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40613"/>
            <a:ext cx="9144000" cy="105505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19479"/>
            <a:ext cx="9144000" cy="5857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50A0C1F-E035-47ED-AB47-2DF84FC50AD0}"/>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3" name="Picture 12">
            <a:extLst>
              <a:ext uri="{FF2B5EF4-FFF2-40B4-BE49-F238E27FC236}">
                <a16:creationId xmlns:a16="http://schemas.microsoft.com/office/drawing/2014/main" id="{FB7CB8E8-4F59-27E5-41EA-F11F58529731}"/>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2743671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ta Transi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8E72E2-0F49-4EC9-902A-6AFEF475C09E}"/>
              </a:ext>
            </a:extLst>
          </p:cNvPr>
          <p:cNvPicPr>
            <a:picLocks noChangeAspect="1"/>
          </p:cNvPicPr>
          <p:nvPr userDrawn="1"/>
        </p:nvPicPr>
        <p:blipFill>
          <a:blip r:embed="rId2">
            <a:extLst>
              <a:ext uri="{28A0092B-C50C-407E-A947-70E740481C1C}">
                <a14:useLocalDpi xmlns:a14="http://schemas.microsoft.com/office/drawing/2010/main" val="0"/>
              </a:ext>
            </a:extLst>
          </a:blip>
          <a:srcRect l="16131" r="16131"/>
          <a:stretch/>
        </p:blipFill>
        <p:spPr>
          <a:xfrm>
            <a:off x="1" y="10391"/>
            <a:ext cx="4265642" cy="4197032"/>
          </a:xfrm>
          <a:prstGeom prst="rect">
            <a:avLst/>
          </a:prstGeom>
        </p:spPr>
      </p:pic>
      <p:pic>
        <p:nvPicPr>
          <p:cNvPr id="24" name="Picture 23">
            <a:extLst>
              <a:ext uri="{FF2B5EF4-FFF2-40B4-BE49-F238E27FC236}">
                <a16:creationId xmlns:a16="http://schemas.microsoft.com/office/drawing/2014/main" id="{DCCA6DA2-03B4-453C-AE21-F10F36CD0FE0}"/>
              </a:ext>
            </a:extLst>
          </p:cNvPr>
          <p:cNvPicPr>
            <a:picLocks noChangeAspect="1"/>
          </p:cNvPicPr>
          <p:nvPr userDrawn="1"/>
        </p:nvPicPr>
        <p:blipFill>
          <a:blip r:embed="rId3">
            <a:extLst>
              <a:ext uri="{28A0092B-C50C-407E-A947-70E740481C1C}">
                <a14:useLocalDpi xmlns:a14="http://schemas.microsoft.com/office/drawing/2010/main" val="0"/>
              </a:ext>
            </a:extLst>
          </a:blip>
          <a:srcRect l="17529" r="17529"/>
          <a:stretch/>
        </p:blipFill>
        <p:spPr>
          <a:xfrm>
            <a:off x="4051372" y="0"/>
            <a:ext cx="4086842" cy="4197032"/>
          </a:xfrm>
          <a:prstGeom prst="rect">
            <a:avLst/>
          </a:prstGeom>
        </p:spPr>
      </p:pic>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a:blip r:embed="rId4">
            <a:extLst>
              <a:ext uri="{28A0092B-C50C-407E-A947-70E740481C1C}">
                <a14:useLocalDpi xmlns:a14="http://schemas.microsoft.com/office/drawing/2010/main" val="0"/>
              </a:ext>
            </a:extLst>
          </a:blip>
          <a:srcRect l="17817" r="17817"/>
          <a:stretch/>
        </p:blipFill>
        <p:spPr>
          <a:xfrm>
            <a:off x="8140629" y="0"/>
            <a:ext cx="4053789"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40613"/>
            <a:ext cx="9144000" cy="105505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19479"/>
            <a:ext cx="9144000" cy="5857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50A0C1F-E035-47ED-AB47-2DF84FC50AD0}"/>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3" name="Picture 12">
            <a:extLst>
              <a:ext uri="{FF2B5EF4-FFF2-40B4-BE49-F238E27FC236}">
                <a16:creationId xmlns:a16="http://schemas.microsoft.com/office/drawing/2014/main" id="{1764CAB7-8A67-E328-DE4D-CEF29A31418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783055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ending Transition">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062" r="24590"/>
          <a:stretch/>
        </p:blipFill>
        <p:spPr>
          <a:xfrm>
            <a:off x="8140629" y="0"/>
            <a:ext cx="4053789" cy="4197032"/>
          </a:xfrm>
          <a:prstGeom prst="rect">
            <a:avLst/>
          </a:prstGeom>
        </p:spPr>
      </p:pic>
      <p:pic>
        <p:nvPicPr>
          <p:cNvPr id="5" name="Picture 4">
            <a:extLst>
              <a:ext uri="{FF2B5EF4-FFF2-40B4-BE49-F238E27FC236}">
                <a16:creationId xmlns:a16="http://schemas.microsoft.com/office/drawing/2014/main" id="{278E72E2-0F49-4EC9-902A-6AFEF475C09E}"/>
              </a:ext>
            </a:extLst>
          </p:cNvPr>
          <p:cNvPicPr>
            <a:picLocks noChangeAspect="1"/>
          </p:cNvPicPr>
          <p:nvPr userDrawn="1"/>
        </p:nvPicPr>
        <p:blipFill>
          <a:blip r:embed="rId3">
            <a:extLst>
              <a:ext uri="{28A0092B-C50C-407E-A947-70E740481C1C}">
                <a14:useLocalDpi xmlns:a14="http://schemas.microsoft.com/office/drawing/2010/main" val="0"/>
              </a:ext>
            </a:extLst>
          </a:blip>
          <a:srcRect l="16077" r="16077"/>
          <a:stretch/>
        </p:blipFill>
        <p:spPr>
          <a:xfrm>
            <a:off x="1" y="10391"/>
            <a:ext cx="4265642" cy="4197032"/>
          </a:xfrm>
          <a:prstGeom prst="rect">
            <a:avLst/>
          </a:prstGeom>
        </p:spPr>
      </p:pic>
      <p:pic>
        <p:nvPicPr>
          <p:cNvPr id="24" name="Picture 23">
            <a:extLst>
              <a:ext uri="{FF2B5EF4-FFF2-40B4-BE49-F238E27FC236}">
                <a16:creationId xmlns:a16="http://schemas.microsoft.com/office/drawing/2014/main" id="{DCCA6DA2-03B4-453C-AE21-F10F36CD0FE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845" r="15117"/>
          <a:stretch/>
        </p:blipFill>
        <p:spPr>
          <a:xfrm>
            <a:off x="4051372" y="0"/>
            <a:ext cx="4086842"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38046"/>
            <a:ext cx="9144000" cy="105505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16912"/>
            <a:ext cx="9144000" cy="5857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50A0C1F-E035-47ED-AB47-2DF84FC50AD0}"/>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3" name="Picture 12">
            <a:extLst>
              <a:ext uri="{FF2B5EF4-FFF2-40B4-BE49-F238E27FC236}">
                <a16:creationId xmlns:a16="http://schemas.microsoft.com/office/drawing/2014/main" id="{8A4AF8AA-99EB-56B3-6E08-9C1E55962BC6}"/>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33131712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A">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C9E8904-0136-685D-B93D-9A5A632B76F0}"/>
              </a:ext>
            </a:extLst>
          </p:cNvPr>
          <p:cNvSpPr/>
          <p:nvPr userDrawn="1"/>
        </p:nvSpPr>
        <p:spPr>
          <a:xfrm>
            <a:off x="-4838" y="277792"/>
            <a:ext cx="9623400" cy="787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6F7F577-D0FD-0049-3E7B-D46BE2C5E66D}"/>
              </a:ext>
            </a:extLst>
          </p:cNvPr>
          <p:cNvSpPr>
            <a:spLocks noGrp="1"/>
          </p:cNvSpPr>
          <p:nvPr>
            <p:ph type="title"/>
          </p:nvPr>
        </p:nvSpPr>
        <p:spPr>
          <a:xfrm>
            <a:off x="399393" y="277792"/>
            <a:ext cx="9219169" cy="787530"/>
          </a:xfrm>
        </p:spPr>
        <p:txBody>
          <a:bodyPr>
            <a:normAutofit/>
          </a:bodyPr>
          <a:lstStyle>
            <a:lvl1pPr>
              <a:defRPr sz="4000">
                <a:solidFill>
                  <a:schemeClr val="bg1"/>
                </a:solidFill>
              </a:defRPr>
            </a:lvl1pPr>
          </a:lstStyle>
          <a:p>
            <a:r>
              <a:rPr lang="en-US"/>
              <a:t>Click to edit Master title style</a:t>
            </a:r>
          </a:p>
        </p:txBody>
      </p:sp>
      <p:sp>
        <p:nvSpPr>
          <p:cNvPr id="11" name="Isosceles Triangle 10">
            <a:extLst>
              <a:ext uri="{FF2B5EF4-FFF2-40B4-BE49-F238E27FC236}">
                <a16:creationId xmlns:a16="http://schemas.microsoft.com/office/drawing/2014/main" id="{7059954F-EEFA-4DC0-8275-C48E80E83615}"/>
              </a:ext>
            </a:extLst>
          </p:cNvPr>
          <p:cNvSpPr/>
          <p:nvPr userDrawn="1"/>
        </p:nvSpPr>
        <p:spPr>
          <a:xfrm rot="5400000">
            <a:off x="4279069" y="3696872"/>
            <a:ext cx="985911" cy="60491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E87DBBAC-5AC1-CDD6-9403-E06C08A73FE4}"/>
              </a:ext>
            </a:extLst>
          </p:cNvPr>
          <p:cNvSpPr>
            <a:spLocks noGrp="1"/>
          </p:cNvSpPr>
          <p:nvPr>
            <p:ph type="body" sz="quarter" idx="14"/>
          </p:nvPr>
        </p:nvSpPr>
        <p:spPr>
          <a:xfrm>
            <a:off x="419100" y="1362075"/>
            <a:ext cx="4248150" cy="5151438"/>
          </a:xfrm>
          <a:solidFill>
            <a:schemeClr val="accent1"/>
          </a:solidFill>
        </p:spPr>
        <p:txBody>
          <a:bodyPr lIns="365760" rIns="274320" anchor="ctr"/>
          <a:lstStyle>
            <a:lvl1pPr marL="0" indent="0" algn="l">
              <a:buNone/>
              <a:defRPr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8">
            <a:extLst>
              <a:ext uri="{FF2B5EF4-FFF2-40B4-BE49-F238E27FC236}">
                <a16:creationId xmlns:a16="http://schemas.microsoft.com/office/drawing/2014/main" id="{D38AE886-96A2-4116-A4A2-846D4ECCAEAF}"/>
              </a:ext>
            </a:extLst>
          </p:cNvPr>
          <p:cNvSpPr>
            <a:spLocks noGrp="1"/>
          </p:cNvSpPr>
          <p:nvPr>
            <p:ph type="body" sz="quarter" idx="13"/>
          </p:nvPr>
        </p:nvSpPr>
        <p:spPr>
          <a:xfrm>
            <a:off x="5183188" y="1362658"/>
            <a:ext cx="6589712" cy="5150684"/>
          </a:xfrm>
          <a:ln>
            <a:solidFill>
              <a:schemeClr val="accent1"/>
            </a:solidFill>
          </a:ln>
        </p:spPr>
        <p:txBody>
          <a:bodyPr lIns="182880" tIns="182880" rIns="182880" bIns="182880"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16" name="Picture 15">
            <a:extLst>
              <a:ext uri="{FF2B5EF4-FFF2-40B4-BE49-F238E27FC236}">
                <a16:creationId xmlns:a16="http://schemas.microsoft.com/office/drawing/2014/main" id="{7C0D7554-0848-4241-9D65-61693530A1D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20383" y="432790"/>
            <a:ext cx="2136668" cy="489117"/>
          </a:xfrm>
          <a:prstGeom prst="rect">
            <a:avLst/>
          </a:prstGeom>
        </p:spPr>
      </p:pic>
      <p:sp>
        <p:nvSpPr>
          <p:cNvPr id="10" name="Rectangle 9">
            <a:extLst>
              <a:ext uri="{FF2B5EF4-FFF2-40B4-BE49-F238E27FC236}">
                <a16:creationId xmlns:a16="http://schemas.microsoft.com/office/drawing/2014/main" id="{307A3E75-62DD-E95F-8A1E-448C27B7CAE9}"/>
              </a:ext>
            </a:extLst>
          </p:cNvPr>
          <p:cNvSpPr/>
          <p:nvPr userDrawn="1"/>
        </p:nvSpPr>
        <p:spPr>
          <a:xfrm>
            <a:off x="-4838" y="6721475"/>
            <a:ext cx="12196838" cy="136525"/>
          </a:xfrm>
          <a:prstGeom prst="rect">
            <a:avLst/>
          </a:prstGeom>
          <a:gradFill>
            <a:gsLst>
              <a:gs pos="76000">
                <a:schemeClr val="accent1"/>
              </a:gs>
              <a:gs pos="48000">
                <a:schemeClr val="accent1"/>
              </a:gs>
              <a:gs pos="0">
                <a:schemeClr val="accent1"/>
              </a:gs>
              <a:gs pos="68000">
                <a:schemeClr val="accent2"/>
              </a:gs>
              <a:gs pos="60000">
                <a:schemeClr val="accent3"/>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7088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SGM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201C1F-E6EE-4340-9240-7B745C4CE2D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4400551"/>
          </a:xfrm>
          <a:prstGeom prst="rect">
            <a:avLst/>
          </a:prstGeom>
        </p:spPr>
      </p:pic>
      <p:sp>
        <p:nvSpPr>
          <p:cNvPr id="7" name="Rectangle 6">
            <a:extLst>
              <a:ext uri="{FF2B5EF4-FFF2-40B4-BE49-F238E27FC236}">
                <a16:creationId xmlns:a16="http://schemas.microsoft.com/office/drawing/2014/main" id="{D0F262E8-734C-9FAF-DC89-DFF75E109337}"/>
              </a:ext>
            </a:extLst>
          </p:cNvPr>
          <p:cNvSpPr/>
          <p:nvPr userDrawn="1"/>
        </p:nvSpPr>
        <p:spPr>
          <a:xfrm>
            <a:off x="0" y="4180115"/>
            <a:ext cx="12192000" cy="26778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352066B-5262-4430-9A20-1E4EFCBFE795}"/>
              </a:ext>
            </a:extLst>
          </p:cNvPr>
          <p:cNvSpPr/>
          <p:nvPr userDrawn="1"/>
        </p:nvSpPr>
        <p:spPr>
          <a:xfrm>
            <a:off x="-1" y="278467"/>
            <a:ext cx="5035139" cy="1259722"/>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C7D2547C-9364-4CB3-9314-3443C5296AF6}"/>
              </a:ext>
            </a:extLst>
          </p:cNvPr>
          <p:cNvSpPr>
            <a:spLocks noGrp="1"/>
          </p:cNvSpPr>
          <p:nvPr>
            <p:ph type="ctrTitle"/>
          </p:nvPr>
        </p:nvSpPr>
        <p:spPr>
          <a:xfrm>
            <a:off x="771895" y="4180115"/>
            <a:ext cx="10675917" cy="152894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C782A2-87E1-450A-BEF1-E4B519465DBE}"/>
              </a:ext>
            </a:extLst>
          </p:cNvPr>
          <p:cNvSpPr>
            <a:spLocks noGrp="1"/>
          </p:cNvSpPr>
          <p:nvPr>
            <p:ph type="subTitle" idx="1" hasCustomPrompt="1"/>
          </p:nvPr>
        </p:nvSpPr>
        <p:spPr>
          <a:xfrm>
            <a:off x="771895" y="5827815"/>
            <a:ext cx="10675917" cy="567047"/>
          </a:xfrm>
        </p:spPr>
        <p:txBody>
          <a:bodyPr/>
          <a:lstStyle>
            <a:lvl1pPr marL="0" indent="0" algn="ctr">
              <a:buNone/>
              <a:defRPr sz="24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Picture 11">
            <a:extLst>
              <a:ext uri="{FF2B5EF4-FFF2-40B4-BE49-F238E27FC236}">
                <a16:creationId xmlns:a16="http://schemas.microsoft.com/office/drawing/2014/main" id="{2440B949-A2E2-B45B-0D17-DCCDB9021D4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170254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5D06D-DA63-4DDC-82A9-6354941E7D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EDF4B1-44D8-438C-A0D2-5E50A2270DFA}"/>
              </a:ext>
            </a:extLst>
          </p:cNvPr>
          <p:cNvSpPr>
            <a:spLocks noGrp="1"/>
          </p:cNvSpPr>
          <p:nvPr>
            <p:ph sz="half" idx="1"/>
          </p:nvPr>
        </p:nvSpPr>
        <p:spPr>
          <a:xfrm>
            <a:off x="399393" y="1535167"/>
            <a:ext cx="5181600" cy="4351338"/>
          </a:xfrm>
        </p:spPr>
        <p:txBody>
          <a:bodyPr anchor="ctr" anchorCtr="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163605E-63A3-44EF-8FE0-D7C81552DEC7}"/>
              </a:ext>
            </a:extLst>
          </p:cNvPr>
          <p:cNvSpPr>
            <a:spLocks noGrp="1"/>
          </p:cNvSpPr>
          <p:nvPr>
            <p:ph sz="half" idx="2"/>
          </p:nvPr>
        </p:nvSpPr>
        <p:spPr>
          <a:xfrm>
            <a:off x="6481572" y="1535167"/>
            <a:ext cx="5181600" cy="4351338"/>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37BA6D-103A-4630-B671-67CDA59CEC86}"/>
              </a:ext>
            </a:extLst>
          </p:cNvPr>
          <p:cNvSpPr>
            <a:spLocks noGrp="1"/>
          </p:cNvSpPr>
          <p:nvPr>
            <p:ph type="dt" sz="half" idx="10"/>
          </p:nvPr>
        </p:nvSpPr>
        <p:spPr/>
        <p:txBody>
          <a:bodyPr/>
          <a:lstStyle/>
          <a:p>
            <a:fld id="{8B2256DE-71AA-4E74-8EC3-825DD6B6375A}" type="datetimeFigureOut">
              <a:rPr lang="en-US" smtClean="0"/>
              <a:t>12/2/2022</a:t>
            </a:fld>
            <a:endParaRPr lang="en-US"/>
          </a:p>
        </p:txBody>
      </p:sp>
      <p:sp>
        <p:nvSpPr>
          <p:cNvPr id="6" name="Footer Placeholder 5">
            <a:extLst>
              <a:ext uri="{FF2B5EF4-FFF2-40B4-BE49-F238E27FC236}">
                <a16:creationId xmlns:a16="http://schemas.microsoft.com/office/drawing/2014/main" id="{25C2AB32-BE43-4FB9-9458-D139DB5242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5EDC1-6DD2-47C3-AD8C-9CFFD2028E9C}"/>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3735647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79015-6037-42AB-A911-E14A4A51C6B6}"/>
              </a:ext>
            </a:extLst>
          </p:cNvPr>
          <p:cNvSpPr>
            <a:spLocks noGrp="1"/>
          </p:cNvSpPr>
          <p:nvPr>
            <p:ph type="title"/>
          </p:nvPr>
        </p:nvSpPr>
        <p:spPr>
          <a:xfrm>
            <a:off x="401170" y="262444"/>
            <a:ext cx="9188155" cy="796835"/>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965E1D-5246-4BD8-9B82-F25D6124E479}"/>
              </a:ext>
            </a:extLst>
          </p:cNvPr>
          <p:cNvSpPr>
            <a:spLocks noGrp="1"/>
          </p:cNvSpPr>
          <p:nvPr>
            <p:ph type="body" idx="1" hasCustomPrompt="1"/>
          </p:nvPr>
        </p:nvSpPr>
        <p:spPr>
          <a:xfrm>
            <a:off x="413045" y="1459502"/>
            <a:ext cx="5157787" cy="823912"/>
          </a:xfrm>
        </p:spPr>
        <p:txBody>
          <a:bodyPr anchor="b">
            <a:noAutofit/>
          </a:bodyPr>
          <a:lstStyle>
            <a:lvl1pPr marL="0" indent="0" algn="l">
              <a:buNone/>
              <a:defRPr sz="2800" b="1" spc="0">
                <a:solidFill>
                  <a:schemeClr val="accent1"/>
                </a:solidFill>
                <a:latin typeface="+mj-lt"/>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E0532D-3DCA-435E-87F8-906FA800E892}"/>
              </a:ext>
            </a:extLst>
          </p:cNvPr>
          <p:cNvSpPr>
            <a:spLocks noGrp="1"/>
          </p:cNvSpPr>
          <p:nvPr>
            <p:ph sz="half" idx="2"/>
          </p:nvPr>
        </p:nvSpPr>
        <p:spPr>
          <a:xfrm>
            <a:off x="413045" y="2487168"/>
            <a:ext cx="5157787" cy="34808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00139B-3F01-4FDB-BA7A-CD6796ECA166}"/>
              </a:ext>
            </a:extLst>
          </p:cNvPr>
          <p:cNvSpPr>
            <a:spLocks noGrp="1"/>
          </p:cNvSpPr>
          <p:nvPr>
            <p:ph type="body" sz="quarter" idx="3" hasCustomPrompt="1"/>
          </p:nvPr>
        </p:nvSpPr>
        <p:spPr>
          <a:xfrm>
            <a:off x="6589712" y="1459502"/>
            <a:ext cx="5183188" cy="823912"/>
          </a:xfrm>
        </p:spPr>
        <p:txBody>
          <a:bodyPr anchor="b">
            <a:noAutofit/>
          </a:bodyPr>
          <a:lstStyle>
            <a:lvl1pPr marL="0" indent="0" algn="l">
              <a:buNone/>
              <a:defRPr sz="2800" b="1" spc="0">
                <a:solidFill>
                  <a:schemeClr val="accent1"/>
                </a:solidFill>
                <a:latin typeface="+mj-lt"/>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0BAEC4-DE7C-4193-B9FA-D5FE8DCA65D6}"/>
              </a:ext>
            </a:extLst>
          </p:cNvPr>
          <p:cNvSpPr>
            <a:spLocks noGrp="1"/>
          </p:cNvSpPr>
          <p:nvPr>
            <p:ph sz="quarter" idx="4"/>
          </p:nvPr>
        </p:nvSpPr>
        <p:spPr>
          <a:xfrm>
            <a:off x="6589712" y="2487168"/>
            <a:ext cx="5183188" cy="34808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E2A867-B7F9-400F-B53F-72E20DC489DB}"/>
              </a:ext>
            </a:extLst>
          </p:cNvPr>
          <p:cNvSpPr>
            <a:spLocks noGrp="1"/>
          </p:cNvSpPr>
          <p:nvPr>
            <p:ph type="dt" sz="half" idx="10"/>
          </p:nvPr>
        </p:nvSpPr>
        <p:spPr/>
        <p:txBody>
          <a:bodyPr/>
          <a:lstStyle/>
          <a:p>
            <a:fld id="{8B2256DE-71AA-4E74-8EC3-825DD6B6375A}" type="datetimeFigureOut">
              <a:rPr lang="en-US" smtClean="0"/>
              <a:t>12/2/2022</a:t>
            </a:fld>
            <a:endParaRPr lang="en-US"/>
          </a:p>
        </p:txBody>
      </p:sp>
      <p:sp>
        <p:nvSpPr>
          <p:cNvPr id="8" name="Footer Placeholder 7">
            <a:extLst>
              <a:ext uri="{FF2B5EF4-FFF2-40B4-BE49-F238E27FC236}">
                <a16:creationId xmlns:a16="http://schemas.microsoft.com/office/drawing/2014/main" id="{2D133E19-47CE-4A9D-9597-EBC712FBC2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C1FDE4-045D-4151-A400-75E6F6485691}"/>
              </a:ext>
            </a:extLst>
          </p:cNvPr>
          <p:cNvSpPr>
            <a:spLocks noGrp="1"/>
          </p:cNvSpPr>
          <p:nvPr>
            <p:ph type="sldNum" sz="quarter" idx="12"/>
          </p:nvPr>
        </p:nvSpPr>
        <p:spPr/>
        <p:txBody>
          <a:bodyPr/>
          <a:lstStyle/>
          <a:p>
            <a:fld id="{C6E4BDD0-73F1-41FC-8F97-117C328D350D}" type="slidenum">
              <a:rPr lang="en-US" smtClean="0"/>
              <a:t>‹#›</a:t>
            </a:fld>
            <a:endParaRPr lang="en-US"/>
          </a:p>
        </p:txBody>
      </p:sp>
      <p:cxnSp>
        <p:nvCxnSpPr>
          <p:cNvPr id="10" name="Straight Connector 9">
            <a:extLst>
              <a:ext uri="{FF2B5EF4-FFF2-40B4-BE49-F238E27FC236}">
                <a16:creationId xmlns:a16="http://schemas.microsoft.com/office/drawing/2014/main" id="{7B5A145B-F29E-006D-1556-1F96678A7A09}"/>
              </a:ext>
            </a:extLst>
          </p:cNvPr>
          <p:cNvCxnSpPr>
            <a:cxnSpLocks/>
          </p:cNvCxnSpPr>
          <p:nvPr userDrawn="1"/>
        </p:nvCxnSpPr>
        <p:spPr>
          <a:xfrm>
            <a:off x="6096000" y="1459502"/>
            <a:ext cx="0" cy="463649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1322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8DD-6B59-4B23-BB8D-81BFC88853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1ECD42-B28C-4148-898C-0C0A605C8A33}"/>
              </a:ext>
            </a:extLst>
          </p:cNvPr>
          <p:cNvSpPr>
            <a:spLocks noGrp="1"/>
          </p:cNvSpPr>
          <p:nvPr>
            <p:ph type="dt" sz="half" idx="10"/>
          </p:nvPr>
        </p:nvSpPr>
        <p:spPr/>
        <p:txBody>
          <a:bodyPr/>
          <a:lstStyle/>
          <a:p>
            <a:fld id="{8B2256DE-71AA-4E74-8EC3-825DD6B6375A}" type="datetimeFigureOut">
              <a:rPr lang="en-US" smtClean="0"/>
              <a:t>12/2/2022</a:t>
            </a:fld>
            <a:endParaRPr lang="en-US"/>
          </a:p>
        </p:txBody>
      </p:sp>
      <p:sp>
        <p:nvSpPr>
          <p:cNvPr id="4" name="Footer Placeholder 3">
            <a:extLst>
              <a:ext uri="{FF2B5EF4-FFF2-40B4-BE49-F238E27FC236}">
                <a16:creationId xmlns:a16="http://schemas.microsoft.com/office/drawing/2014/main" id="{D324CAD1-3CCD-44D3-9310-1D604CEB5A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B27571-686F-4B4E-8694-A351E868E733}"/>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3156960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C49F7-5585-466E-BE9D-CCDD8DAAFB18}"/>
              </a:ext>
            </a:extLst>
          </p:cNvPr>
          <p:cNvSpPr>
            <a:spLocks noGrp="1"/>
          </p:cNvSpPr>
          <p:nvPr>
            <p:ph type="title"/>
          </p:nvPr>
        </p:nvSpPr>
        <p:spPr>
          <a:xfrm>
            <a:off x="399394" y="262446"/>
            <a:ext cx="9201806" cy="801008"/>
          </a:xfrm>
        </p:spPr>
        <p:txBody>
          <a:bodyPr anchor="ctr">
            <a:normAutofit/>
          </a:bodyPr>
          <a:lstStyle>
            <a:lvl1pPr>
              <a:defRPr sz="4000"/>
            </a:lvl1pPr>
          </a:lstStyle>
          <a:p>
            <a:r>
              <a:rPr lang="en-US"/>
              <a:t>Click to edit Master title style</a:t>
            </a:r>
          </a:p>
        </p:txBody>
      </p:sp>
      <p:sp>
        <p:nvSpPr>
          <p:cNvPr id="4" name="Text Placeholder 3">
            <a:extLst>
              <a:ext uri="{FF2B5EF4-FFF2-40B4-BE49-F238E27FC236}">
                <a16:creationId xmlns:a16="http://schemas.microsoft.com/office/drawing/2014/main" id="{7C58B9A1-4D59-49B1-B440-BEF63D65E060}"/>
              </a:ext>
            </a:extLst>
          </p:cNvPr>
          <p:cNvSpPr>
            <a:spLocks noGrp="1"/>
          </p:cNvSpPr>
          <p:nvPr>
            <p:ph type="body" sz="half" idx="2" hasCustomPrompt="1"/>
          </p:nvPr>
        </p:nvSpPr>
        <p:spPr>
          <a:xfrm>
            <a:off x="399394" y="1397726"/>
            <a:ext cx="4372631" cy="4471262"/>
          </a:xfrm>
        </p:spPr>
        <p:txBody>
          <a:bodyPr lIns="457200" rIns="457200" anchor="ctr">
            <a:normAutofit/>
          </a:bodyPr>
          <a:lstStyle>
            <a:lvl1pPr marL="0" indent="0" algn="ctr">
              <a:lnSpc>
                <a:spcPct val="150000"/>
              </a:lnSpc>
              <a:buNone/>
              <a:defRPr sz="2800" b="1" spc="0">
                <a:solidFill>
                  <a:schemeClr val="accent1"/>
                </a:solidFill>
                <a:latin typeface="+mj-lt"/>
                <a:cs typeface="Calibri Light" panose="020F03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590E7228-DC76-4CB7-9466-801F41C7074F}"/>
              </a:ext>
            </a:extLst>
          </p:cNvPr>
          <p:cNvSpPr>
            <a:spLocks noGrp="1"/>
          </p:cNvSpPr>
          <p:nvPr>
            <p:ph idx="1" hasCustomPrompt="1"/>
          </p:nvPr>
        </p:nvSpPr>
        <p:spPr>
          <a:xfrm>
            <a:off x="5183188" y="1397726"/>
            <a:ext cx="6589712" cy="4463324"/>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Place image, graph, or chart here</a:t>
            </a:r>
          </a:p>
        </p:txBody>
      </p:sp>
      <p:sp>
        <p:nvSpPr>
          <p:cNvPr id="5" name="Date Placeholder 4">
            <a:extLst>
              <a:ext uri="{FF2B5EF4-FFF2-40B4-BE49-F238E27FC236}">
                <a16:creationId xmlns:a16="http://schemas.microsoft.com/office/drawing/2014/main" id="{941CD48F-F4F3-4AC1-A88D-544CC48BD0A3}"/>
              </a:ext>
            </a:extLst>
          </p:cNvPr>
          <p:cNvSpPr>
            <a:spLocks noGrp="1"/>
          </p:cNvSpPr>
          <p:nvPr>
            <p:ph type="dt" sz="half" idx="10"/>
          </p:nvPr>
        </p:nvSpPr>
        <p:spPr/>
        <p:txBody>
          <a:bodyPr/>
          <a:lstStyle/>
          <a:p>
            <a:fld id="{8B2256DE-71AA-4E74-8EC3-825DD6B6375A}" type="datetimeFigureOut">
              <a:rPr lang="en-US" smtClean="0"/>
              <a:t>12/2/2022</a:t>
            </a:fld>
            <a:endParaRPr lang="en-US"/>
          </a:p>
        </p:txBody>
      </p:sp>
      <p:sp>
        <p:nvSpPr>
          <p:cNvPr id="6" name="Footer Placeholder 5">
            <a:extLst>
              <a:ext uri="{FF2B5EF4-FFF2-40B4-BE49-F238E27FC236}">
                <a16:creationId xmlns:a16="http://schemas.microsoft.com/office/drawing/2014/main" id="{CDB3B703-D169-47A2-9C33-436FBCF3DC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F87DB5-9556-4540-80A2-A057C872523A}"/>
              </a:ext>
            </a:extLst>
          </p:cNvPr>
          <p:cNvSpPr>
            <a:spLocks noGrp="1"/>
          </p:cNvSpPr>
          <p:nvPr>
            <p:ph type="sldNum" sz="quarter" idx="12"/>
          </p:nvPr>
        </p:nvSpPr>
        <p:spPr/>
        <p:txBody>
          <a:bodyPr/>
          <a:lstStyle/>
          <a:p>
            <a:fld id="{C6E4BDD0-73F1-41FC-8F97-117C328D350D}" type="slidenum">
              <a:rPr lang="en-US" smtClean="0"/>
              <a:t>‹#›</a:t>
            </a:fld>
            <a:endParaRPr lang="en-US"/>
          </a:p>
        </p:txBody>
      </p:sp>
    </p:spTree>
    <p:extLst>
      <p:ext uri="{BB962C8B-B14F-4D97-AF65-F5344CB8AC3E}">
        <p14:creationId xmlns:p14="http://schemas.microsoft.com/office/powerpoint/2010/main" val="3319007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hank You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201C1F-E6EE-4340-9240-7B745C4CE2D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 r="17614" b="17620"/>
          <a:stretch/>
        </p:blipFill>
        <p:spPr>
          <a:xfrm>
            <a:off x="0" y="75"/>
            <a:ext cx="12192000" cy="6857850"/>
          </a:xfrm>
          <a:prstGeom prst="rect">
            <a:avLst/>
          </a:prstGeom>
        </p:spPr>
      </p:pic>
      <p:sp>
        <p:nvSpPr>
          <p:cNvPr id="4" name="Rectangle 3">
            <a:extLst>
              <a:ext uri="{FF2B5EF4-FFF2-40B4-BE49-F238E27FC236}">
                <a16:creationId xmlns:a16="http://schemas.microsoft.com/office/drawing/2014/main" id="{A2E8568D-A3F8-FEE7-436C-8A1572170AE8}"/>
              </a:ext>
            </a:extLst>
          </p:cNvPr>
          <p:cNvSpPr/>
          <p:nvPr userDrawn="1"/>
        </p:nvSpPr>
        <p:spPr>
          <a:xfrm>
            <a:off x="-2" y="3920093"/>
            <a:ext cx="8458201" cy="99480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352066B-5262-4430-9A20-1E4EFCBFE795}"/>
              </a:ext>
            </a:extLst>
          </p:cNvPr>
          <p:cNvSpPr/>
          <p:nvPr userDrawn="1"/>
        </p:nvSpPr>
        <p:spPr>
          <a:xfrm>
            <a:off x="-1" y="278467"/>
            <a:ext cx="5035139" cy="1259722"/>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C7D2547C-9364-4CB3-9314-3443C5296AF6}"/>
              </a:ext>
            </a:extLst>
          </p:cNvPr>
          <p:cNvSpPr>
            <a:spLocks noGrp="1"/>
          </p:cNvSpPr>
          <p:nvPr>
            <p:ph type="ctrTitle" hasCustomPrompt="1"/>
          </p:nvPr>
        </p:nvSpPr>
        <p:spPr>
          <a:xfrm>
            <a:off x="399393" y="2154054"/>
            <a:ext cx="7116976" cy="1528947"/>
          </a:xfrm>
        </p:spPr>
        <p:txBody>
          <a:bodyPr anchor="b">
            <a:normAutofit/>
          </a:bodyPr>
          <a:lstStyle>
            <a:lvl1pPr algn="l">
              <a:defRPr sz="8000"/>
            </a:lvl1pPr>
          </a:lstStyle>
          <a:p>
            <a:r>
              <a:rPr lang="en-US"/>
              <a:t>Thank You</a:t>
            </a:r>
          </a:p>
        </p:txBody>
      </p:sp>
      <p:sp>
        <p:nvSpPr>
          <p:cNvPr id="3" name="Subtitle 2">
            <a:extLst>
              <a:ext uri="{FF2B5EF4-FFF2-40B4-BE49-F238E27FC236}">
                <a16:creationId xmlns:a16="http://schemas.microsoft.com/office/drawing/2014/main" id="{93C782A2-87E1-450A-BEF1-E4B519465DBE}"/>
              </a:ext>
            </a:extLst>
          </p:cNvPr>
          <p:cNvSpPr>
            <a:spLocks noGrp="1"/>
          </p:cNvSpPr>
          <p:nvPr>
            <p:ph type="subTitle" idx="1" hasCustomPrompt="1"/>
          </p:nvPr>
        </p:nvSpPr>
        <p:spPr>
          <a:xfrm>
            <a:off x="399393" y="4015342"/>
            <a:ext cx="7116976" cy="757826"/>
          </a:xfrm>
        </p:spPr>
        <p:txBody>
          <a:bodyPr>
            <a:noAutofit/>
          </a:bodyPr>
          <a:lstStyle>
            <a:lvl1pPr marL="0" indent="0" algn="l">
              <a:buNone/>
              <a:defRPr sz="2400"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Please take our quick 5 minute survey to let us know how we can improve this presentation in the future</a:t>
            </a:r>
          </a:p>
        </p:txBody>
      </p:sp>
      <p:cxnSp>
        <p:nvCxnSpPr>
          <p:cNvPr id="5" name="Straight Connector 4">
            <a:extLst>
              <a:ext uri="{FF2B5EF4-FFF2-40B4-BE49-F238E27FC236}">
                <a16:creationId xmlns:a16="http://schemas.microsoft.com/office/drawing/2014/main" id="{618CF2DD-3672-452A-AF90-3B5E374B711C}"/>
              </a:ext>
            </a:extLst>
          </p:cNvPr>
          <p:cNvCxnSpPr>
            <a:cxnSpLocks/>
          </p:cNvCxnSpPr>
          <p:nvPr userDrawn="1"/>
        </p:nvCxnSpPr>
        <p:spPr>
          <a:xfrm>
            <a:off x="548640" y="3683001"/>
            <a:ext cx="4919472"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30955D47-20DA-E00E-E1F2-7F0DC3D8132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3910125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GM Transi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8E72E2-0F49-4EC9-902A-6AFEF475C09E}"/>
              </a:ext>
            </a:extLst>
          </p:cNvPr>
          <p:cNvPicPr>
            <a:picLocks noChangeAspect="1"/>
          </p:cNvPicPr>
          <p:nvPr userDrawn="1"/>
        </p:nvPicPr>
        <p:blipFill>
          <a:blip r:embed="rId2">
            <a:extLst>
              <a:ext uri="{28A0092B-C50C-407E-A947-70E740481C1C}">
                <a14:useLocalDpi xmlns:a14="http://schemas.microsoft.com/office/drawing/2010/main" val="0"/>
              </a:ext>
            </a:extLst>
          </a:blip>
          <a:srcRect l="16135" r="16135"/>
          <a:stretch/>
        </p:blipFill>
        <p:spPr>
          <a:xfrm>
            <a:off x="1" y="10391"/>
            <a:ext cx="4265642" cy="4197032"/>
          </a:xfrm>
          <a:prstGeom prst="rect">
            <a:avLst/>
          </a:prstGeom>
        </p:spPr>
      </p:pic>
      <p:pic>
        <p:nvPicPr>
          <p:cNvPr id="24" name="Picture 23">
            <a:extLst>
              <a:ext uri="{FF2B5EF4-FFF2-40B4-BE49-F238E27FC236}">
                <a16:creationId xmlns:a16="http://schemas.microsoft.com/office/drawing/2014/main" id="{DCCA6DA2-03B4-453C-AE21-F10F36CD0FE0}"/>
              </a:ext>
            </a:extLst>
          </p:cNvPr>
          <p:cNvPicPr>
            <a:picLocks noChangeAspect="1"/>
          </p:cNvPicPr>
          <p:nvPr userDrawn="1"/>
        </p:nvPicPr>
        <p:blipFill>
          <a:blip r:embed="rId3">
            <a:extLst>
              <a:ext uri="{28A0092B-C50C-407E-A947-70E740481C1C}">
                <a14:useLocalDpi xmlns:a14="http://schemas.microsoft.com/office/drawing/2010/main" val="0"/>
              </a:ext>
            </a:extLst>
          </a:blip>
          <a:srcRect l="17633" r="17633"/>
          <a:stretch/>
        </p:blipFill>
        <p:spPr>
          <a:xfrm>
            <a:off x="4051372" y="0"/>
            <a:ext cx="4086842" cy="4197032"/>
          </a:xfrm>
          <a:prstGeom prst="rect">
            <a:avLst/>
          </a:prstGeom>
        </p:spPr>
      </p:pic>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a:blip r:embed="rId4">
            <a:extLst>
              <a:ext uri="{28A0092B-C50C-407E-A947-70E740481C1C}">
                <a14:useLocalDpi xmlns:a14="http://schemas.microsoft.com/office/drawing/2010/main" val="0"/>
              </a:ext>
            </a:extLst>
          </a:blip>
          <a:srcRect l="7445" r="7445"/>
          <a:stretch/>
        </p:blipFill>
        <p:spPr>
          <a:xfrm>
            <a:off x="8140629" y="0"/>
            <a:ext cx="4053789"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30222"/>
            <a:ext cx="9144000" cy="105505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09088"/>
            <a:ext cx="9144000" cy="5857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50A0C1F-E035-47ED-AB47-2DF84FC50AD0}"/>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3" name="Picture 12">
            <a:extLst>
              <a:ext uri="{FF2B5EF4-FFF2-40B4-BE49-F238E27FC236}">
                <a16:creationId xmlns:a16="http://schemas.microsoft.com/office/drawing/2014/main" id="{40862061-731B-8167-54E6-E744ACB4227E}"/>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2212860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Q+A">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C9E8904-0136-685D-B93D-9A5A632B76F0}"/>
              </a:ext>
            </a:extLst>
          </p:cNvPr>
          <p:cNvSpPr/>
          <p:nvPr userDrawn="1"/>
        </p:nvSpPr>
        <p:spPr>
          <a:xfrm>
            <a:off x="-4838" y="277792"/>
            <a:ext cx="9623400" cy="787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6F7F577-D0FD-0049-3E7B-D46BE2C5E66D}"/>
              </a:ext>
            </a:extLst>
          </p:cNvPr>
          <p:cNvSpPr>
            <a:spLocks noGrp="1"/>
          </p:cNvSpPr>
          <p:nvPr>
            <p:ph type="title"/>
          </p:nvPr>
        </p:nvSpPr>
        <p:spPr>
          <a:xfrm>
            <a:off x="399393" y="277792"/>
            <a:ext cx="9219169" cy="787530"/>
          </a:xfrm>
        </p:spPr>
        <p:txBody>
          <a:bodyPr>
            <a:normAutofit/>
          </a:bodyPr>
          <a:lstStyle>
            <a:lvl1pPr>
              <a:defRPr sz="4000">
                <a:solidFill>
                  <a:schemeClr val="bg1"/>
                </a:solidFill>
              </a:defRPr>
            </a:lvl1pPr>
          </a:lstStyle>
          <a:p>
            <a:r>
              <a:rPr lang="en-US"/>
              <a:t>Click to edit Master title style</a:t>
            </a:r>
          </a:p>
        </p:txBody>
      </p:sp>
      <p:sp>
        <p:nvSpPr>
          <p:cNvPr id="11" name="Isosceles Triangle 10">
            <a:extLst>
              <a:ext uri="{FF2B5EF4-FFF2-40B4-BE49-F238E27FC236}">
                <a16:creationId xmlns:a16="http://schemas.microsoft.com/office/drawing/2014/main" id="{7059954F-EEFA-4DC0-8275-C48E80E83615}"/>
              </a:ext>
            </a:extLst>
          </p:cNvPr>
          <p:cNvSpPr/>
          <p:nvPr userDrawn="1"/>
        </p:nvSpPr>
        <p:spPr>
          <a:xfrm rot="5400000">
            <a:off x="4279069" y="3696872"/>
            <a:ext cx="985911" cy="60491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E87DBBAC-5AC1-CDD6-9403-E06C08A73FE4}"/>
              </a:ext>
            </a:extLst>
          </p:cNvPr>
          <p:cNvSpPr>
            <a:spLocks noGrp="1"/>
          </p:cNvSpPr>
          <p:nvPr>
            <p:ph type="body" sz="quarter" idx="14"/>
          </p:nvPr>
        </p:nvSpPr>
        <p:spPr>
          <a:xfrm>
            <a:off x="419100" y="1362075"/>
            <a:ext cx="4248150" cy="5151438"/>
          </a:xfrm>
          <a:solidFill>
            <a:schemeClr val="accent1"/>
          </a:solidFill>
        </p:spPr>
        <p:txBody>
          <a:bodyPr lIns="365760" rIns="274320" anchor="ctr"/>
          <a:lstStyle>
            <a:lvl1pPr marL="0" indent="0" algn="l">
              <a:buNone/>
              <a:defRPr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8">
            <a:extLst>
              <a:ext uri="{FF2B5EF4-FFF2-40B4-BE49-F238E27FC236}">
                <a16:creationId xmlns:a16="http://schemas.microsoft.com/office/drawing/2014/main" id="{D38AE886-96A2-4116-A4A2-846D4ECCAEAF}"/>
              </a:ext>
            </a:extLst>
          </p:cNvPr>
          <p:cNvSpPr>
            <a:spLocks noGrp="1"/>
          </p:cNvSpPr>
          <p:nvPr>
            <p:ph type="body" sz="quarter" idx="13"/>
          </p:nvPr>
        </p:nvSpPr>
        <p:spPr>
          <a:xfrm>
            <a:off x="5183188" y="1362658"/>
            <a:ext cx="6589712" cy="5150684"/>
          </a:xfrm>
          <a:ln>
            <a:solidFill>
              <a:schemeClr val="accent1"/>
            </a:solidFill>
          </a:ln>
        </p:spPr>
        <p:txBody>
          <a:bodyPr lIns="182880" tIns="182880" rIns="182880" bIns="182880"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16" name="Picture 15">
            <a:extLst>
              <a:ext uri="{FF2B5EF4-FFF2-40B4-BE49-F238E27FC236}">
                <a16:creationId xmlns:a16="http://schemas.microsoft.com/office/drawing/2014/main" id="{7C0D7554-0848-4241-9D65-61693530A1D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20383" y="432790"/>
            <a:ext cx="2136668" cy="489117"/>
          </a:xfrm>
          <a:prstGeom prst="rect">
            <a:avLst/>
          </a:prstGeom>
        </p:spPr>
      </p:pic>
      <p:sp>
        <p:nvSpPr>
          <p:cNvPr id="10" name="Rectangle 9">
            <a:extLst>
              <a:ext uri="{FF2B5EF4-FFF2-40B4-BE49-F238E27FC236}">
                <a16:creationId xmlns:a16="http://schemas.microsoft.com/office/drawing/2014/main" id="{307A3E75-62DD-E95F-8A1E-448C27B7CAE9}"/>
              </a:ext>
            </a:extLst>
          </p:cNvPr>
          <p:cNvSpPr/>
          <p:nvPr userDrawn="1"/>
        </p:nvSpPr>
        <p:spPr>
          <a:xfrm>
            <a:off x="-4838" y="6721475"/>
            <a:ext cx="12196838" cy="136525"/>
          </a:xfrm>
          <a:prstGeom prst="rect">
            <a:avLst/>
          </a:prstGeom>
          <a:gradFill>
            <a:gsLst>
              <a:gs pos="76000">
                <a:schemeClr val="accent1"/>
              </a:gs>
              <a:gs pos="48000">
                <a:schemeClr val="accent1"/>
              </a:gs>
              <a:gs pos="0">
                <a:schemeClr val="accent1"/>
              </a:gs>
              <a:gs pos="68000">
                <a:schemeClr val="accent2"/>
              </a:gs>
              <a:gs pos="60000">
                <a:schemeClr val="accent3"/>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4339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A Transition">
    <p:spTree>
      <p:nvGrpSpPr>
        <p:cNvPr id="1" name=""/>
        <p:cNvGrpSpPr/>
        <p:nvPr/>
      </p:nvGrpSpPr>
      <p:grpSpPr>
        <a:xfrm>
          <a:off x="0" y="0"/>
          <a:ext cx="0" cy="0"/>
          <a:chOff x="0" y="0"/>
          <a:chExt cx="0" cy="0"/>
        </a:xfrm>
      </p:grpSpPr>
      <p:pic>
        <p:nvPicPr>
          <p:cNvPr id="5" name="Picture 4" descr="A group of people raising their hands&#10;&#10;Description automatically generated with medium confidence">
            <a:extLst>
              <a:ext uri="{FF2B5EF4-FFF2-40B4-BE49-F238E27FC236}">
                <a16:creationId xmlns:a16="http://schemas.microsoft.com/office/drawing/2014/main" id="{278E72E2-0F49-4EC9-902A-6AFEF475C09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708" t="209" r="25186" b="15510"/>
          <a:stretch/>
        </p:blipFill>
        <p:spPr>
          <a:xfrm>
            <a:off x="1" y="10391"/>
            <a:ext cx="4265642" cy="4197032"/>
          </a:xfrm>
          <a:prstGeom prst="rect">
            <a:avLst/>
          </a:prstGeom>
        </p:spPr>
      </p:pic>
      <p:pic>
        <p:nvPicPr>
          <p:cNvPr id="24" name="Picture 23" descr="A teacher teaching her students&#10;&#10;Description automatically generated with low confidence">
            <a:extLst>
              <a:ext uri="{FF2B5EF4-FFF2-40B4-BE49-F238E27FC236}">
                <a16:creationId xmlns:a16="http://schemas.microsoft.com/office/drawing/2014/main" id="{DCCA6DA2-03B4-453C-AE21-F10F36CD0FE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8004" r="7079"/>
          <a:stretch/>
        </p:blipFill>
        <p:spPr>
          <a:xfrm>
            <a:off x="4051372" y="0"/>
            <a:ext cx="4086842" cy="4197032"/>
          </a:xfrm>
          <a:prstGeom prst="rect">
            <a:avLst/>
          </a:prstGeom>
        </p:spPr>
      </p:pic>
      <p:pic>
        <p:nvPicPr>
          <p:cNvPr id="26" name="Picture 25">
            <a:extLst>
              <a:ext uri="{FF2B5EF4-FFF2-40B4-BE49-F238E27FC236}">
                <a16:creationId xmlns:a16="http://schemas.microsoft.com/office/drawing/2014/main" id="{C7489A59-16E6-478A-B860-F1CC4CE7B1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523" r="9266"/>
          <a:stretch/>
        </p:blipFill>
        <p:spPr>
          <a:xfrm>
            <a:off x="8140629" y="0"/>
            <a:ext cx="4053789" cy="4197032"/>
          </a:xfrm>
          <a:prstGeom prst="rect">
            <a:avLst/>
          </a:prstGeom>
        </p:spPr>
      </p:pic>
      <p:sp>
        <p:nvSpPr>
          <p:cNvPr id="2" name="Title 1">
            <a:extLst>
              <a:ext uri="{FF2B5EF4-FFF2-40B4-BE49-F238E27FC236}">
                <a16:creationId xmlns:a16="http://schemas.microsoft.com/office/drawing/2014/main" id="{3111D66F-9922-4A43-9089-7CD1FEF02CA1}"/>
              </a:ext>
            </a:extLst>
          </p:cNvPr>
          <p:cNvSpPr>
            <a:spLocks noGrp="1"/>
          </p:cNvSpPr>
          <p:nvPr>
            <p:ph type="ctrTitle"/>
          </p:nvPr>
        </p:nvSpPr>
        <p:spPr>
          <a:xfrm>
            <a:off x="1521581" y="4540613"/>
            <a:ext cx="9144000" cy="105505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5A621C16-E792-418B-9143-7A8B318AC024}"/>
              </a:ext>
            </a:extLst>
          </p:cNvPr>
          <p:cNvSpPr>
            <a:spLocks noGrp="1"/>
          </p:cNvSpPr>
          <p:nvPr>
            <p:ph type="subTitle" idx="1"/>
          </p:nvPr>
        </p:nvSpPr>
        <p:spPr>
          <a:xfrm>
            <a:off x="1521581" y="5619479"/>
            <a:ext cx="9144000" cy="5857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AD38D3DD-BED1-4659-B705-A3A6A5322800}"/>
              </a:ext>
              <a:ext uri="{C183D7F6-B498-43B3-948B-1728B52AA6E4}">
                <adec:decorative xmlns:adec="http://schemas.microsoft.com/office/drawing/2017/decorative" val="1"/>
              </a:ext>
            </a:extLst>
          </p:cNvPr>
          <p:cNvSpPr>
            <a:spLocks/>
          </p:cNvSpPr>
          <p:nvPr userDrawn="1"/>
        </p:nvSpPr>
        <p:spPr>
          <a:xfrm>
            <a:off x="-4838" y="4057477"/>
            <a:ext cx="12196838" cy="160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FDA653-4505-430C-9148-4BDB753BDED4}"/>
              </a:ext>
              <a:ext uri="{C183D7F6-B498-43B3-948B-1728B52AA6E4}">
                <adec:decorative xmlns:adec="http://schemas.microsoft.com/office/drawing/2017/decorative" val="1"/>
              </a:ext>
            </a:extLst>
          </p:cNvPr>
          <p:cNvSpPr>
            <a:spLocks/>
          </p:cNvSpPr>
          <p:nvPr userDrawn="1"/>
        </p:nvSpPr>
        <p:spPr>
          <a:xfrm>
            <a:off x="0" y="4057477"/>
            <a:ext cx="405137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F1AFCC-611A-4C69-B507-AA093C290FBD}"/>
              </a:ext>
              <a:ext uri="{C183D7F6-B498-43B3-948B-1728B52AA6E4}">
                <adec:decorative xmlns:adec="http://schemas.microsoft.com/office/drawing/2017/decorative" val="1"/>
              </a:ext>
            </a:extLst>
          </p:cNvPr>
          <p:cNvSpPr>
            <a:spLocks/>
          </p:cNvSpPr>
          <p:nvPr userDrawn="1"/>
        </p:nvSpPr>
        <p:spPr>
          <a:xfrm>
            <a:off x="8145460" y="4057477"/>
            <a:ext cx="4051377" cy="160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9634399-321C-463E-B129-6E425AD68658}"/>
              </a:ext>
            </a:extLst>
          </p:cNvPr>
          <p:cNvSpPr/>
          <p:nvPr userDrawn="1"/>
        </p:nvSpPr>
        <p:spPr>
          <a:xfrm>
            <a:off x="-1" y="278467"/>
            <a:ext cx="5035139" cy="125972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2" name="Picture 11">
            <a:extLst>
              <a:ext uri="{FF2B5EF4-FFF2-40B4-BE49-F238E27FC236}">
                <a16:creationId xmlns:a16="http://schemas.microsoft.com/office/drawing/2014/main" id="{0890E8C4-E9D9-181C-2D28-68A183C255D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11568" y="503392"/>
            <a:ext cx="3753635" cy="859266"/>
          </a:xfrm>
          <a:prstGeom prst="rect">
            <a:avLst/>
          </a:prstGeom>
        </p:spPr>
      </p:pic>
    </p:spTree>
    <p:extLst>
      <p:ext uri="{BB962C8B-B14F-4D97-AF65-F5344CB8AC3E}">
        <p14:creationId xmlns:p14="http://schemas.microsoft.com/office/powerpoint/2010/main" val="3234633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A98C8669-7C07-4C79-BB45-049280D12C7C}"/>
              </a:ext>
            </a:extLst>
          </p:cNvPr>
          <p:cNvSpPr/>
          <p:nvPr userDrawn="1"/>
        </p:nvSpPr>
        <p:spPr>
          <a:xfrm>
            <a:off x="-4838" y="277792"/>
            <a:ext cx="9623400" cy="787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699FFABC-2920-441D-BDCA-8224200532D4}"/>
              </a:ext>
            </a:extLst>
          </p:cNvPr>
          <p:cNvSpPr>
            <a:spLocks noGrp="1"/>
          </p:cNvSpPr>
          <p:nvPr>
            <p:ph type="title"/>
          </p:nvPr>
        </p:nvSpPr>
        <p:spPr>
          <a:xfrm>
            <a:off x="399393" y="278467"/>
            <a:ext cx="9201807" cy="786856"/>
          </a:xfrm>
          <a:prstGeom prst="rect">
            <a:avLst/>
          </a:prstGeom>
        </p:spPr>
        <p:txBody>
          <a:bodyPr vert="horz" lIns="91440" tIns="45720" rIns="91440" bIns="45720" rtlCol="0" anchor="ctr"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8CCE0269-1405-4BE8-9A45-4EECDEB9DDC4}"/>
              </a:ext>
            </a:extLst>
          </p:cNvPr>
          <p:cNvSpPr>
            <a:spLocks noGrp="1"/>
          </p:cNvSpPr>
          <p:nvPr>
            <p:ph type="body" idx="1"/>
          </p:nvPr>
        </p:nvSpPr>
        <p:spPr>
          <a:xfrm>
            <a:off x="399393" y="1538189"/>
            <a:ext cx="11373507" cy="44490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B75235-F02C-42D0-95D5-49091BC628B2}"/>
              </a:ext>
            </a:extLst>
          </p:cNvPr>
          <p:cNvSpPr>
            <a:spLocks noGrp="1"/>
          </p:cNvSpPr>
          <p:nvPr>
            <p:ph type="dt" sz="half" idx="2"/>
          </p:nvPr>
        </p:nvSpPr>
        <p:spPr>
          <a:xfrm>
            <a:off x="399394" y="6356350"/>
            <a:ext cx="90388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2256DE-71AA-4E74-8EC3-825DD6B6375A}" type="datetimeFigureOut">
              <a:rPr lang="en-US" smtClean="0"/>
              <a:t>12/2/2022</a:t>
            </a:fld>
            <a:endParaRPr lang="en-US"/>
          </a:p>
        </p:txBody>
      </p:sp>
      <p:sp>
        <p:nvSpPr>
          <p:cNvPr id="5" name="Footer Placeholder 4">
            <a:extLst>
              <a:ext uri="{FF2B5EF4-FFF2-40B4-BE49-F238E27FC236}">
                <a16:creationId xmlns:a16="http://schemas.microsoft.com/office/drawing/2014/main" id="{8B06A961-A1EE-49A4-B442-B0FDE795C216}"/>
              </a:ext>
            </a:extLst>
          </p:cNvPr>
          <p:cNvSpPr>
            <a:spLocks noGrp="1"/>
          </p:cNvSpPr>
          <p:nvPr>
            <p:ph type="ftr" sz="quarter" idx="3"/>
          </p:nvPr>
        </p:nvSpPr>
        <p:spPr>
          <a:xfrm>
            <a:off x="4038600" y="6356350"/>
            <a:ext cx="4114800" cy="365125"/>
          </a:xfrm>
          <a:prstGeom prst="rect">
            <a:avLst/>
          </a:prstGeom>
          <a:solidFill>
            <a:schemeClr val="bg1"/>
          </a:solidFill>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A08738-CC4F-4697-9630-08EB3B683ACF}"/>
              </a:ext>
            </a:extLst>
          </p:cNvPr>
          <p:cNvSpPr>
            <a:spLocks noGrp="1"/>
          </p:cNvSpPr>
          <p:nvPr>
            <p:ph type="sldNum" sz="quarter" idx="4"/>
          </p:nvPr>
        </p:nvSpPr>
        <p:spPr>
          <a:xfrm>
            <a:off x="10888717" y="6345780"/>
            <a:ext cx="88418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E4BDD0-73F1-41FC-8F97-117C328D350D}" type="slidenum">
              <a:rPr lang="en-US" smtClean="0"/>
              <a:t>‹#›</a:t>
            </a:fld>
            <a:endParaRPr lang="en-US"/>
          </a:p>
        </p:txBody>
      </p:sp>
      <p:pic>
        <p:nvPicPr>
          <p:cNvPr id="8" name="Picture 7">
            <a:extLst>
              <a:ext uri="{FF2B5EF4-FFF2-40B4-BE49-F238E27FC236}">
                <a16:creationId xmlns:a16="http://schemas.microsoft.com/office/drawing/2014/main" id="{3B54A4D4-C151-4829-8672-ADA4B6580EED}"/>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9820383" y="432790"/>
            <a:ext cx="2136668" cy="489117"/>
          </a:xfrm>
          <a:prstGeom prst="rect">
            <a:avLst/>
          </a:prstGeom>
        </p:spPr>
      </p:pic>
      <p:sp>
        <p:nvSpPr>
          <p:cNvPr id="10" name="Rectangle 9">
            <a:extLst>
              <a:ext uri="{FF2B5EF4-FFF2-40B4-BE49-F238E27FC236}">
                <a16:creationId xmlns:a16="http://schemas.microsoft.com/office/drawing/2014/main" id="{6A5FC25F-6670-44F8-B8B5-A1AFAFE950DC}"/>
              </a:ext>
            </a:extLst>
          </p:cNvPr>
          <p:cNvSpPr/>
          <p:nvPr userDrawn="1"/>
        </p:nvSpPr>
        <p:spPr>
          <a:xfrm>
            <a:off x="-4838" y="6721475"/>
            <a:ext cx="12196838" cy="136525"/>
          </a:xfrm>
          <a:prstGeom prst="rect">
            <a:avLst/>
          </a:prstGeom>
          <a:gradFill>
            <a:gsLst>
              <a:gs pos="76000">
                <a:schemeClr val="accent1"/>
              </a:gs>
              <a:gs pos="48000">
                <a:schemeClr val="accent1"/>
              </a:gs>
              <a:gs pos="0">
                <a:schemeClr val="accent1"/>
              </a:gs>
              <a:gs pos="68000">
                <a:schemeClr val="accent2"/>
              </a:gs>
              <a:gs pos="60000">
                <a:schemeClr val="accent3"/>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8742499"/>
      </p:ext>
    </p:extLst>
  </p:cSld>
  <p:clrMap bg1="lt1" tx1="dk1" bg2="lt2" tx2="dk2" accent1="accent1" accent2="accent2" accent3="accent3" accent4="accent4" accent5="accent5" accent6="accent6" hlink="hlink" folHlink="folHlink"/>
  <p:sldLayoutIdLst>
    <p:sldLayoutId id="2147483674" r:id="rId1"/>
    <p:sldLayoutId id="2147483676" r:id="rId2"/>
    <p:sldLayoutId id="2147483677" r:id="rId3"/>
    <p:sldLayoutId id="2147483678" r:id="rId4"/>
    <p:sldLayoutId id="2147483680" r:id="rId5"/>
    <p:sldLayoutId id="2147483654" r:id="rId6"/>
    <p:sldLayoutId id="2147483686" r:id="rId7"/>
    <p:sldLayoutId id="2147483687" r:id="rId8"/>
  </p:sldLayoutIdLst>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313C9D-1EF4-4280-AB04-B91E7BC84B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E867E4-1FDD-4610-A0B6-3C9F9ECD7E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2203574"/>
      </p:ext>
    </p:extLst>
  </p:cSld>
  <p:clrMap bg1="lt1" tx1="dk1" bg2="lt2" tx2="dk2" accent1="accent1" accent2="accent2" accent3="accent3" accent4="accent4" accent5="accent5" accent6="accent6" hlink="hlink" folHlink="folHlink"/>
  <p:sldLayoutIdLst>
    <p:sldLayoutId id="2147483661" r:id="rId1"/>
    <p:sldLayoutId id="2147483682" r:id="rId2"/>
    <p:sldLayoutId id="2147483683" r:id="rId3"/>
    <p:sldLayoutId id="2147483684" r:id="rId4"/>
    <p:sldLayoutId id="2147483685" r:id="rId5"/>
    <p:sldLayoutId id="2147483681" r:id="rId6"/>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9FFABC-2920-441D-BDCA-8224200532D4}"/>
              </a:ext>
            </a:extLst>
          </p:cNvPr>
          <p:cNvSpPr>
            <a:spLocks noGrp="1"/>
          </p:cNvSpPr>
          <p:nvPr>
            <p:ph type="title"/>
          </p:nvPr>
        </p:nvSpPr>
        <p:spPr>
          <a:xfrm>
            <a:off x="399392" y="3657600"/>
            <a:ext cx="11373507" cy="1762571"/>
          </a:xfrm>
          <a:prstGeom prst="rect">
            <a:avLst/>
          </a:prstGeom>
        </p:spPr>
        <p:txBody>
          <a:bodyPr vert="horz" lIns="91440" tIns="45720" rIns="91440" bIns="45720" rtlCol="0" anchor="b"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8CCE0269-1405-4BE8-9A45-4EECDEB9DDC4}"/>
              </a:ext>
            </a:extLst>
          </p:cNvPr>
          <p:cNvSpPr>
            <a:spLocks noGrp="1"/>
          </p:cNvSpPr>
          <p:nvPr>
            <p:ph type="body" idx="1"/>
          </p:nvPr>
        </p:nvSpPr>
        <p:spPr>
          <a:xfrm>
            <a:off x="399393" y="5420172"/>
            <a:ext cx="11373507" cy="567048"/>
          </a:xfrm>
          <a:prstGeom prst="rect">
            <a:avLst/>
          </a:prstGeom>
        </p:spPr>
        <p:txBody>
          <a:bodyPr vert="horz" lIns="91440" tIns="45720" rIns="91440" bIns="45720" rtlCol="0">
            <a:normAutofit/>
          </a:bodyPr>
          <a:lstStyle/>
          <a:p>
            <a:pPr lvl="0"/>
            <a:r>
              <a:rPr lang="en-US"/>
              <a:t>CLICK TO EDIT MASTER TEXT STYLES</a:t>
            </a:r>
          </a:p>
        </p:txBody>
      </p:sp>
      <p:sp>
        <p:nvSpPr>
          <p:cNvPr id="4" name="Date Placeholder 3">
            <a:extLst>
              <a:ext uri="{FF2B5EF4-FFF2-40B4-BE49-F238E27FC236}">
                <a16:creationId xmlns:a16="http://schemas.microsoft.com/office/drawing/2014/main" id="{AFB75235-F02C-42D0-95D5-49091BC628B2}"/>
              </a:ext>
            </a:extLst>
          </p:cNvPr>
          <p:cNvSpPr>
            <a:spLocks noGrp="1"/>
          </p:cNvSpPr>
          <p:nvPr>
            <p:ph type="dt" sz="half" idx="2"/>
          </p:nvPr>
        </p:nvSpPr>
        <p:spPr>
          <a:xfrm>
            <a:off x="399394" y="6356350"/>
            <a:ext cx="903889" cy="365125"/>
          </a:xfrm>
          <a:prstGeom prst="rect">
            <a:avLst/>
          </a:prstGeom>
        </p:spPr>
        <p:txBody>
          <a:bodyPr vert="horz" lIns="91440" tIns="45720" rIns="91440" bIns="45720" rtlCol="0" anchor="ctr"/>
          <a:lstStyle>
            <a:lvl1pPr algn="l">
              <a:defRPr sz="1200">
                <a:solidFill>
                  <a:schemeClr val="bg1"/>
                </a:solidFill>
              </a:defRPr>
            </a:lvl1pPr>
          </a:lstStyle>
          <a:p>
            <a:fld id="{8B2256DE-71AA-4E74-8EC3-825DD6B6375A}" type="datetimeFigureOut">
              <a:rPr lang="en-US" smtClean="0"/>
              <a:pPr/>
              <a:t>12/2/2022</a:t>
            </a:fld>
            <a:endParaRPr lang="en-US"/>
          </a:p>
        </p:txBody>
      </p:sp>
      <p:sp>
        <p:nvSpPr>
          <p:cNvPr id="5" name="Footer Placeholder 4">
            <a:extLst>
              <a:ext uri="{FF2B5EF4-FFF2-40B4-BE49-F238E27FC236}">
                <a16:creationId xmlns:a16="http://schemas.microsoft.com/office/drawing/2014/main" id="{8B06A961-A1EE-49A4-B442-B0FDE795C216}"/>
              </a:ext>
            </a:extLst>
          </p:cNvPr>
          <p:cNvSpPr>
            <a:spLocks noGrp="1"/>
          </p:cNvSpPr>
          <p:nvPr>
            <p:ph type="ftr" sz="quarter" idx="3"/>
          </p:nvPr>
        </p:nvSpPr>
        <p:spPr>
          <a:xfrm>
            <a:off x="4038600" y="6356350"/>
            <a:ext cx="4114800" cy="365125"/>
          </a:xfrm>
          <a:prstGeom prst="rect">
            <a:avLst/>
          </a:prstGeom>
          <a:noFill/>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BAA08738-CC4F-4697-9630-08EB3B683ACF}"/>
              </a:ext>
            </a:extLst>
          </p:cNvPr>
          <p:cNvSpPr>
            <a:spLocks noGrp="1"/>
          </p:cNvSpPr>
          <p:nvPr>
            <p:ph type="sldNum" sz="quarter" idx="4"/>
          </p:nvPr>
        </p:nvSpPr>
        <p:spPr>
          <a:xfrm>
            <a:off x="10888717" y="6345780"/>
            <a:ext cx="884183" cy="365125"/>
          </a:xfrm>
          <a:prstGeom prst="rect">
            <a:avLst/>
          </a:prstGeom>
        </p:spPr>
        <p:txBody>
          <a:bodyPr vert="horz" lIns="91440" tIns="45720" rIns="91440" bIns="45720" rtlCol="0" anchor="ctr"/>
          <a:lstStyle>
            <a:lvl1pPr algn="r">
              <a:defRPr sz="1200">
                <a:solidFill>
                  <a:schemeClr val="bg1"/>
                </a:solidFill>
              </a:defRPr>
            </a:lvl1pPr>
          </a:lstStyle>
          <a:p>
            <a:fld id="{C6E4BDD0-73F1-41FC-8F97-117C328D350D}" type="slidenum">
              <a:rPr lang="en-US" smtClean="0"/>
              <a:pPr/>
              <a:t>‹#›</a:t>
            </a:fld>
            <a:endParaRPr lang="en-US"/>
          </a:p>
        </p:txBody>
      </p:sp>
    </p:spTree>
    <p:extLst>
      <p:ext uri="{BB962C8B-B14F-4D97-AF65-F5344CB8AC3E}">
        <p14:creationId xmlns:p14="http://schemas.microsoft.com/office/powerpoint/2010/main" val="3091357287"/>
      </p:ext>
    </p:extLst>
  </p:cSld>
  <p:clrMap bg1="lt1" tx1="dk1" bg2="lt2" tx2="dk2" accent1="accent1" accent2="accent2" accent3="accent3" accent4="accent4" accent5="accent5" accent6="accent6" hlink="hlink" folHlink="folHlink"/>
  <p:sldLayoutIdLst>
    <p:sldLayoutId id="2147483650" r:id="rId1"/>
  </p:sldLayoutIdLst>
  <p:txStyles>
    <p:title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2800" kern="1200" spc="3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 Id="rId14" Type="http://schemas.openxmlformats.org/officeDocument/2006/relationships/image" Target="../media/image47.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8.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0.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2.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4.sv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6.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8.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0.sv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hyperlink" Target="https://view.officeapps.live.com/op/view.aspx?src=https%3A%2F%2Ftiatexas.org%2Fwp-content%2Fuploads%2F2022%2F09%2FExample-TIA-Implementation-Calendar.docx&amp;wdOrigin=BROWSELINK" TargetMode="External"/><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hyperlink" Target="https://tiatexas.org/resources/" TargetMode="External"/><Relationship Id="rId7" Type="http://schemas.openxmlformats.org/officeDocument/2006/relationships/image" Target="../media/image63.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s://tiatexas.org/view-the-building-quality-assessments-for-tia-video/" TargetMode="External"/><Relationship Id="rId5" Type="http://schemas.openxmlformats.org/officeDocument/2006/relationships/hyperlink" Target="https://tiatexas.org/pre-test-and-post-test-overview-and-resources/" TargetMode="External"/><Relationship Id="rId4" Type="http://schemas.openxmlformats.org/officeDocument/2006/relationships/hyperlink" Target="https://texasedu.sharepoint.com/sites/ext/sc/Shared%20Documents/Forms/AllItems.aspx?id=%2Fsites%2Fext%2Fsc%2FShared%20Documents%2F5%2E%20District%20Technical%20Assistance%2F2022%2D2023%20Technical%20Assistance%2FTA%20Sessions%2F10%2E19%2E22%20%2D%20Portfolio%20Overview%20%28Cohort%20F%29%2FSetting%20Expected%20Growth%2FSample%20Models%20for%20Setting%20Expected%20Growth%20Targets%2Epdf&amp;viewid=29ff5566%2D44ef%2D48d7%2Dad34%2D998cd81eb1ff&amp;parent=%2Fsites%2Fext%2Fsc%2FShared%20Documents%2F5%2E%20District%20Technical%20Assistance%2F2022%2D2023%20Technical%20Assistance%2FTA%20Sessions%2F10%2E19%2E22%20%2D%20Portfolio%20Overview%20%28Cohort%20F%29%2FSetting%20Expected%20Growth"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38"/>
          <p:cNvSpPr txBox="1">
            <a:spLocks noGrp="1"/>
          </p:cNvSpPr>
          <p:nvPr>
            <p:ph type="ctrTitle"/>
          </p:nvPr>
        </p:nvSpPr>
        <p:spPr>
          <a:prstGeom prst="rect">
            <a:avLst/>
          </a:prstGeom>
          <a:noFill/>
          <a:ln>
            <a:noFill/>
          </a:ln>
        </p:spPr>
        <p:txBody>
          <a:bodyPr spcFirstLastPara="1" wrap="square" lIns="91425" tIns="45700" rIns="91425" bIns="45700" anchor="b" anchorCtr="0">
            <a:normAutofit fontScale="90000"/>
          </a:bodyPr>
          <a:lstStyle/>
          <a:p>
            <a:pPr marL="0" lvl="0" indent="0" rtl="0">
              <a:lnSpc>
                <a:spcPct val="90000"/>
              </a:lnSpc>
              <a:spcBef>
                <a:spcPts val="0"/>
              </a:spcBef>
              <a:spcAft>
                <a:spcPts val="0"/>
              </a:spcAft>
              <a:buClr>
                <a:schemeClr val="lt1"/>
              </a:buClr>
              <a:buSzPts val="6000"/>
              <a:buFont typeface="Open Sans"/>
              <a:buNone/>
            </a:pPr>
            <a:r>
              <a:rPr lang="en-US" dirty="0"/>
              <a:t>Setting Expected Growth Targets</a:t>
            </a:r>
            <a:endParaRPr dirty="0"/>
          </a:p>
        </p:txBody>
      </p:sp>
      <p:sp>
        <p:nvSpPr>
          <p:cNvPr id="3" name="Subtitle 2">
            <a:extLst>
              <a:ext uri="{FF2B5EF4-FFF2-40B4-BE49-F238E27FC236}">
                <a16:creationId xmlns:a16="http://schemas.microsoft.com/office/drawing/2014/main" id="{9E9D43F9-AA4B-2F19-D6B1-645DA5504446}"/>
              </a:ext>
            </a:extLst>
          </p:cNvPr>
          <p:cNvSpPr>
            <a:spLocks noGrp="1"/>
          </p:cNvSpPr>
          <p:nvPr>
            <p:ph type="subTitle" idx="1"/>
          </p:nvPr>
        </p:nvSpPr>
        <p:spPr/>
        <p:txBody>
          <a:bodyPr/>
          <a:lstStyle/>
          <a:p>
            <a:r>
              <a:rPr lang="en-US" dirty="0"/>
              <a:t>Cohorts A-F</a:t>
            </a:r>
          </a:p>
        </p:txBody>
      </p:sp>
    </p:spTree>
    <p:extLst>
      <p:ext uri="{BB962C8B-B14F-4D97-AF65-F5344CB8AC3E}">
        <p14:creationId xmlns:p14="http://schemas.microsoft.com/office/powerpoint/2010/main" val="3110439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E119C-EC6A-3C15-622F-56913B07E218}"/>
              </a:ext>
            </a:extLst>
          </p:cNvPr>
          <p:cNvSpPr>
            <a:spLocks noGrp="1"/>
          </p:cNvSpPr>
          <p:nvPr>
            <p:ph type="title"/>
          </p:nvPr>
        </p:nvSpPr>
        <p:spPr/>
        <p:txBody>
          <a:bodyPr/>
          <a:lstStyle/>
          <a:p>
            <a:r>
              <a:rPr lang="en-US"/>
              <a:t>Definitions</a:t>
            </a:r>
          </a:p>
        </p:txBody>
      </p:sp>
      <p:sp>
        <p:nvSpPr>
          <p:cNvPr id="3" name="Content Placeholder 2">
            <a:extLst>
              <a:ext uri="{FF2B5EF4-FFF2-40B4-BE49-F238E27FC236}">
                <a16:creationId xmlns:a16="http://schemas.microsoft.com/office/drawing/2014/main" id="{48E9335E-178B-55A6-F035-3CB61843A6E6}"/>
              </a:ext>
            </a:extLst>
          </p:cNvPr>
          <p:cNvSpPr>
            <a:spLocks noGrp="1"/>
          </p:cNvSpPr>
          <p:nvPr>
            <p:ph idx="1"/>
          </p:nvPr>
        </p:nvSpPr>
        <p:spPr/>
        <p:txBody>
          <a:bodyPr/>
          <a:lstStyle/>
          <a:p>
            <a:pPr marL="0" indent="0">
              <a:buNone/>
            </a:pPr>
            <a:r>
              <a:rPr lang="en-US" u="sng" dirty="0"/>
              <a:t>BOY: </a:t>
            </a:r>
            <a:r>
              <a:rPr lang="en-US" dirty="0"/>
              <a:t>Beginning of the Year (1</a:t>
            </a:r>
            <a:r>
              <a:rPr lang="en-US" baseline="30000" dirty="0"/>
              <a:t>st</a:t>
            </a:r>
            <a:r>
              <a:rPr lang="en-US" dirty="0"/>
              <a:t> 6-9 weeks of the school year) </a:t>
            </a:r>
          </a:p>
          <a:p>
            <a:pPr marL="0" indent="0">
              <a:buNone/>
            </a:pPr>
            <a:endParaRPr lang="en-US" dirty="0"/>
          </a:p>
          <a:p>
            <a:pPr marL="0" indent="0">
              <a:buNone/>
            </a:pPr>
            <a:r>
              <a:rPr lang="en-US" u="sng" dirty="0"/>
              <a:t>EOY: </a:t>
            </a:r>
            <a:r>
              <a:rPr lang="en-US" dirty="0"/>
              <a:t>End of the Year (Last 12 weeks of the school year) </a:t>
            </a:r>
          </a:p>
          <a:p>
            <a:pPr marL="0" indent="0">
              <a:buNone/>
            </a:pPr>
            <a:endParaRPr lang="en-US" dirty="0"/>
          </a:p>
          <a:p>
            <a:pPr marL="0" indent="0">
              <a:buNone/>
            </a:pPr>
            <a:r>
              <a:rPr lang="en-US" u="sng" dirty="0"/>
              <a:t>Quartile: </a:t>
            </a:r>
            <a:r>
              <a:rPr lang="en-US" dirty="0">
                <a:solidFill>
                  <a:srgbClr val="202122"/>
                </a:solidFill>
              </a:rPr>
              <a:t>D</a:t>
            </a:r>
            <a:r>
              <a:rPr lang="en-US" b="0" i="0" dirty="0">
                <a:solidFill>
                  <a:srgbClr val="202122"/>
                </a:solidFill>
                <a:effectLst/>
              </a:rPr>
              <a:t>ivides the number of data points into four parts, or </a:t>
            </a:r>
            <a:r>
              <a:rPr lang="en-US" b="0" i="1" dirty="0">
                <a:solidFill>
                  <a:srgbClr val="202122"/>
                </a:solidFill>
                <a:effectLst/>
              </a:rPr>
              <a:t>quarters</a:t>
            </a:r>
            <a:r>
              <a:rPr lang="en-US" b="0" i="0" dirty="0">
                <a:solidFill>
                  <a:srgbClr val="202122"/>
                </a:solidFill>
                <a:effectLst/>
              </a:rPr>
              <a:t>, of more or less equal size</a:t>
            </a:r>
            <a:r>
              <a:rPr lang="en-US" dirty="0">
                <a:solidFill>
                  <a:srgbClr val="202122"/>
                </a:solidFill>
              </a:rPr>
              <a:t>.</a:t>
            </a:r>
          </a:p>
          <a:p>
            <a:pPr marL="0" indent="0">
              <a:buNone/>
            </a:pPr>
            <a:r>
              <a:rPr lang="en-US" dirty="0">
                <a:solidFill>
                  <a:srgbClr val="202122"/>
                </a:solidFill>
              </a:rPr>
              <a:t> </a:t>
            </a:r>
            <a:endParaRPr lang="en-US" dirty="0"/>
          </a:p>
          <a:p>
            <a:pPr marL="0" indent="0">
              <a:buNone/>
            </a:pPr>
            <a:r>
              <a:rPr lang="en-US" u="sng" dirty="0"/>
              <a:t>Quintile:</a:t>
            </a:r>
            <a:r>
              <a:rPr lang="en-US" u="sng" dirty="0">
                <a:solidFill>
                  <a:srgbClr val="202122"/>
                </a:solidFill>
              </a:rPr>
              <a:t> </a:t>
            </a:r>
            <a:r>
              <a:rPr lang="en-US" dirty="0">
                <a:solidFill>
                  <a:srgbClr val="202122"/>
                </a:solidFill>
              </a:rPr>
              <a:t>D</a:t>
            </a:r>
            <a:r>
              <a:rPr lang="en-US" b="0" i="0" dirty="0">
                <a:solidFill>
                  <a:srgbClr val="202122"/>
                </a:solidFill>
                <a:effectLst/>
              </a:rPr>
              <a:t>ivides the number of data points into five parts, or </a:t>
            </a:r>
            <a:r>
              <a:rPr lang="en-US" b="0" i="1" dirty="0" err="1">
                <a:solidFill>
                  <a:srgbClr val="202122"/>
                </a:solidFill>
                <a:effectLst/>
              </a:rPr>
              <a:t>quints</a:t>
            </a:r>
            <a:r>
              <a:rPr lang="en-US" b="0" i="0" dirty="0">
                <a:solidFill>
                  <a:srgbClr val="202122"/>
                </a:solidFill>
                <a:effectLst/>
              </a:rPr>
              <a:t>, of more or less equal size</a:t>
            </a:r>
            <a:r>
              <a:rPr lang="en-US" dirty="0">
                <a:solidFill>
                  <a:srgbClr val="202122"/>
                </a:solidFill>
              </a:rPr>
              <a:t>. </a:t>
            </a:r>
            <a:endParaRPr lang="en-US" dirty="0"/>
          </a:p>
          <a:p>
            <a:endParaRPr lang="en-US" dirty="0"/>
          </a:p>
        </p:txBody>
      </p:sp>
    </p:spTree>
    <p:extLst>
      <p:ext uri="{BB962C8B-B14F-4D97-AF65-F5344CB8AC3E}">
        <p14:creationId xmlns:p14="http://schemas.microsoft.com/office/powerpoint/2010/main" val="17071860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05B46-F422-3398-433C-E68A754D15D6}"/>
              </a:ext>
            </a:extLst>
          </p:cNvPr>
          <p:cNvSpPr>
            <a:spLocks noGrp="1"/>
          </p:cNvSpPr>
          <p:nvPr>
            <p:ph type="ctrTitle"/>
          </p:nvPr>
        </p:nvSpPr>
        <p:spPr/>
        <p:txBody>
          <a:bodyPr>
            <a:normAutofit/>
          </a:bodyPr>
          <a:lstStyle/>
          <a:p>
            <a:r>
              <a:rPr lang="en-US">
                <a:solidFill>
                  <a:schemeClr val="tx1"/>
                </a:solidFill>
              </a:rPr>
              <a:t>Six Models to Consider</a:t>
            </a:r>
          </a:p>
        </p:txBody>
      </p:sp>
      <p:sp>
        <p:nvSpPr>
          <p:cNvPr id="4" name="Subtitle 3">
            <a:extLst>
              <a:ext uri="{FF2B5EF4-FFF2-40B4-BE49-F238E27FC236}">
                <a16:creationId xmlns:a16="http://schemas.microsoft.com/office/drawing/2014/main" id="{3FFDCF91-DECD-3681-9567-5CA38360AED3}"/>
              </a:ext>
            </a:extLst>
          </p:cNvPr>
          <p:cNvSpPr>
            <a:spLocks noGrp="1"/>
          </p:cNvSpPr>
          <p:nvPr>
            <p:ph type="subTitle" idx="1"/>
          </p:nvPr>
        </p:nvSpPr>
        <p:spPr>
          <a:xfrm>
            <a:off x="1521581" y="5585275"/>
            <a:ext cx="9144000" cy="585787"/>
          </a:xfrm>
        </p:spPr>
        <p:txBody>
          <a:bodyPr/>
          <a:lstStyle/>
          <a:p>
            <a:r>
              <a:rPr lang="en-US"/>
              <a:t>For Setting Valid Expected Growth</a:t>
            </a:r>
          </a:p>
        </p:txBody>
      </p:sp>
    </p:spTree>
    <p:extLst>
      <p:ext uri="{BB962C8B-B14F-4D97-AF65-F5344CB8AC3E}">
        <p14:creationId xmlns:p14="http://schemas.microsoft.com/office/powerpoint/2010/main" val="117321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C48A2-833C-9E47-8269-2580E7A607AC}"/>
              </a:ext>
            </a:extLst>
          </p:cNvPr>
          <p:cNvSpPr>
            <a:spLocks noGrp="1"/>
          </p:cNvSpPr>
          <p:nvPr>
            <p:ph type="title"/>
          </p:nvPr>
        </p:nvSpPr>
        <p:spPr/>
        <p:txBody>
          <a:bodyPr/>
          <a:lstStyle/>
          <a:p>
            <a:r>
              <a:rPr lang="en-US" dirty="0"/>
              <a:t>Six Models to Consider </a:t>
            </a:r>
            <a:r>
              <a:rPr lang="en-US" sz="100" dirty="0"/>
              <a:t>.</a:t>
            </a:r>
          </a:p>
        </p:txBody>
      </p:sp>
      <p:sp>
        <p:nvSpPr>
          <p:cNvPr id="11" name="Content Placeholder 10">
            <a:extLst>
              <a:ext uri="{FF2B5EF4-FFF2-40B4-BE49-F238E27FC236}">
                <a16:creationId xmlns:a16="http://schemas.microsoft.com/office/drawing/2014/main" id="{F72D7B0A-2E01-B737-7CBD-05D4F507EDFB}"/>
              </a:ext>
            </a:extLst>
          </p:cNvPr>
          <p:cNvSpPr>
            <a:spLocks noGrp="1"/>
          </p:cNvSpPr>
          <p:nvPr>
            <p:ph idx="1"/>
          </p:nvPr>
        </p:nvSpPr>
        <p:spPr>
          <a:xfrm>
            <a:off x="1140334" y="1538189"/>
            <a:ext cx="10632566" cy="4933358"/>
          </a:xfrm>
        </p:spPr>
        <p:txBody>
          <a:bodyPr>
            <a:normAutofit lnSpcReduction="10000"/>
          </a:bodyPr>
          <a:lstStyle/>
          <a:p>
            <a:pPr marL="0" indent="0">
              <a:lnSpc>
                <a:spcPct val="110000"/>
              </a:lnSpc>
              <a:spcBef>
                <a:spcPts val="0"/>
              </a:spcBef>
              <a:buNone/>
            </a:pPr>
            <a:r>
              <a:rPr lang="en-US" sz="2800" dirty="0">
                <a:latin typeface="Calibri" panose="020F0502020204030204" pitchFamily="34" charset="0"/>
                <a:cs typeface="Calibri" panose="020F0502020204030204" pitchFamily="34" charset="0"/>
              </a:rPr>
              <a:t>Individualized</a:t>
            </a:r>
          </a:p>
          <a:p>
            <a:pPr marL="0" indent="0">
              <a:lnSpc>
                <a:spcPct val="110000"/>
              </a:lnSpc>
              <a:spcBef>
                <a:spcPts val="0"/>
              </a:spcBef>
              <a:buNone/>
            </a:pPr>
            <a:endParaRPr lang="en-US" sz="2800" dirty="0">
              <a:latin typeface="Calibri" panose="020F0502020204030204" pitchFamily="34" charset="0"/>
              <a:cs typeface="Calibri" panose="020F0502020204030204" pitchFamily="34" charset="0"/>
            </a:endParaRPr>
          </a:p>
          <a:p>
            <a:pPr marL="0" indent="0">
              <a:lnSpc>
                <a:spcPct val="110000"/>
              </a:lnSpc>
              <a:spcBef>
                <a:spcPts val="0"/>
              </a:spcBef>
              <a:buNone/>
            </a:pPr>
            <a:r>
              <a:rPr lang="en-US" sz="2800" dirty="0">
                <a:latin typeface="Calibri" panose="020F0502020204030204" pitchFamily="34" charset="0"/>
                <a:cs typeface="Calibri" panose="020F0502020204030204" pitchFamily="34" charset="0"/>
              </a:rPr>
              <a:t>Common % Growth for all (Flat Rate)</a:t>
            </a:r>
          </a:p>
          <a:p>
            <a:pPr marL="0" indent="0">
              <a:lnSpc>
                <a:spcPct val="110000"/>
              </a:lnSpc>
              <a:spcBef>
                <a:spcPts val="0"/>
              </a:spcBef>
              <a:buNone/>
            </a:pPr>
            <a:endParaRPr lang="en-US" sz="2800" dirty="0">
              <a:latin typeface="Calibri" panose="020F0502020204030204" pitchFamily="34" charset="0"/>
              <a:cs typeface="Calibri" panose="020F0502020204030204" pitchFamily="34" charset="0"/>
            </a:endParaRPr>
          </a:p>
          <a:p>
            <a:pPr marL="0" indent="0">
              <a:lnSpc>
                <a:spcPct val="110000"/>
              </a:lnSpc>
              <a:spcBef>
                <a:spcPts val="0"/>
              </a:spcBef>
              <a:buNone/>
            </a:pPr>
            <a:r>
              <a:rPr lang="en-US" sz="2800" dirty="0">
                <a:latin typeface="Calibri" panose="020F0502020204030204" pitchFamily="34" charset="0"/>
                <a:cs typeface="Calibri" panose="020F0502020204030204" pitchFamily="34" charset="0"/>
              </a:rPr>
              <a:t>Percent Growth based on actual district average percent growth</a:t>
            </a:r>
          </a:p>
          <a:p>
            <a:pPr marL="0" indent="0">
              <a:lnSpc>
                <a:spcPct val="110000"/>
              </a:lnSpc>
              <a:spcBef>
                <a:spcPts val="0"/>
              </a:spcBef>
              <a:buNone/>
            </a:pPr>
            <a:endParaRPr lang="en-US" sz="2800" dirty="0">
              <a:latin typeface="Calibri" panose="020F0502020204030204" pitchFamily="34" charset="0"/>
              <a:cs typeface="Calibri" panose="020F0502020204030204" pitchFamily="34" charset="0"/>
            </a:endParaRPr>
          </a:p>
          <a:p>
            <a:pPr marL="0" indent="0">
              <a:lnSpc>
                <a:spcPct val="110000"/>
              </a:lnSpc>
              <a:spcBef>
                <a:spcPts val="0"/>
              </a:spcBef>
              <a:buNone/>
            </a:pPr>
            <a:r>
              <a:rPr lang="en-US" sz="2800" dirty="0">
                <a:latin typeface="Calibri" panose="020F0502020204030204" pitchFamily="34" charset="0"/>
                <a:cs typeface="Calibri" panose="020F0502020204030204" pitchFamily="34" charset="0"/>
              </a:rPr>
              <a:t>Gap Closure Model</a:t>
            </a:r>
          </a:p>
          <a:p>
            <a:pPr marL="0" indent="0">
              <a:lnSpc>
                <a:spcPct val="110000"/>
              </a:lnSpc>
              <a:spcBef>
                <a:spcPts val="0"/>
              </a:spcBef>
              <a:buNone/>
            </a:pPr>
            <a:endParaRPr lang="en-US" sz="2800" dirty="0">
              <a:latin typeface="Calibri" panose="020F0502020204030204" pitchFamily="34" charset="0"/>
              <a:cs typeface="Calibri" panose="020F0502020204030204" pitchFamily="34" charset="0"/>
            </a:endParaRPr>
          </a:p>
          <a:p>
            <a:pPr marL="0" indent="0">
              <a:lnSpc>
                <a:spcPct val="110000"/>
              </a:lnSpc>
              <a:spcBef>
                <a:spcPts val="0"/>
              </a:spcBef>
              <a:buNone/>
            </a:pPr>
            <a:r>
              <a:rPr lang="en-US" sz="2800" dirty="0">
                <a:latin typeface="Calibri" panose="020F0502020204030204" pitchFamily="34" charset="0"/>
                <a:cs typeface="Calibri" panose="020F0502020204030204" pitchFamily="34" charset="0"/>
              </a:rPr>
              <a:t>Graduated Percent Increase Model</a:t>
            </a:r>
          </a:p>
          <a:p>
            <a:pPr marL="0" indent="0">
              <a:lnSpc>
                <a:spcPct val="110000"/>
              </a:lnSpc>
              <a:spcBef>
                <a:spcPts val="0"/>
              </a:spcBef>
              <a:buNone/>
            </a:pPr>
            <a:endParaRPr lang="en-US" sz="2800" dirty="0">
              <a:latin typeface="Calibri" panose="020F0502020204030204" pitchFamily="34" charset="0"/>
              <a:cs typeface="Calibri" panose="020F0502020204030204" pitchFamily="34" charset="0"/>
            </a:endParaRPr>
          </a:p>
          <a:p>
            <a:pPr marL="0" indent="0">
              <a:lnSpc>
                <a:spcPct val="110000"/>
              </a:lnSpc>
              <a:spcBef>
                <a:spcPts val="0"/>
              </a:spcBef>
              <a:buNone/>
            </a:pPr>
            <a:r>
              <a:rPr lang="en-US" sz="2800" dirty="0">
                <a:latin typeface="Calibri" panose="020F0502020204030204" pitchFamily="34" charset="0"/>
                <a:cs typeface="Calibri" panose="020F0502020204030204" pitchFamily="34" charset="0"/>
              </a:rPr>
              <a:t>Quartile/Quintile</a:t>
            </a:r>
          </a:p>
        </p:txBody>
      </p:sp>
      <p:pic>
        <p:nvPicPr>
          <p:cNvPr id="6" name="Graphic 5">
            <a:extLst>
              <a:ext uri="{FF2B5EF4-FFF2-40B4-BE49-F238E27FC236}">
                <a16:creationId xmlns:a16="http://schemas.microsoft.com/office/drawing/2014/main" id="{48D4649E-A613-4864-114D-861F3AD5640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9393" y="4964792"/>
            <a:ext cx="580508" cy="580508"/>
          </a:xfrm>
          <a:prstGeom prst="rect">
            <a:avLst/>
          </a:prstGeom>
        </p:spPr>
      </p:pic>
      <p:pic>
        <p:nvPicPr>
          <p:cNvPr id="4" name="Graphic 3">
            <a:extLst>
              <a:ext uri="{FF2B5EF4-FFF2-40B4-BE49-F238E27FC236}">
                <a16:creationId xmlns:a16="http://schemas.microsoft.com/office/drawing/2014/main" id="{33705BF0-8223-EE69-5C5C-2F1374269B7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99393" y="2357633"/>
            <a:ext cx="580508" cy="580508"/>
          </a:xfrm>
          <a:prstGeom prst="rect">
            <a:avLst/>
          </a:prstGeom>
        </p:spPr>
      </p:pic>
      <p:pic>
        <p:nvPicPr>
          <p:cNvPr id="5" name="Graphic 4">
            <a:extLst>
              <a:ext uri="{FF2B5EF4-FFF2-40B4-BE49-F238E27FC236}">
                <a16:creationId xmlns:a16="http://schemas.microsoft.com/office/drawing/2014/main" id="{0C1DBBFA-A65D-8C7C-943A-FDC6D2B636AF}"/>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99393" y="4095576"/>
            <a:ext cx="580508" cy="580508"/>
          </a:xfrm>
          <a:prstGeom prst="rect">
            <a:avLst/>
          </a:prstGeom>
        </p:spPr>
      </p:pic>
      <p:pic>
        <p:nvPicPr>
          <p:cNvPr id="7" name="Graphic 6">
            <a:extLst>
              <a:ext uri="{FF2B5EF4-FFF2-40B4-BE49-F238E27FC236}">
                <a16:creationId xmlns:a16="http://schemas.microsoft.com/office/drawing/2014/main" id="{3150EBD6-05E2-757F-A37A-96042CE666B1}"/>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399393" y="1488417"/>
            <a:ext cx="580508" cy="580508"/>
          </a:xfrm>
          <a:prstGeom prst="rect">
            <a:avLst/>
          </a:prstGeom>
        </p:spPr>
      </p:pic>
      <p:pic>
        <p:nvPicPr>
          <p:cNvPr id="8" name="Graphic 7">
            <a:extLst>
              <a:ext uri="{FF2B5EF4-FFF2-40B4-BE49-F238E27FC236}">
                <a16:creationId xmlns:a16="http://schemas.microsoft.com/office/drawing/2014/main" id="{A47EA120-E0CE-4033-3E2C-A2B326CDF935}"/>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399393" y="5834009"/>
            <a:ext cx="580508" cy="580508"/>
          </a:xfrm>
          <a:prstGeom prst="rect">
            <a:avLst/>
          </a:prstGeom>
        </p:spPr>
      </p:pic>
      <p:pic>
        <p:nvPicPr>
          <p:cNvPr id="9" name="Graphic 8">
            <a:extLst>
              <a:ext uri="{FF2B5EF4-FFF2-40B4-BE49-F238E27FC236}">
                <a16:creationId xmlns:a16="http://schemas.microsoft.com/office/drawing/2014/main" id="{46F592F1-63F9-174B-FCF5-E2361D93AC29}"/>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399393" y="3226849"/>
            <a:ext cx="580019" cy="580019"/>
          </a:xfrm>
          <a:prstGeom prst="rect">
            <a:avLst/>
          </a:prstGeom>
        </p:spPr>
      </p:pic>
    </p:spTree>
    <p:extLst>
      <p:ext uri="{BB962C8B-B14F-4D97-AF65-F5344CB8AC3E}">
        <p14:creationId xmlns:p14="http://schemas.microsoft.com/office/powerpoint/2010/main" val="1870347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5B7EF-F8BA-6511-A478-BEC2C75594BC}"/>
              </a:ext>
            </a:extLst>
          </p:cNvPr>
          <p:cNvSpPr>
            <a:spLocks noGrp="1"/>
          </p:cNvSpPr>
          <p:nvPr>
            <p:ph type="ctrTitle"/>
          </p:nvPr>
        </p:nvSpPr>
        <p:spPr/>
        <p:txBody>
          <a:bodyPr/>
          <a:lstStyle/>
          <a:p>
            <a:r>
              <a:rPr lang="en-US" dirty="0"/>
              <a:t>Individualized Growth Models</a:t>
            </a:r>
          </a:p>
        </p:txBody>
      </p:sp>
      <p:sp>
        <p:nvSpPr>
          <p:cNvPr id="3" name="Subtitle 2">
            <a:extLst>
              <a:ext uri="{FF2B5EF4-FFF2-40B4-BE49-F238E27FC236}">
                <a16:creationId xmlns:a16="http://schemas.microsoft.com/office/drawing/2014/main" id="{84F4CD01-6EBE-8197-B55E-FBC36DBCB93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598231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B7A72-1121-64EB-B69B-217EA16D0810}"/>
              </a:ext>
            </a:extLst>
          </p:cNvPr>
          <p:cNvSpPr>
            <a:spLocks noGrp="1"/>
          </p:cNvSpPr>
          <p:nvPr>
            <p:ph type="title"/>
          </p:nvPr>
        </p:nvSpPr>
        <p:spPr/>
        <p:txBody>
          <a:bodyPr/>
          <a:lstStyle/>
          <a:p>
            <a:r>
              <a:rPr lang="en-US"/>
              <a:t>Individualized Growth Model</a:t>
            </a:r>
          </a:p>
        </p:txBody>
      </p:sp>
      <p:sp>
        <p:nvSpPr>
          <p:cNvPr id="3" name="Content Placeholder 2">
            <a:extLst>
              <a:ext uri="{FF2B5EF4-FFF2-40B4-BE49-F238E27FC236}">
                <a16:creationId xmlns:a16="http://schemas.microsoft.com/office/drawing/2014/main" id="{0245C8E5-6206-0395-C3AE-92061DA16F1E}"/>
              </a:ext>
            </a:extLst>
          </p:cNvPr>
          <p:cNvSpPr>
            <a:spLocks noGrp="1"/>
          </p:cNvSpPr>
          <p:nvPr>
            <p:ph sz="half" idx="1"/>
          </p:nvPr>
        </p:nvSpPr>
        <p:spPr/>
        <p:txBody>
          <a:bodyPr>
            <a:normAutofit/>
          </a:bodyPr>
          <a:lstStyle/>
          <a:p>
            <a:r>
              <a:rPr lang="en-US" dirty="0">
                <a:latin typeface="Calibri" panose="020F0502020204030204" pitchFamily="34" charset="0"/>
                <a:cs typeface="Calibri" panose="020F0502020204030204" pitchFamily="34" charset="0"/>
              </a:rPr>
              <a:t>Custom growth targets established for individual students based on their own unique history/data</a:t>
            </a:r>
          </a:p>
          <a:p>
            <a:r>
              <a:rPr lang="en-US" dirty="0">
                <a:latin typeface="Calibri" panose="020F0502020204030204" pitchFamily="34" charset="0"/>
                <a:cs typeface="Calibri" panose="020F0502020204030204" pitchFamily="34" charset="0"/>
              </a:rPr>
              <a:t>Good option for Special Education</a:t>
            </a:r>
          </a:p>
        </p:txBody>
      </p:sp>
      <p:pic>
        <p:nvPicPr>
          <p:cNvPr id="6" name="Content Placeholder 5">
            <a:extLst>
              <a:ext uri="{FF2B5EF4-FFF2-40B4-BE49-F238E27FC236}">
                <a16:creationId xmlns:a16="http://schemas.microsoft.com/office/drawing/2014/main" id="{378FADFF-3EAE-7D02-9F58-ED2794B262D6}"/>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270044" y="2088884"/>
            <a:ext cx="3206045" cy="3206045"/>
          </a:xfrm>
          <a:prstGeom prst="rect">
            <a:avLst/>
          </a:prstGeom>
        </p:spPr>
      </p:pic>
    </p:spTree>
    <p:extLst>
      <p:ext uri="{BB962C8B-B14F-4D97-AF65-F5344CB8AC3E}">
        <p14:creationId xmlns:p14="http://schemas.microsoft.com/office/powerpoint/2010/main" val="20524716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55718-654D-397E-345D-45F59D039D50}"/>
              </a:ext>
            </a:extLst>
          </p:cNvPr>
          <p:cNvSpPr>
            <a:spLocks noGrp="1"/>
          </p:cNvSpPr>
          <p:nvPr>
            <p:ph type="title"/>
          </p:nvPr>
        </p:nvSpPr>
        <p:spPr/>
        <p:txBody>
          <a:bodyPr/>
          <a:lstStyle/>
          <a:p>
            <a:r>
              <a:rPr lang="en-US"/>
              <a:t>Individualized Growth Model Example</a:t>
            </a:r>
          </a:p>
        </p:txBody>
      </p:sp>
      <p:sp>
        <p:nvSpPr>
          <p:cNvPr id="3" name="Content Placeholder 2">
            <a:extLst>
              <a:ext uri="{FF2B5EF4-FFF2-40B4-BE49-F238E27FC236}">
                <a16:creationId xmlns:a16="http://schemas.microsoft.com/office/drawing/2014/main" id="{C3F61BF3-915B-EADE-702A-28020C5CB5EF}"/>
              </a:ext>
            </a:extLst>
          </p:cNvPr>
          <p:cNvSpPr>
            <a:spLocks noGrp="1"/>
          </p:cNvSpPr>
          <p:nvPr>
            <p:ph idx="1"/>
          </p:nvPr>
        </p:nvSpPr>
        <p:spPr/>
        <p:txBody>
          <a:bodyPr/>
          <a:lstStyle/>
          <a:p>
            <a:pPr marL="0" indent="0">
              <a:buNone/>
            </a:pPr>
            <a:r>
              <a:rPr lang="en-US"/>
              <a:t>Kirby is a student with multiple intensive needs. He is in the 9</a:t>
            </a:r>
            <a:r>
              <a:rPr lang="en-US" baseline="30000"/>
              <a:t>th</a:t>
            </a:r>
            <a:r>
              <a:rPr lang="en-US"/>
              <a:t> grade in a self-contained classroom with 5 other students who also have multiple intensive needs across a variety of areas. His teacher, Ms. Lopez reviewed previous data, current and previous IEPs and has collected observational data for Kirby during the 1</a:t>
            </a:r>
            <a:r>
              <a:rPr lang="en-US" baseline="30000"/>
              <a:t>st</a:t>
            </a:r>
            <a:r>
              <a:rPr lang="en-US"/>
              <a:t> 6 weeks of school. Ms. Lopez set a literacy goal for Kirby of letter recognition of 20 out of 26 letters in the alphabet by the end of the year. (Currently, Kirby recognizes only 4.)</a:t>
            </a:r>
          </a:p>
          <a:p>
            <a:pPr marL="0" indent="0">
              <a:buNone/>
            </a:pPr>
            <a:endParaRPr lang="en-US"/>
          </a:p>
        </p:txBody>
      </p:sp>
    </p:spTree>
    <p:extLst>
      <p:ext uri="{BB962C8B-B14F-4D97-AF65-F5344CB8AC3E}">
        <p14:creationId xmlns:p14="http://schemas.microsoft.com/office/powerpoint/2010/main" val="29355226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317E0-25CA-8647-45FF-C826BB8C4F97}"/>
              </a:ext>
            </a:extLst>
          </p:cNvPr>
          <p:cNvSpPr>
            <a:spLocks noGrp="1"/>
          </p:cNvSpPr>
          <p:nvPr>
            <p:ph type="title"/>
          </p:nvPr>
        </p:nvSpPr>
        <p:spPr/>
        <p:txBody>
          <a:bodyPr>
            <a:noAutofit/>
          </a:bodyPr>
          <a:lstStyle/>
          <a:p>
            <a:r>
              <a:rPr lang="en-US" sz="3200"/>
              <a:t>Individualized Growth Model Example cont. </a:t>
            </a:r>
          </a:p>
        </p:txBody>
      </p:sp>
      <p:sp>
        <p:nvSpPr>
          <p:cNvPr id="3" name="Content Placeholder 2">
            <a:extLst>
              <a:ext uri="{FF2B5EF4-FFF2-40B4-BE49-F238E27FC236}">
                <a16:creationId xmlns:a16="http://schemas.microsoft.com/office/drawing/2014/main" id="{C7573D0F-08E9-DBA9-EB87-3FF98DED0CEF}"/>
              </a:ext>
            </a:extLst>
          </p:cNvPr>
          <p:cNvSpPr>
            <a:spLocks noGrp="1"/>
          </p:cNvSpPr>
          <p:nvPr>
            <p:ph sz="half" idx="1"/>
          </p:nvPr>
        </p:nvSpPr>
        <p:spPr/>
        <p:txBody>
          <a:bodyPr/>
          <a:lstStyle/>
          <a:p>
            <a:r>
              <a:rPr lang="en-US" dirty="0"/>
              <a:t>By the end of the year, Kirby is able to recognize 20 letters, and has moved ahead to some basic word recognition, being able to read 5 or 6 words including “cat” and “dog”</a:t>
            </a:r>
          </a:p>
          <a:p>
            <a:r>
              <a:rPr lang="en-US" dirty="0"/>
              <a:t>Kirby met his growth target.</a:t>
            </a:r>
          </a:p>
        </p:txBody>
      </p:sp>
      <p:pic>
        <p:nvPicPr>
          <p:cNvPr id="6" name="Content Placeholder 5">
            <a:extLst>
              <a:ext uri="{FF2B5EF4-FFF2-40B4-BE49-F238E27FC236}">
                <a16:creationId xmlns:a16="http://schemas.microsoft.com/office/drawing/2014/main" id="{2F325E3B-D1C7-E72C-D655-4BC270A9AD14}"/>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52266" y="2156618"/>
            <a:ext cx="3244465" cy="3244465"/>
          </a:xfrm>
        </p:spPr>
      </p:pic>
    </p:spTree>
    <p:extLst>
      <p:ext uri="{BB962C8B-B14F-4D97-AF65-F5344CB8AC3E}">
        <p14:creationId xmlns:p14="http://schemas.microsoft.com/office/powerpoint/2010/main" val="23288486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DC6AA-1E28-3951-1D14-75255D86BD9E}"/>
              </a:ext>
            </a:extLst>
          </p:cNvPr>
          <p:cNvSpPr>
            <a:spLocks noGrp="1"/>
          </p:cNvSpPr>
          <p:nvPr>
            <p:ph type="title"/>
          </p:nvPr>
        </p:nvSpPr>
        <p:spPr/>
        <p:txBody>
          <a:bodyPr>
            <a:noAutofit/>
          </a:bodyPr>
          <a:lstStyle/>
          <a:p>
            <a:r>
              <a:rPr lang="en-US" sz="3200"/>
              <a:t>Individualized Growth Model Considerations</a:t>
            </a:r>
          </a:p>
        </p:txBody>
      </p:sp>
      <p:sp>
        <p:nvSpPr>
          <p:cNvPr id="3" name="Text Placeholder 2">
            <a:extLst>
              <a:ext uri="{FF2B5EF4-FFF2-40B4-BE49-F238E27FC236}">
                <a16:creationId xmlns:a16="http://schemas.microsoft.com/office/drawing/2014/main" id="{0C0EF7B1-44A7-2867-B247-F9063142A7D0}"/>
              </a:ext>
            </a:extLst>
          </p:cNvPr>
          <p:cNvSpPr>
            <a:spLocks noGrp="1"/>
          </p:cNvSpPr>
          <p:nvPr>
            <p:ph type="body" idx="1"/>
          </p:nvPr>
        </p:nvSpPr>
        <p:spPr/>
        <p:txBody>
          <a:bodyPr/>
          <a:lstStyle/>
          <a:p>
            <a:r>
              <a:rPr lang="en-US"/>
              <a:t>Benefits</a:t>
            </a:r>
          </a:p>
        </p:txBody>
      </p:sp>
      <p:sp>
        <p:nvSpPr>
          <p:cNvPr id="4" name="Content Placeholder 3">
            <a:extLst>
              <a:ext uri="{FF2B5EF4-FFF2-40B4-BE49-F238E27FC236}">
                <a16:creationId xmlns:a16="http://schemas.microsoft.com/office/drawing/2014/main" id="{BF47FDBA-969C-B352-1885-9C109241F74C}"/>
              </a:ext>
            </a:extLst>
          </p:cNvPr>
          <p:cNvSpPr>
            <a:spLocks noGrp="1"/>
          </p:cNvSpPr>
          <p:nvPr>
            <p:ph sz="half" idx="2"/>
          </p:nvPr>
        </p:nvSpPr>
        <p:spPr/>
        <p:txBody>
          <a:bodyPr>
            <a:normAutofit/>
          </a:bodyPr>
          <a:lstStyle/>
          <a:p>
            <a:pPr>
              <a:buFont typeface="Arial" panose="020B0604020202020204" pitchFamily="34" charset="0"/>
              <a:buChar char="•"/>
            </a:pPr>
            <a:r>
              <a:rPr lang="en-US" dirty="0">
                <a:latin typeface="Calibri" panose="020F0502020204030204" pitchFamily="34" charset="0"/>
                <a:cs typeface="Calibri" panose="020F0502020204030204" pitchFamily="34" charset="0"/>
              </a:rPr>
              <a:t>A good fit for students with IEPs</a:t>
            </a:r>
          </a:p>
          <a:p>
            <a:pPr>
              <a:buFont typeface="Arial" panose="020B0604020202020204" pitchFamily="34" charset="0"/>
              <a:buChar char="•"/>
            </a:pPr>
            <a:r>
              <a:rPr lang="en-US" dirty="0">
                <a:latin typeface="Calibri" panose="020F0502020204030204" pitchFamily="34" charset="0"/>
                <a:cs typeface="Calibri" panose="020F0502020204030204" pitchFamily="34" charset="0"/>
              </a:rPr>
              <a:t>Allows for different expectations of growth, based on student current and historical data (custom)</a:t>
            </a:r>
          </a:p>
          <a:p>
            <a:pPr>
              <a:buFont typeface="Arial" panose="020B0604020202020204" pitchFamily="34" charset="0"/>
              <a:buChar char="•"/>
            </a:pPr>
            <a:r>
              <a:rPr lang="en-US" dirty="0">
                <a:latin typeface="Calibri" panose="020F0502020204030204" pitchFamily="34" charset="0"/>
                <a:cs typeface="Calibri" panose="020F0502020204030204" pitchFamily="34" charset="0"/>
              </a:rPr>
              <a:t>Applies to all students regardless of baseline ability</a:t>
            </a:r>
          </a:p>
          <a:p>
            <a:pPr>
              <a:buNone/>
            </a:pPr>
            <a:endParaRPr lang="en-US" dirty="0"/>
          </a:p>
        </p:txBody>
      </p:sp>
      <p:sp>
        <p:nvSpPr>
          <p:cNvPr id="5" name="Text Placeholder 4">
            <a:extLst>
              <a:ext uri="{FF2B5EF4-FFF2-40B4-BE49-F238E27FC236}">
                <a16:creationId xmlns:a16="http://schemas.microsoft.com/office/drawing/2014/main" id="{6C6D7660-6136-A906-8A4A-C7773015C0CA}"/>
              </a:ext>
            </a:extLst>
          </p:cNvPr>
          <p:cNvSpPr>
            <a:spLocks noGrp="1"/>
          </p:cNvSpPr>
          <p:nvPr>
            <p:ph type="body" sz="quarter" idx="3"/>
          </p:nvPr>
        </p:nvSpPr>
        <p:spPr/>
        <p:txBody>
          <a:bodyPr/>
          <a:lstStyle/>
          <a:p>
            <a:r>
              <a:rPr lang="en-US"/>
              <a:t>Considerations</a:t>
            </a:r>
          </a:p>
        </p:txBody>
      </p:sp>
      <p:sp>
        <p:nvSpPr>
          <p:cNvPr id="6" name="Content Placeholder 5">
            <a:extLst>
              <a:ext uri="{FF2B5EF4-FFF2-40B4-BE49-F238E27FC236}">
                <a16:creationId xmlns:a16="http://schemas.microsoft.com/office/drawing/2014/main" id="{F700CD77-AC78-7A11-A7E9-6744DEE32F92}"/>
              </a:ext>
            </a:extLst>
          </p:cNvPr>
          <p:cNvSpPr>
            <a:spLocks noGrp="1"/>
          </p:cNvSpPr>
          <p:nvPr>
            <p:ph sz="quarter" idx="4"/>
          </p:nvPr>
        </p:nvSpPr>
        <p:spPr/>
        <p:txBody>
          <a:bodyPr>
            <a:normAutofit/>
          </a:bodyPr>
          <a:lstStyle/>
          <a:p>
            <a:pPr>
              <a:buFont typeface="Arial" panose="020B0604020202020204" pitchFamily="34" charset="0"/>
              <a:buChar char="•"/>
            </a:pPr>
            <a:r>
              <a:rPr lang="en-US" dirty="0">
                <a:latin typeface="Calibri" panose="020F0502020204030204" pitchFamily="34" charset="0"/>
                <a:cs typeface="Calibri" panose="020F0502020204030204" pitchFamily="34" charset="0"/>
              </a:rPr>
              <a:t>Requires access to historical student data</a:t>
            </a:r>
          </a:p>
          <a:p>
            <a:pPr>
              <a:buFont typeface="Arial" panose="020B0604020202020204" pitchFamily="34" charset="0"/>
              <a:buChar char="•"/>
            </a:pPr>
            <a:r>
              <a:rPr lang="en-US" dirty="0">
                <a:latin typeface="Calibri" panose="020F0502020204030204" pitchFamily="34" charset="0"/>
                <a:cs typeface="Calibri" panose="020F0502020204030204" pitchFamily="34" charset="0"/>
              </a:rPr>
              <a:t>Requires a high degree of familiarity with the student</a:t>
            </a:r>
          </a:p>
          <a:p>
            <a:pPr>
              <a:buFont typeface="Arial" panose="020B0604020202020204" pitchFamily="34" charset="0"/>
              <a:buChar char="•"/>
            </a:pPr>
            <a:r>
              <a:rPr lang="en-US" dirty="0">
                <a:latin typeface="Calibri" panose="020F0502020204030204" pitchFamily="34" charset="0"/>
                <a:cs typeface="Calibri" panose="020F0502020204030204" pitchFamily="34" charset="0"/>
              </a:rPr>
              <a:t>Can be overly burdensome for large groups of students</a:t>
            </a:r>
          </a:p>
          <a:p>
            <a:pPr>
              <a:buNone/>
            </a:pPr>
            <a:endParaRPr lang="en-US" dirty="0"/>
          </a:p>
        </p:txBody>
      </p:sp>
    </p:spTree>
    <p:extLst>
      <p:ext uri="{BB962C8B-B14F-4D97-AF65-F5344CB8AC3E}">
        <p14:creationId xmlns:p14="http://schemas.microsoft.com/office/powerpoint/2010/main" val="29540023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FE85E-BB29-3D0C-5FF0-84A37C8D4290}"/>
              </a:ext>
            </a:extLst>
          </p:cNvPr>
          <p:cNvSpPr>
            <a:spLocks noGrp="1"/>
          </p:cNvSpPr>
          <p:nvPr>
            <p:ph type="ctrTitle"/>
          </p:nvPr>
        </p:nvSpPr>
        <p:spPr>
          <a:xfrm>
            <a:off x="1320800" y="4530222"/>
            <a:ext cx="9595556" cy="1055053"/>
          </a:xfrm>
        </p:spPr>
        <p:txBody>
          <a:bodyPr>
            <a:normAutofit fontScale="90000"/>
          </a:bodyPr>
          <a:lstStyle/>
          <a:p>
            <a:r>
              <a:rPr lang="en-US" dirty="0"/>
              <a:t>Common % Growth for All (Flat Rate)</a:t>
            </a:r>
          </a:p>
        </p:txBody>
      </p:sp>
      <p:sp>
        <p:nvSpPr>
          <p:cNvPr id="4" name="Subtitle 3">
            <a:extLst>
              <a:ext uri="{FF2B5EF4-FFF2-40B4-BE49-F238E27FC236}">
                <a16:creationId xmlns:a16="http://schemas.microsoft.com/office/drawing/2014/main" id="{FB2706E0-3FFE-C9DD-76A2-BC20C5A29D0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7646231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15468-DCF3-96A0-371A-29D3E71686F3}"/>
              </a:ext>
            </a:extLst>
          </p:cNvPr>
          <p:cNvSpPr>
            <a:spLocks noGrp="1"/>
          </p:cNvSpPr>
          <p:nvPr>
            <p:ph type="title"/>
          </p:nvPr>
        </p:nvSpPr>
        <p:spPr/>
        <p:txBody>
          <a:bodyPr>
            <a:normAutofit fontScale="90000"/>
          </a:bodyPr>
          <a:lstStyle/>
          <a:p>
            <a:r>
              <a:rPr lang="en-US"/>
              <a:t>Common % or “Flat Rate” Growth Model</a:t>
            </a:r>
          </a:p>
        </p:txBody>
      </p:sp>
      <p:sp>
        <p:nvSpPr>
          <p:cNvPr id="3" name="Content Placeholder 2">
            <a:extLst>
              <a:ext uri="{FF2B5EF4-FFF2-40B4-BE49-F238E27FC236}">
                <a16:creationId xmlns:a16="http://schemas.microsoft.com/office/drawing/2014/main" id="{E834DF42-29B8-132B-3F2E-476A33ACE4B4}"/>
              </a:ext>
            </a:extLst>
          </p:cNvPr>
          <p:cNvSpPr>
            <a:spLocks noGrp="1"/>
          </p:cNvSpPr>
          <p:nvPr>
            <p:ph sz="half" idx="1"/>
          </p:nvPr>
        </p:nvSpPr>
        <p:spPr>
          <a:xfrm>
            <a:off x="399392" y="1535167"/>
            <a:ext cx="6656163" cy="4351338"/>
          </a:xfrm>
        </p:spPr>
        <p:txBody>
          <a:bodyPr vert="horz" lIns="91440" tIns="45720" rIns="91440" bIns="45720" rtlCol="0" anchor="ctr">
            <a:normAutofit/>
          </a:bodyPr>
          <a:lstStyle/>
          <a:p>
            <a:pPr>
              <a:buFont typeface="Arial" panose="020B0604020202020204" pitchFamily="34" charset="0"/>
              <a:buChar char="•"/>
            </a:pPr>
            <a:r>
              <a:rPr lang="en-US" sz="2800" dirty="0">
                <a:latin typeface="Calibri"/>
                <a:cs typeface="Calibri"/>
              </a:rPr>
              <a:t>There is a set percentage of growth, e.g</a:t>
            </a:r>
            <a:r>
              <a:rPr lang="en-US" dirty="0">
                <a:latin typeface="Calibri"/>
                <a:cs typeface="Calibri"/>
              </a:rPr>
              <a:t>.,</a:t>
            </a:r>
            <a:r>
              <a:rPr lang="en-US" sz="2800" dirty="0">
                <a:latin typeface="Calibri"/>
                <a:cs typeface="Calibri"/>
              </a:rPr>
              <a:t> 45</a:t>
            </a:r>
            <a:r>
              <a:rPr lang="en-US" dirty="0">
                <a:latin typeface="Calibri"/>
                <a:cs typeface="Calibri"/>
              </a:rPr>
              <a:t>%</a:t>
            </a:r>
            <a:r>
              <a:rPr lang="en-US" sz="2800" dirty="0">
                <a:latin typeface="Calibri"/>
                <a:cs typeface="Calibri"/>
              </a:rPr>
              <a:t> set as the target for all students</a:t>
            </a:r>
          </a:p>
          <a:p>
            <a:pPr>
              <a:buFont typeface="Arial" panose="020B0604020202020204" pitchFamily="34" charset="0"/>
              <a:buChar char="•"/>
            </a:pPr>
            <a:r>
              <a:rPr lang="en-US" sz="2800" dirty="0">
                <a:latin typeface="Calibri"/>
                <a:cs typeface="Calibri"/>
              </a:rPr>
              <a:t>The percent is applied to each student’s beginning-of-year score to determine the expected end-of-year growth score</a:t>
            </a:r>
          </a:p>
          <a:p>
            <a:pPr>
              <a:buFont typeface="Arial" panose="020B0604020202020204" pitchFamily="34" charset="0"/>
              <a:buChar char="•"/>
            </a:pPr>
            <a:r>
              <a:rPr lang="en-US" sz="2800" dirty="0">
                <a:latin typeface="Calibri"/>
                <a:cs typeface="Calibri"/>
              </a:rPr>
              <a:t>Students’ post-test scores are then compared to their expected growth scores to determine if they met expected growth or not</a:t>
            </a:r>
          </a:p>
        </p:txBody>
      </p:sp>
      <p:pic>
        <p:nvPicPr>
          <p:cNvPr id="6" name="Content Placeholder 5">
            <a:extLst>
              <a:ext uri="{FF2B5EF4-FFF2-40B4-BE49-F238E27FC236}">
                <a16:creationId xmlns:a16="http://schemas.microsoft.com/office/drawing/2014/main" id="{F255D8FC-A687-5B98-D79E-B291DE856965}"/>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992532" y="2156618"/>
            <a:ext cx="3244465" cy="3244465"/>
          </a:xfrm>
          <a:prstGeom prst="rect">
            <a:avLst/>
          </a:prstGeom>
        </p:spPr>
      </p:pic>
    </p:spTree>
    <p:extLst>
      <p:ext uri="{BB962C8B-B14F-4D97-AF65-F5344CB8AC3E}">
        <p14:creationId xmlns:p14="http://schemas.microsoft.com/office/powerpoint/2010/main" val="1374812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1D3FF-CD63-E7B2-A314-7202091966B4}"/>
              </a:ext>
            </a:extLst>
          </p:cNvPr>
          <p:cNvSpPr>
            <a:spLocks noGrp="1"/>
          </p:cNvSpPr>
          <p:nvPr>
            <p:ph type="title"/>
          </p:nvPr>
        </p:nvSpPr>
        <p:spPr/>
        <p:txBody>
          <a:bodyPr/>
          <a:lstStyle/>
          <a:p>
            <a:r>
              <a:rPr lang="en-US"/>
              <a:t>Objectives</a:t>
            </a:r>
          </a:p>
        </p:txBody>
      </p:sp>
      <p:sp>
        <p:nvSpPr>
          <p:cNvPr id="3" name="Content Placeholder 2">
            <a:extLst>
              <a:ext uri="{FF2B5EF4-FFF2-40B4-BE49-F238E27FC236}">
                <a16:creationId xmlns:a16="http://schemas.microsoft.com/office/drawing/2014/main" id="{21495E5A-C682-F3C3-635D-01234D081699}"/>
              </a:ext>
            </a:extLst>
          </p:cNvPr>
          <p:cNvSpPr>
            <a:spLocks noGrp="1"/>
          </p:cNvSpPr>
          <p:nvPr>
            <p:ph idx="1"/>
          </p:nvPr>
        </p:nvSpPr>
        <p:spPr/>
        <p:txBody>
          <a:bodyPr vert="horz" lIns="91440" tIns="45720" rIns="91440" bIns="45720" rtlCol="0" anchor="t">
            <a:normAutofit/>
          </a:bodyPr>
          <a:lstStyle/>
          <a:p>
            <a:pPr marL="0" indent="0">
              <a:buNone/>
            </a:pPr>
            <a:r>
              <a:rPr lang="en-US" dirty="0"/>
              <a:t>Districts will be able to:</a:t>
            </a:r>
          </a:p>
          <a:p>
            <a:r>
              <a:rPr lang="en-US" dirty="0"/>
              <a:t>Understand how to ensure an assessment is valid before planning to set expected growth.</a:t>
            </a:r>
            <a:endParaRPr lang="en-US" dirty="0">
              <a:cs typeface="Calibri"/>
            </a:endParaRPr>
          </a:p>
          <a:p>
            <a:r>
              <a:rPr lang="en-US" dirty="0"/>
              <a:t>Understand requirements and best practices for setting expected growth targets.</a:t>
            </a:r>
            <a:endParaRPr lang="en-US" dirty="0">
              <a:cs typeface="Calibri"/>
            </a:endParaRPr>
          </a:p>
          <a:p>
            <a:r>
              <a:rPr lang="en-US" dirty="0"/>
              <a:t>Explain how various models for setting expected growth targets work.</a:t>
            </a:r>
            <a:endParaRPr lang="en-US" dirty="0">
              <a:cs typeface="Calibri"/>
            </a:endParaRPr>
          </a:p>
          <a:p>
            <a:r>
              <a:rPr lang="en-US" dirty="0"/>
              <a:t>Determine the pros and cons of each method, given your district context.</a:t>
            </a:r>
            <a:endParaRPr lang="en-US" dirty="0">
              <a:cs typeface="Calibri"/>
            </a:endParaRPr>
          </a:p>
          <a:p>
            <a:endParaRPr lang="en-US" dirty="0"/>
          </a:p>
        </p:txBody>
      </p:sp>
    </p:spTree>
    <p:extLst>
      <p:ext uri="{BB962C8B-B14F-4D97-AF65-F5344CB8AC3E}">
        <p14:creationId xmlns:p14="http://schemas.microsoft.com/office/powerpoint/2010/main" val="38528467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12EAC-A576-DAE9-B555-A4104FA3A80F}"/>
              </a:ext>
            </a:extLst>
          </p:cNvPr>
          <p:cNvSpPr>
            <a:spLocks noGrp="1"/>
          </p:cNvSpPr>
          <p:nvPr>
            <p:ph type="title"/>
          </p:nvPr>
        </p:nvSpPr>
        <p:spPr/>
        <p:txBody>
          <a:bodyPr>
            <a:noAutofit/>
          </a:bodyPr>
          <a:lstStyle/>
          <a:p>
            <a:r>
              <a:rPr lang="en-US" sz="3200"/>
              <a:t>Common % Flat Rate Growth Model Example</a:t>
            </a:r>
          </a:p>
        </p:txBody>
      </p:sp>
      <p:sp>
        <p:nvSpPr>
          <p:cNvPr id="5" name="Content Placeholder 4">
            <a:extLst>
              <a:ext uri="{FF2B5EF4-FFF2-40B4-BE49-F238E27FC236}">
                <a16:creationId xmlns:a16="http://schemas.microsoft.com/office/drawing/2014/main" id="{A2528A1E-D644-2755-F42A-1860DEC91E0C}"/>
              </a:ext>
            </a:extLst>
          </p:cNvPr>
          <p:cNvSpPr>
            <a:spLocks noGrp="1"/>
          </p:cNvSpPr>
          <p:nvPr>
            <p:ph idx="1"/>
          </p:nvPr>
        </p:nvSpPr>
        <p:spPr/>
        <p:txBody>
          <a:bodyPr/>
          <a:lstStyle/>
          <a:p>
            <a:pPr marL="0" indent="0">
              <a:buNone/>
            </a:pPr>
            <a:r>
              <a:rPr lang="en-US" dirty="0">
                <a:solidFill>
                  <a:schemeClr val="tx1"/>
                </a:solidFill>
              </a:rPr>
              <a:t>Based on agreed-upon percentage points.  Tumbleweed ISD sets the expected growth rate at 50% points.</a:t>
            </a:r>
          </a:p>
        </p:txBody>
      </p:sp>
      <p:graphicFrame>
        <p:nvGraphicFramePr>
          <p:cNvPr id="4" name="Table 4">
            <a:extLst>
              <a:ext uri="{FF2B5EF4-FFF2-40B4-BE49-F238E27FC236}">
                <a16:creationId xmlns:a16="http://schemas.microsoft.com/office/drawing/2014/main" id="{21D5D95D-FCAB-AACD-3411-82F9E27F6E50}"/>
              </a:ext>
            </a:extLst>
          </p:cNvPr>
          <p:cNvGraphicFramePr>
            <a:graphicFrameLocks noGrp="1"/>
          </p:cNvGraphicFramePr>
          <p:nvPr>
            <p:extLst>
              <p:ext uri="{D42A27DB-BD31-4B8C-83A1-F6EECF244321}">
                <p14:modId xmlns:p14="http://schemas.microsoft.com/office/powerpoint/2010/main" val="3205375109"/>
              </p:ext>
            </p:extLst>
          </p:nvPr>
        </p:nvGraphicFramePr>
        <p:xfrm>
          <a:off x="1784831" y="2705183"/>
          <a:ext cx="8310225" cy="3127588"/>
        </p:xfrm>
        <a:graphic>
          <a:graphicData uri="http://schemas.openxmlformats.org/drawingml/2006/table">
            <a:tbl>
              <a:tblPr firstRow="1" bandRow="1">
                <a:tableStyleId>{0E3FDE45-AF77-4B5C-9715-49D594BDF05E}</a:tableStyleId>
              </a:tblPr>
              <a:tblGrid>
                <a:gridCol w="1662045">
                  <a:extLst>
                    <a:ext uri="{9D8B030D-6E8A-4147-A177-3AD203B41FA5}">
                      <a16:colId xmlns:a16="http://schemas.microsoft.com/office/drawing/2014/main" val="1922023347"/>
                    </a:ext>
                  </a:extLst>
                </a:gridCol>
                <a:gridCol w="1662045">
                  <a:extLst>
                    <a:ext uri="{9D8B030D-6E8A-4147-A177-3AD203B41FA5}">
                      <a16:colId xmlns:a16="http://schemas.microsoft.com/office/drawing/2014/main" val="1065787861"/>
                    </a:ext>
                  </a:extLst>
                </a:gridCol>
                <a:gridCol w="1662045">
                  <a:extLst>
                    <a:ext uri="{9D8B030D-6E8A-4147-A177-3AD203B41FA5}">
                      <a16:colId xmlns:a16="http://schemas.microsoft.com/office/drawing/2014/main" val="204672398"/>
                    </a:ext>
                  </a:extLst>
                </a:gridCol>
                <a:gridCol w="1662045">
                  <a:extLst>
                    <a:ext uri="{9D8B030D-6E8A-4147-A177-3AD203B41FA5}">
                      <a16:colId xmlns:a16="http://schemas.microsoft.com/office/drawing/2014/main" val="2946325956"/>
                    </a:ext>
                  </a:extLst>
                </a:gridCol>
                <a:gridCol w="1662045">
                  <a:extLst>
                    <a:ext uri="{9D8B030D-6E8A-4147-A177-3AD203B41FA5}">
                      <a16:colId xmlns:a16="http://schemas.microsoft.com/office/drawing/2014/main" val="1724146316"/>
                    </a:ext>
                  </a:extLst>
                </a:gridCol>
              </a:tblGrid>
              <a:tr h="621877">
                <a:tc>
                  <a:txBody>
                    <a:bodyPr/>
                    <a:lstStyle/>
                    <a:p>
                      <a:pPr algn="ctr"/>
                      <a:r>
                        <a:rPr lang="en-US" dirty="0"/>
                        <a:t>Student</a:t>
                      </a:r>
                    </a:p>
                  </a:txBody>
                  <a:tcPr anchor="ctr"/>
                </a:tc>
                <a:tc>
                  <a:txBody>
                    <a:bodyPr/>
                    <a:lstStyle/>
                    <a:p>
                      <a:pPr algn="ctr"/>
                      <a:r>
                        <a:rPr lang="en-US"/>
                        <a:t>Beginning of Year Score</a:t>
                      </a:r>
                    </a:p>
                  </a:txBody>
                  <a:tcPr anchor="ctr"/>
                </a:tc>
                <a:tc>
                  <a:txBody>
                    <a:bodyPr/>
                    <a:lstStyle/>
                    <a:p>
                      <a:pPr algn="ctr"/>
                      <a:r>
                        <a:rPr lang="en-US"/>
                        <a:t>Expected Growth Target</a:t>
                      </a:r>
                    </a:p>
                  </a:txBody>
                  <a:tcPr anchor="ctr"/>
                </a:tc>
                <a:tc>
                  <a:txBody>
                    <a:bodyPr/>
                    <a:lstStyle/>
                    <a:p>
                      <a:pPr algn="ctr"/>
                      <a:r>
                        <a:rPr lang="en-US"/>
                        <a:t>End of Year Score</a:t>
                      </a:r>
                    </a:p>
                  </a:txBody>
                  <a:tcPr anchor="ctr"/>
                </a:tc>
                <a:tc>
                  <a:txBody>
                    <a:bodyPr/>
                    <a:lstStyle/>
                    <a:p>
                      <a:pPr algn="ctr"/>
                      <a:r>
                        <a:rPr lang="en-US"/>
                        <a:t>Met Expected Growth</a:t>
                      </a:r>
                    </a:p>
                  </a:txBody>
                  <a:tcPr anchor="ctr"/>
                </a:tc>
                <a:extLst>
                  <a:ext uri="{0D108BD9-81ED-4DB2-BD59-A6C34878D82A}">
                    <a16:rowId xmlns:a16="http://schemas.microsoft.com/office/drawing/2014/main" val="1842539882"/>
                  </a:ext>
                </a:extLst>
              </a:tr>
              <a:tr h="621877">
                <a:tc>
                  <a:txBody>
                    <a:bodyPr/>
                    <a:lstStyle/>
                    <a:p>
                      <a:pPr algn="ctr"/>
                      <a:r>
                        <a:rPr lang="en-US" dirty="0"/>
                        <a:t>Courtney</a:t>
                      </a:r>
                    </a:p>
                  </a:txBody>
                  <a:tcPr anchor="ctr"/>
                </a:tc>
                <a:tc>
                  <a:txBody>
                    <a:bodyPr/>
                    <a:lstStyle/>
                    <a:p>
                      <a:pPr algn="ctr"/>
                      <a:r>
                        <a:rPr lang="en-US"/>
                        <a:t>40%</a:t>
                      </a:r>
                    </a:p>
                  </a:txBody>
                  <a:tcPr anchor="ctr"/>
                </a:tc>
                <a:tc>
                  <a:txBody>
                    <a:bodyPr/>
                    <a:lstStyle/>
                    <a:p>
                      <a:pPr algn="ctr"/>
                      <a:r>
                        <a:rPr lang="en-US"/>
                        <a:t>90%</a:t>
                      </a:r>
                    </a:p>
                  </a:txBody>
                  <a:tcPr anchor="ctr"/>
                </a:tc>
                <a:tc>
                  <a:txBody>
                    <a:bodyPr/>
                    <a:lstStyle/>
                    <a:p>
                      <a:pPr algn="ctr"/>
                      <a:r>
                        <a:rPr lang="en-US"/>
                        <a:t>92%</a:t>
                      </a:r>
                    </a:p>
                  </a:txBody>
                  <a:tcPr anchor="ctr"/>
                </a:tc>
                <a:tc>
                  <a:txBody>
                    <a:bodyPr/>
                    <a:lstStyle/>
                    <a:p>
                      <a:pPr algn="ctr"/>
                      <a:r>
                        <a:rPr lang="en-US"/>
                        <a:t>Yes</a:t>
                      </a:r>
                    </a:p>
                  </a:txBody>
                  <a:tcPr anchor="ctr"/>
                </a:tc>
                <a:extLst>
                  <a:ext uri="{0D108BD9-81ED-4DB2-BD59-A6C34878D82A}">
                    <a16:rowId xmlns:a16="http://schemas.microsoft.com/office/drawing/2014/main" val="261373932"/>
                  </a:ext>
                </a:extLst>
              </a:tr>
              <a:tr h="621877">
                <a:tc>
                  <a:txBody>
                    <a:bodyPr/>
                    <a:lstStyle/>
                    <a:p>
                      <a:pPr algn="ctr"/>
                      <a:r>
                        <a:rPr lang="en-US"/>
                        <a:t>Jose</a:t>
                      </a:r>
                    </a:p>
                  </a:txBody>
                  <a:tcPr anchor="ctr"/>
                </a:tc>
                <a:tc>
                  <a:txBody>
                    <a:bodyPr/>
                    <a:lstStyle/>
                    <a:p>
                      <a:pPr algn="ctr"/>
                      <a:r>
                        <a:rPr lang="en-US"/>
                        <a:t>35%</a:t>
                      </a:r>
                    </a:p>
                  </a:txBody>
                  <a:tcPr anchor="ctr"/>
                </a:tc>
                <a:tc>
                  <a:txBody>
                    <a:bodyPr/>
                    <a:lstStyle/>
                    <a:p>
                      <a:pPr algn="ctr"/>
                      <a:r>
                        <a:rPr lang="en-US"/>
                        <a:t>85%</a:t>
                      </a:r>
                    </a:p>
                  </a:txBody>
                  <a:tcPr anchor="ctr"/>
                </a:tc>
                <a:tc>
                  <a:txBody>
                    <a:bodyPr/>
                    <a:lstStyle/>
                    <a:p>
                      <a:pPr algn="ctr"/>
                      <a:r>
                        <a:rPr lang="en-US"/>
                        <a:t>80%</a:t>
                      </a:r>
                    </a:p>
                  </a:txBody>
                  <a:tcPr anchor="ctr"/>
                </a:tc>
                <a:tc>
                  <a:txBody>
                    <a:bodyPr/>
                    <a:lstStyle/>
                    <a:p>
                      <a:pPr algn="ctr"/>
                      <a:r>
                        <a:rPr lang="en-US"/>
                        <a:t>No</a:t>
                      </a:r>
                    </a:p>
                  </a:txBody>
                  <a:tcPr anchor="ctr"/>
                </a:tc>
                <a:extLst>
                  <a:ext uri="{0D108BD9-81ED-4DB2-BD59-A6C34878D82A}">
                    <a16:rowId xmlns:a16="http://schemas.microsoft.com/office/drawing/2014/main" val="4237449307"/>
                  </a:ext>
                </a:extLst>
              </a:tr>
              <a:tr h="621877">
                <a:tc>
                  <a:txBody>
                    <a:bodyPr/>
                    <a:lstStyle/>
                    <a:p>
                      <a:pPr algn="ctr"/>
                      <a:r>
                        <a:rPr lang="en-US"/>
                        <a:t>Cristina</a:t>
                      </a:r>
                    </a:p>
                  </a:txBody>
                  <a:tcPr anchor="ctr"/>
                </a:tc>
                <a:tc>
                  <a:txBody>
                    <a:bodyPr/>
                    <a:lstStyle/>
                    <a:p>
                      <a:pPr algn="ctr"/>
                      <a:r>
                        <a:rPr lang="en-US"/>
                        <a:t>45%</a:t>
                      </a:r>
                    </a:p>
                  </a:txBody>
                  <a:tcPr anchor="ctr"/>
                </a:tc>
                <a:tc>
                  <a:txBody>
                    <a:bodyPr/>
                    <a:lstStyle/>
                    <a:p>
                      <a:pPr algn="ctr"/>
                      <a:r>
                        <a:rPr lang="en-US"/>
                        <a:t>95%</a:t>
                      </a:r>
                    </a:p>
                  </a:txBody>
                  <a:tcPr anchor="ctr"/>
                </a:tc>
                <a:tc>
                  <a:txBody>
                    <a:bodyPr/>
                    <a:lstStyle/>
                    <a:p>
                      <a:pPr algn="ctr"/>
                      <a:r>
                        <a:rPr lang="en-US" dirty="0"/>
                        <a:t>80%</a:t>
                      </a:r>
                    </a:p>
                  </a:txBody>
                  <a:tcPr anchor="ctr"/>
                </a:tc>
                <a:tc>
                  <a:txBody>
                    <a:bodyPr/>
                    <a:lstStyle/>
                    <a:p>
                      <a:pPr algn="ctr"/>
                      <a:r>
                        <a:rPr lang="en-US"/>
                        <a:t>No</a:t>
                      </a:r>
                    </a:p>
                  </a:txBody>
                  <a:tcPr anchor="ctr"/>
                </a:tc>
                <a:extLst>
                  <a:ext uri="{0D108BD9-81ED-4DB2-BD59-A6C34878D82A}">
                    <a16:rowId xmlns:a16="http://schemas.microsoft.com/office/drawing/2014/main" val="1199518269"/>
                  </a:ext>
                </a:extLst>
              </a:tr>
              <a:tr h="621877">
                <a:tc>
                  <a:txBody>
                    <a:bodyPr/>
                    <a:lstStyle/>
                    <a:p>
                      <a:pPr algn="ctr"/>
                      <a:r>
                        <a:rPr lang="en-US"/>
                        <a:t>Akeem</a:t>
                      </a:r>
                    </a:p>
                  </a:txBody>
                  <a:tcPr anchor="ctr"/>
                </a:tc>
                <a:tc>
                  <a:txBody>
                    <a:bodyPr/>
                    <a:lstStyle/>
                    <a:p>
                      <a:pPr algn="ctr"/>
                      <a:r>
                        <a:rPr lang="en-US"/>
                        <a:t>30%</a:t>
                      </a:r>
                    </a:p>
                  </a:txBody>
                  <a:tcPr anchor="ctr"/>
                </a:tc>
                <a:tc>
                  <a:txBody>
                    <a:bodyPr/>
                    <a:lstStyle/>
                    <a:p>
                      <a:pPr algn="ctr"/>
                      <a:r>
                        <a:rPr lang="en-US"/>
                        <a:t>80%</a:t>
                      </a:r>
                    </a:p>
                  </a:txBody>
                  <a:tcPr anchor="ctr"/>
                </a:tc>
                <a:tc>
                  <a:txBody>
                    <a:bodyPr/>
                    <a:lstStyle/>
                    <a:p>
                      <a:pPr algn="ctr"/>
                      <a:r>
                        <a:rPr lang="en-US"/>
                        <a:t>80%</a:t>
                      </a:r>
                    </a:p>
                  </a:txBody>
                  <a:tcPr anchor="ctr"/>
                </a:tc>
                <a:tc>
                  <a:txBody>
                    <a:bodyPr/>
                    <a:lstStyle/>
                    <a:p>
                      <a:pPr algn="ctr"/>
                      <a:r>
                        <a:rPr lang="en-US" dirty="0"/>
                        <a:t>Yes</a:t>
                      </a:r>
                    </a:p>
                  </a:txBody>
                  <a:tcPr anchor="ctr"/>
                </a:tc>
                <a:extLst>
                  <a:ext uri="{0D108BD9-81ED-4DB2-BD59-A6C34878D82A}">
                    <a16:rowId xmlns:a16="http://schemas.microsoft.com/office/drawing/2014/main" val="3899836418"/>
                  </a:ext>
                </a:extLst>
              </a:tr>
            </a:tbl>
          </a:graphicData>
        </a:graphic>
      </p:graphicFrame>
    </p:spTree>
    <p:extLst>
      <p:ext uri="{BB962C8B-B14F-4D97-AF65-F5344CB8AC3E}">
        <p14:creationId xmlns:p14="http://schemas.microsoft.com/office/powerpoint/2010/main" val="31548819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C4831-A47A-2888-8999-41BA6F3DB4D8}"/>
              </a:ext>
            </a:extLst>
          </p:cNvPr>
          <p:cNvSpPr>
            <a:spLocks noGrp="1"/>
          </p:cNvSpPr>
          <p:nvPr>
            <p:ph type="title"/>
          </p:nvPr>
        </p:nvSpPr>
        <p:spPr/>
        <p:txBody>
          <a:bodyPr/>
          <a:lstStyle/>
          <a:p>
            <a:r>
              <a:rPr lang="en-US" sz="4000"/>
              <a:t>Common % Flat Rate Growth Model</a:t>
            </a:r>
            <a:endParaRPr lang="en-US"/>
          </a:p>
        </p:txBody>
      </p:sp>
      <p:sp>
        <p:nvSpPr>
          <p:cNvPr id="3" name="Text Placeholder 2">
            <a:extLst>
              <a:ext uri="{FF2B5EF4-FFF2-40B4-BE49-F238E27FC236}">
                <a16:creationId xmlns:a16="http://schemas.microsoft.com/office/drawing/2014/main" id="{66825AD8-7BBB-E8DD-DBB2-5F679FE20FB3}"/>
              </a:ext>
            </a:extLst>
          </p:cNvPr>
          <p:cNvSpPr>
            <a:spLocks noGrp="1"/>
          </p:cNvSpPr>
          <p:nvPr>
            <p:ph type="body" idx="1"/>
          </p:nvPr>
        </p:nvSpPr>
        <p:spPr/>
        <p:txBody>
          <a:bodyPr/>
          <a:lstStyle/>
          <a:p>
            <a:r>
              <a:rPr lang="en-US"/>
              <a:t>Benefits</a:t>
            </a:r>
          </a:p>
        </p:txBody>
      </p:sp>
      <p:sp>
        <p:nvSpPr>
          <p:cNvPr id="4" name="Content Placeholder 3">
            <a:extLst>
              <a:ext uri="{FF2B5EF4-FFF2-40B4-BE49-F238E27FC236}">
                <a16:creationId xmlns:a16="http://schemas.microsoft.com/office/drawing/2014/main" id="{811D5EA6-330E-1951-6630-205D1378A5EA}"/>
              </a:ext>
            </a:extLst>
          </p:cNvPr>
          <p:cNvSpPr>
            <a:spLocks noGrp="1"/>
          </p:cNvSpPr>
          <p:nvPr>
            <p:ph sz="half" idx="2"/>
          </p:nvPr>
        </p:nvSpPr>
        <p:spPr/>
        <p:txBody>
          <a:bodyPr>
            <a:normAutofit fontScale="85000" lnSpcReduction="20000"/>
          </a:bodyPr>
          <a:lstStyle/>
          <a:p>
            <a:pPr marL="457200" indent="-457200">
              <a:lnSpc>
                <a:spcPct val="100000"/>
              </a:lnSpc>
              <a:buFont typeface="Arial" panose="020B0604020202020204" pitchFamily="34" charset="0"/>
              <a:buChar char="•"/>
            </a:pPr>
            <a:r>
              <a:rPr lang="en-US">
                <a:latin typeface="Calibri" panose="020F0502020204030204" pitchFamily="34" charset="0"/>
                <a:cs typeface="Calibri" panose="020F0502020204030204" pitchFamily="34" charset="0"/>
              </a:rPr>
              <a:t>Easy to understand.</a:t>
            </a:r>
          </a:p>
          <a:p>
            <a:pPr marL="457200" indent="-457200">
              <a:lnSpc>
                <a:spcPct val="100000"/>
              </a:lnSpc>
              <a:buFont typeface="Arial" panose="020B0604020202020204" pitchFamily="34" charset="0"/>
              <a:buChar char="•"/>
            </a:pPr>
            <a:r>
              <a:rPr lang="en-US">
                <a:latin typeface="Calibri" panose="020F0502020204030204" pitchFamily="34" charset="0"/>
                <a:cs typeface="Calibri" panose="020F0502020204030204" pitchFamily="34" charset="0"/>
              </a:rPr>
              <a:t>A good fit for when students tend to perform with more uniform results.</a:t>
            </a:r>
          </a:p>
          <a:p>
            <a:pPr marL="457200" indent="-457200">
              <a:lnSpc>
                <a:spcPct val="100000"/>
              </a:lnSpc>
              <a:buFont typeface="Arial" panose="020B0604020202020204" pitchFamily="34" charset="0"/>
              <a:buChar char="•"/>
            </a:pPr>
            <a:r>
              <a:rPr lang="en-US">
                <a:latin typeface="Calibri" panose="020F0502020204030204" pitchFamily="34" charset="0"/>
                <a:cs typeface="Calibri" panose="020F0502020204030204" pitchFamily="34" charset="0"/>
              </a:rPr>
              <a:t>Can be applied to all groups regardless of starting point.</a:t>
            </a:r>
          </a:p>
          <a:p>
            <a:endParaRPr lang="en-US"/>
          </a:p>
        </p:txBody>
      </p:sp>
      <p:sp>
        <p:nvSpPr>
          <p:cNvPr id="5" name="Text Placeholder 4">
            <a:extLst>
              <a:ext uri="{FF2B5EF4-FFF2-40B4-BE49-F238E27FC236}">
                <a16:creationId xmlns:a16="http://schemas.microsoft.com/office/drawing/2014/main" id="{79D822F6-FEC4-9ECD-240B-A0E221FD7B02}"/>
              </a:ext>
            </a:extLst>
          </p:cNvPr>
          <p:cNvSpPr>
            <a:spLocks noGrp="1"/>
          </p:cNvSpPr>
          <p:nvPr>
            <p:ph type="body" sz="quarter" idx="3"/>
          </p:nvPr>
        </p:nvSpPr>
        <p:spPr/>
        <p:txBody>
          <a:bodyPr/>
          <a:lstStyle/>
          <a:p>
            <a:r>
              <a:rPr lang="en-US"/>
              <a:t>Considerations</a:t>
            </a:r>
          </a:p>
        </p:txBody>
      </p:sp>
      <p:sp>
        <p:nvSpPr>
          <p:cNvPr id="6" name="Content Placeholder 5">
            <a:extLst>
              <a:ext uri="{FF2B5EF4-FFF2-40B4-BE49-F238E27FC236}">
                <a16:creationId xmlns:a16="http://schemas.microsoft.com/office/drawing/2014/main" id="{F0BFF8EB-DD13-862B-7CA1-4196FD0F59EB}"/>
              </a:ext>
            </a:extLst>
          </p:cNvPr>
          <p:cNvSpPr>
            <a:spLocks noGrp="1"/>
          </p:cNvSpPr>
          <p:nvPr>
            <p:ph sz="quarter" idx="4"/>
          </p:nvPr>
        </p:nvSpPr>
        <p:spPr/>
        <p:txBody>
          <a:bodyPr>
            <a:normAutofit fontScale="85000" lnSpcReduction="20000"/>
          </a:bodyPr>
          <a:lstStyle/>
          <a:p>
            <a:pPr marL="457200" indent="-457200">
              <a:lnSpc>
                <a:spcPct val="100000"/>
              </a:lnSpc>
              <a:buFont typeface="Arial" panose="020B0604020202020204" pitchFamily="34" charset="0"/>
              <a:buChar char="•"/>
            </a:pPr>
            <a:r>
              <a:rPr lang="en-US">
                <a:latin typeface="Calibri" panose="020F0502020204030204" pitchFamily="34" charset="0"/>
                <a:cs typeface="Calibri" panose="020F0502020204030204" pitchFamily="34" charset="0"/>
              </a:rPr>
              <a:t>What is the best way to determine which flat rate percent the district will use?</a:t>
            </a:r>
          </a:p>
          <a:p>
            <a:pPr marL="457200" indent="-457200">
              <a:lnSpc>
                <a:spcPct val="100000"/>
              </a:lnSpc>
              <a:buFont typeface="Arial" panose="020B0604020202020204" pitchFamily="34" charset="0"/>
              <a:buChar char="•"/>
            </a:pPr>
            <a:r>
              <a:rPr lang="en-US">
                <a:latin typeface="Calibri" panose="020F0502020204030204" pitchFamily="34" charset="0"/>
                <a:cs typeface="Calibri" panose="020F0502020204030204" pitchFamily="34" charset="0"/>
              </a:rPr>
              <a:t>May not be the best way to address gaps in performance by student groups.</a:t>
            </a:r>
          </a:p>
          <a:p>
            <a:pPr marL="457200" indent="-457200">
              <a:lnSpc>
                <a:spcPct val="100000"/>
              </a:lnSpc>
              <a:buFont typeface="Arial" panose="020B0604020202020204" pitchFamily="34" charset="0"/>
              <a:buChar char="•"/>
            </a:pPr>
            <a:r>
              <a:rPr lang="en-US">
                <a:latin typeface="Calibri" panose="020F0502020204030204" pitchFamily="34" charset="0"/>
                <a:cs typeface="Calibri" panose="020F0502020204030204" pitchFamily="34" charset="0"/>
              </a:rPr>
              <a:t>May not apply if the assessment doesn’t have enough stretch.</a:t>
            </a:r>
          </a:p>
          <a:p>
            <a:pPr marL="457200" indent="-457200">
              <a:lnSpc>
                <a:spcPct val="100000"/>
              </a:lnSpc>
              <a:buFont typeface="Arial" panose="020B0604020202020204" pitchFamily="34" charset="0"/>
              <a:buChar char="•"/>
            </a:pPr>
            <a:r>
              <a:rPr lang="en-US">
                <a:latin typeface="Calibri" panose="020F0502020204030204" pitchFamily="34" charset="0"/>
                <a:cs typeface="Calibri" panose="020F0502020204030204" pitchFamily="34" charset="0"/>
              </a:rPr>
              <a:t>How will the district measure growth for high-achieving students?</a:t>
            </a:r>
          </a:p>
          <a:p>
            <a:endParaRPr lang="en-US"/>
          </a:p>
        </p:txBody>
      </p:sp>
    </p:spTree>
    <p:extLst>
      <p:ext uri="{BB962C8B-B14F-4D97-AF65-F5344CB8AC3E}">
        <p14:creationId xmlns:p14="http://schemas.microsoft.com/office/powerpoint/2010/main" val="30217050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8AA96-D9FB-4A4E-20D1-8C8EDB56C625}"/>
              </a:ext>
            </a:extLst>
          </p:cNvPr>
          <p:cNvSpPr>
            <a:spLocks noGrp="1"/>
          </p:cNvSpPr>
          <p:nvPr>
            <p:ph type="ctrTitle"/>
          </p:nvPr>
        </p:nvSpPr>
        <p:spPr>
          <a:xfrm>
            <a:off x="1521581" y="4709126"/>
            <a:ext cx="9144000" cy="1055053"/>
          </a:xfrm>
        </p:spPr>
        <p:txBody>
          <a:bodyPr>
            <a:normAutofit fontScale="90000"/>
          </a:bodyPr>
          <a:lstStyle/>
          <a:p>
            <a:r>
              <a:rPr lang="en-US" sz="4800" dirty="0">
                <a:latin typeface="Calibri" panose="020F0502020204030204" pitchFamily="34" charset="0"/>
                <a:cs typeface="Calibri" panose="020F0502020204030204" pitchFamily="34" charset="0"/>
              </a:rPr>
              <a:t>Percent Growth Based On Actual </a:t>
            </a:r>
            <a:r>
              <a:rPr lang="en-US" dirty="0">
                <a:latin typeface="Calibri" panose="020F0502020204030204" pitchFamily="34" charset="0"/>
                <a:cs typeface="Calibri" panose="020F0502020204030204" pitchFamily="34" charset="0"/>
              </a:rPr>
              <a:t>D</a:t>
            </a:r>
            <a:r>
              <a:rPr lang="en-US" sz="4800" dirty="0">
                <a:latin typeface="Calibri" panose="020F0502020204030204" pitchFamily="34" charset="0"/>
                <a:cs typeface="Calibri" panose="020F0502020204030204" pitchFamily="34" charset="0"/>
              </a:rPr>
              <a:t>istrict Average Percent </a:t>
            </a:r>
            <a:r>
              <a:rPr lang="en-US" dirty="0">
                <a:latin typeface="Calibri" panose="020F0502020204030204" pitchFamily="34" charset="0"/>
                <a:cs typeface="Calibri" panose="020F0502020204030204" pitchFamily="34" charset="0"/>
              </a:rPr>
              <a:t>G</a:t>
            </a:r>
            <a:r>
              <a:rPr lang="en-US" sz="4800" dirty="0">
                <a:latin typeface="Calibri" panose="020F0502020204030204" pitchFamily="34" charset="0"/>
                <a:cs typeface="Calibri" panose="020F0502020204030204" pitchFamily="34" charset="0"/>
              </a:rPr>
              <a:t>rowth</a:t>
            </a:r>
            <a:endParaRPr lang="en-US" dirty="0"/>
          </a:p>
        </p:txBody>
      </p:sp>
    </p:spTree>
    <p:extLst>
      <p:ext uri="{BB962C8B-B14F-4D97-AF65-F5344CB8AC3E}">
        <p14:creationId xmlns:p14="http://schemas.microsoft.com/office/powerpoint/2010/main" val="16741556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BCB4C-4F57-7BDF-B843-F57E30BC5474}"/>
              </a:ext>
            </a:extLst>
          </p:cNvPr>
          <p:cNvSpPr>
            <a:spLocks noGrp="1"/>
          </p:cNvSpPr>
          <p:nvPr>
            <p:ph type="title"/>
          </p:nvPr>
        </p:nvSpPr>
        <p:spPr/>
        <p:txBody>
          <a:bodyPr>
            <a:normAutofit fontScale="90000"/>
          </a:bodyPr>
          <a:lstStyle/>
          <a:p>
            <a:r>
              <a:rPr lang="en-US"/>
              <a:t>District Average Percent Growth Model</a:t>
            </a:r>
          </a:p>
        </p:txBody>
      </p:sp>
      <p:sp>
        <p:nvSpPr>
          <p:cNvPr id="3" name="Content Placeholder 2">
            <a:extLst>
              <a:ext uri="{FF2B5EF4-FFF2-40B4-BE49-F238E27FC236}">
                <a16:creationId xmlns:a16="http://schemas.microsoft.com/office/drawing/2014/main" id="{8E80E948-7D2A-4088-C70C-2ACB731EF36F}"/>
              </a:ext>
            </a:extLst>
          </p:cNvPr>
          <p:cNvSpPr>
            <a:spLocks noGrp="1"/>
          </p:cNvSpPr>
          <p:nvPr>
            <p:ph sz="half" idx="1"/>
          </p:nvPr>
        </p:nvSpPr>
        <p:spPr>
          <a:xfrm>
            <a:off x="399392" y="1535167"/>
            <a:ext cx="6001407" cy="4351338"/>
          </a:xfrm>
        </p:spPr>
        <p:txBody>
          <a:bodyPr/>
          <a:lstStyle/>
          <a:p>
            <a:r>
              <a:rPr lang="en-US" dirty="0"/>
              <a:t>A variation of the “flat rate” model.</a:t>
            </a:r>
          </a:p>
          <a:p>
            <a:r>
              <a:rPr lang="en-US" dirty="0"/>
              <a:t>Based on actual district average growth and not on an agreed-upon percent.</a:t>
            </a:r>
          </a:p>
          <a:p>
            <a:r>
              <a:rPr lang="en-US" dirty="0"/>
              <a:t>Can be used in lieu of growth targets that “come with the test” when using 3</a:t>
            </a:r>
            <a:r>
              <a:rPr lang="en-US" baseline="30000" dirty="0"/>
              <a:t>rd</a:t>
            </a:r>
            <a:r>
              <a:rPr lang="en-US" dirty="0"/>
              <a:t> party vendor assessments. </a:t>
            </a:r>
          </a:p>
        </p:txBody>
      </p:sp>
      <p:pic>
        <p:nvPicPr>
          <p:cNvPr id="6" name="Content Placeholder 5">
            <a:extLst>
              <a:ext uri="{FF2B5EF4-FFF2-40B4-BE49-F238E27FC236}">
                <a16:creationId xmlns:a16="http://schemas.microsoft.com/office/drawing/2014/main" id="{2978631A-197D-B413-2189-554CA11B562A}"/>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579248" y="2088603"/>
            <a:ext cx="3244465" cy="3244465"/>
          </a:xfrm>
          <a:prstGeom prst="rect">
            <a:avLst/>
          </a:prstGeom>
        </p:spPr>
      </p:pic>
    </p:spTree>
    <p:extLst>
      <p:ext uri="{BB962C8B-B14F-4D97-AF65-F5344CB8AC3E}">
        <p14:creationId xmlns:p14="http://schemas.microsoft.com/office/powerpoint/2010/main" val="32542109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A47B6-7D7F-E456-3388-68363AFABA98}"/>
              </a:ext>
            </a:extLst>
          </p:cNvPr>
          <p:cNvSpPr>
            <a:spLocks noGrp="1"/>
          </p:cNvSpPr>
          <p:nvPr>
            <p:ph type="title"/>
          </p:nvPr>
        </p:nvSpPr>
        <p:spPr/>
        <p:txBody>
          <a:bodyPr>
            <a:normAutofit fontScale="90000"/>
          </a:bodyPr>
          <a:lstStyle/>
          <a:p>
            <a:r>
              <a:rPr lang="en-US"/>
              <a:t>District Average Percent Growth Example</a:t>
            </a:r>
          </a:p>
        </p:txBody>
      </p:sp>
      <p:sp>
        <p:nvSpPr>
          <p:cNvPr id="3" name="Content Placeholder 2">
            <a:extLst>
              <a:ext uri="{FF2B5EF4-FFF2-40B4-BE49-F238E27FC236}">
                <a16:creationId xmlns:a16="http://schemas.microsoft.com/office/drawing/2014/main" id="{E9BC8444-C14C-31AB-9707-F5F89ECFA801}"/>
              </a:ext>
            </a:extLst>
          </p:cNvPr>
          <p:cNvSpPr>
            <a:spLocks noGrp="1"/>
          </p:cNvSpPr>
          <p:nvPr>
            <p:ph sz="half" idx="1"/>
          </p:nvPr>
        </p:nvSpPr>
        <p:spPr>
          <a:xfrm>
            <a:off x="399393" y="1535167"/>
            <a:ext cx="6796538" cy="4351338"/>
          </a:xfrm>
        </p:spPr>
        <p:txBody>
          <a:bodyPr vert="horz" lIns="91440" tIns="45720" rIns="91440" bIns="45720" rtlCol="0" anchor="t">
            <a:noAutofit/>
          </a:bodyPr>
          <a:lstStyle/>
          <a:p>
            <a:pPr marL="0" indent="0">
              <a:lnSpc>
                <a:spcPct val="100000"/>
              </a:lnSpc>
              <a:buNone/>
            </a:pPr>
            <a:r>
              <a:rPr lang="en-US" dirty="0">
                <a:latin typeface="Calibri"/>
                <a:cs typeface="Calibri"/>
              </a:rPr>
              <a:t>Tumbleweed ISD is using the Renaissance STAR test for math and ELAR, K-4</a:t>
            </a:r>
            <a:r>
              <a:rPr lang="en-US" baseline="30000" dirty="0">
                <a:latin typeface="Calibri"/>
                <a:cs typeface="Calibri"/>
              </a:rPr>
              <a:t>th</a:t>
            </a:r>
            <a:r>
              <a:rPr lang="en-US" dirty="0">
                <a:latin typeface="Calibri"/>
                <a:cs typeface="Calibri"/>
              </a:rPr>
              <a:t> grade. They have found that the expected growth targets set by Renaissance STAR are not aligned to their district goals for growth and tend to yield growth rates that are inflated. Instead, they calculated the average growth district wide on the Renaissance STAR test for each grade and used that percent as the growth target instead.</a:t>
            </a:r>
            <a:endParaRPr lang="en-US" dirty="0"/>
          </a:p>
        </p:txBody>
      </p:sp>
      <p:pic>
        <p:nvPicPr>
          <p:cNvPr id="6" name="Content Placeholder 5">
            <a:extLst>
              <a:ext uri="{FF2B5EF4-FFF2-40B4-BE49-F238E27FC236}">
                <a16:creationId xmlns:a16="http://schemas.microsoft.com/office/drawing/2014/main" id="{17102F18-4907-A73E-564C-57B9DA0FC2F3}"/>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818024" y="1806767"/>
            <a:ext cx="3244465" cy="3244465"/>
          </a:xfrm>
          <a:prstGeom prst="rect">
            <a:avLst/>
          </a:prstGeom>
        </p:spPr>
      </p:pic>
    </p:spTree>
    <p:extLst>
      <p:ext uri="{BB962C8B-B14F-4D97-AF65-F5344CB8AC3E}">
        <p14:creationId xmlns:p14="http://schemas.microsoft.com/office/powerpoint/2010/main" val="10017901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36065-BA6A-37CA-5C9F-16805EF09D57}"/>
              </a:ext>
            </a:extLst>
          </p:cNvPr>
          <p:cNvSpPr>
            <a:spLocks noGrp="1"/>
          </p:cNvSpPr>
          <p:nvPr>
            <p:ph type="title"/>
          </p:nvPr>
        </p:nvSpPr>
        <p:spPr/>
        <p:txBody>
          <a:bodyPr>
            <a:normAutofit fontScale="90000"/>
          </a:bodyPr>
          <a:lstStyle/>
          <a:p>
            <a:r>
              <a:rPr lang="en-US"/>
              <a:t>District Average Growth Model Example</a:t>
            </a:r>
          </a:p>
        </p:txBody>
      </p:sp>
      <p:sp>
        <p:nvSpPr>
          <p:cNvPr id="6" name="Content Placeholder 5">
            <a:extLst>
              <a:ext uri="{FF2B5EF4-FFF2-40B4-BE49-F238E27FC236}">
                <a16:creationId xmlns:a16="http://schemas.microsoft.com/office/drawing/2014/main" id="{0ECC4F70-5875-5AAE-8225-A87BC950DECA}"/>
              </a:ext>
            </a:extLst>
          </p:cNvPr>
          <p:cNvSpPr>
            <a:spLocks noGrp="1"/>
          </p:cNvSpPr>
          <p:nvPr>
            <p:ph idx="1"/>
          </p:nvPr>
        </p:nvSpPr>
        <p:spPr/>
        <p:txBody>
          <a:bodyPr>
            <a:normAutofit/>
          </a:bodyPr>
          <a:lstStyle/>
          <a:p>
            <a:pPr marL="0" indent="0">
              <a:buNone/>
            </a:pPr>
            <a:r>
              <a:rPr lang="en-US" sz="2600" dirty="0">
                <a:solidFill>
                  <a:schemeClr val="tx1"/>
                </a:solidFill>
              </a:rPr>
              <a:t>Based on the </a:t>
            </a:r>
            <a:r>
              <a:rPr lang="en-US" sz="2600" b="1" dirty="0">
                <a:solidFill>
                  <a:schemeClr val="tx1"/>
                </a:solidFill>
              </a:rPr>
              <a:t>actual district average </a:t>
            </a:r>
            <a:r>
              <a:rPr lang="en-US" sz="2600" dirty="0">
                <a:solidFill>
                  <a:schemeClr val="tx1"/>
                </a:solidFill>
              </a:rPr>
              <a:t>growth percentile. </a:t>
            </a:r>
            <a:r>
              <a:rPr lang="en-US" sz="2600" dirty="0"/>
              <a:t>Tumbleweed ISD’s actual average percent growth on the 4</a:t>
            </a:r>
            <a:r>
              <a:rPr lang="en-US" sz="2600" baseline="30000" dirty="0"/>
              <a:t>th</a:t>
            </a:r>
            <a:r>
              <a:rPr lang="en-US" sz="2600" dirty="0"/>
              <a:t> grade Renaissance STAR districtwide was </a:t>
            </a:r>
            <a:r>
              <a:rPr lang="en-US" sz="2600" b="1" dirty="0"/>
              <a:t>40%</a:t>
            </a:r>
            <a:r>
              <a:rPr lang="en-US" sz="2600" dirty="0"/>
              <a:t>.</a:t>
            </a:r>
          </a:p>
        </p:txBody>
      </p:sp>
      <p:graphicFrame>
        <p:nvGraphicFramePr>
          <p:cNvPr id="5" name="Table 4">
            <a:extLst>
              <a:ext uri="{FF2B5EF4-FFF2-40B4-BE49-F238E27FC236}">
                <a16:creationId xmlns:a16="http://schemas.microsoft.com/office/drawing/2014/main" id="{12F871BA-5C62-8627-8255-63B641F60604}"/>
              </a:ext>
            </a:extLst>
          </p:cNvPr>
          <p:cNvGraphicFramePr>
            <a:graphicFrameLocks noGrp="1"/>
          </p:cNvGraphicFramePr>
          <p:nvPr>
            <p:extLst>
              <p:ext uri="{D42A27DB-BD31-4B8C-83A1-F6EECF244321}">
                <p14:modId xmlns:p14="http://schemas.microsoft.com/office/powerpoint/2010/main" val="2221380454"/>
              </p:ext>
            </p:extLst>
          </p:nvPr>
        </p:nvGraphicFramePr>
        <p:xfrm>
          <a:off x="1323975" y="2909939"/>
          <a:ext cx="9544050" cy="2800087"/>
        </p:xfrm>
        <a:graphic>
          <a:graphicData uri="http://schemas.openxmlformats.org/drawingml/2006/table">
            <a:tbl>
              <a:tblPr firstRow="1" bandRow="1">
                <a:tableStyleId>{C083E6E3-FA7D-4D7B-A595-EF9225AFEA82}</a:tableStyleId>
              </a:tblPr>
              <a:tblGrid>
                <a:gridCol w="1908810">
                  <a:extLst>
                    <a:ext uri="{9D8B030D-6E8A-4147-A177-3AD203B41FA5}">
                      <a16:colId xmlns:a16="http://schemas.microsoft.com/office/drawing/2014/main" val="1922023347"/>
                    </a:ext>
                  </a:extLst>
                </a:gridCol>
                <a:gridCol w="1908810">
                  <a:extLst>
                    <a:ext uri="{9D8B030D-6E8A-4147-A177-3AD203B41FA5}">
                      <a16:colId xmlns:a16="http://schemas.microsoft.com/office/drawing/2014/main" val="1065787861"/>
                    </a:ext>
                  </a:extLst>
                </a:gridCol>
                <a:gridCol w="1908810">
                  <a:extLst>
                    <a:ext uri="{9D8B030D-6E8A-4147-A177-3AD203B41FA5}">
                      <a16:colId xmlns:a16="http://schemas.microsoft.com/office/drawing/2014/main" val="204672398"/>
                    </a:ext>
                  </a:extLst>
                </a:gridCol>
                <a:gridCol w="1908810">
                  <a:extLst>
                    <a:ext uri="{9D8B030D-6E8A-4147-A177-3AD203B41FA5}">
                      <a16:colId xmlns:a16="http://schemas.microsoft.com/office/drawing/2014/main" val="2946325956"/>
                    </a:ext>
                  </a:extLst>
                </a:gridCol>
                <a:gridCol w="1908810">
                  <a:extLst>
                    <a:ext uri="{9D8B030D-6E8A-4147-A177-3AD203B41FA5}">
                      <a16:colId xmlns:a16="http://schemas.microsoft.com/office/drawing/2014/main" val="1724146316"/>
                    </a:ext>
                  </a:extLst>
                </a:gridCol>
              </a:tblGrid>
              <a:tr h="873303">
                <a:tc>
                  <a:txBody>
                    <a:bodyPr/>
                    <a:lstStyle/>
                    <a:p>
                      <a:pPr algn="ctr"/>
                      <a:r>
                        <a:rPr lang="en-US" sz="1800"/>
                        <a:t>Student</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Beginning of Year Score</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Expected Growth Target</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End of Year Score</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Met Expected Growth</a:t>
                      </a:r>
                      <a:endParaRPr lang="en-US" sz="180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842539882"/>
                  </a:ext>
                </a:extLst>
              </a:tr>
              <a:tr h="438149">
                <a:tc>
                  <a:txBody>
                    <a:bodyPr/>
                    <a:lstStyle/>
                    <a:p>
                      <a:pPr algn="ctr"/>
                      <a:r>
                        <a:rPr lang="en-US" sz="1800"/>
                        <a:t>Student A</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dirty="0"/>
                        <a:t>40%</a:t>
                      </a:r>
                      <a:endParaRPr lang="en-US" sz="1800" dirty="0">
                        <a:latin typeface="Calibri" panose="020F0502020204030204" pitchFamily="34" charset="0"/>
                        <a:cs typeface="Calibri" panose="020F0502020204030204" pitchFamily="34" charset="0"/>
                      </a:endParaRPr>
                    </a:p>
                  </a:txBody>
                  <a:tcPr anchor="ctr"/>
                </a:tc>
                <a:tc>
                  <a:txBody>
                    <a:bodyPr/>
                    <a:lstStyle/>
                    <a:p>
                      <a:pPr algn="ctr"/>
                      <a:r>
                        <a:rPr lang="en-US" sz="1800"/>
                        <a:t>80%</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dirty="0"/>
                        <a:t>92%</a:t>
                      </a:r>
                      <a:endParaRPr lang="en-US" sz="1800" dirty="0">
                        <a:latin typeface="Calibri" panose="020F0502020204030204" pitchFamily="34" charset="0"/>
                        <a:cs typeface="Calibri" panose="020F0502020204030204" pitchFamily="34" charset="0"/>
                      </a:endParaRPr>
                    </a:p>
                  </a:txBody>
                  <a:tcPr anchor="ctr"/>
                </a:tc>
                <a:tc>
                  <a:txBody>
                    <a:bodyPr/>
                    <a:lstStyle/>
                    <a:p>
                      <a:pPr algn="ctr"/>
                      <a:r>
                        <a:rPr lang="en-US" sz="1800"/>
                        <a:t>Yes</a:t>
                      </a:r>
                      <a:endParaRPr lang="en-US" sz="180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261373932"/>
                  </a:ext>
                </a:extLst>
              </a:tr>
              <a:tr h="455922">
                <a:tc>
                  <a:txBody>
                    <a:bodyPr/>
                    <a:lstStyle/>
                    <a:p>
                      <a:pPr algn="ctr"/>
                      <a:r>
                        <a:rPr lang="en-US" sz="1800"/>
                        <a:t>Student B</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35%</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75%</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80%</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Yes</a:t>
                      </a:r>
                      <a:endParaRPr lang="en-US" sz="180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4237449307"/>
                  </a:ext>
                </a:extLst>
              </a:tr>
              <a:tr h="446177">
                <a:tc>
                  <a:txBody>
                    <a:bodyPr/>
                    <a:lstStyle/>
                    <a:p>
                      <a:pPr algn="ctr"/>
                      <a:r>
                        <a:rPr lang="en-US" sz="1800"/>
                        <a:t>Student C</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45%</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85%</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80%</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No</a:t>
                      </a:r>
                      <a:endParaRPr lang="en-US" sz="180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199518269"/>
                  </a:ext>
                </a:extLst>
              </a:tr>
              <a:tr h="586536">
                <a:tc>
                  <a:txBody>
                    <a:bodyPr/>
                    <a:lstStyle/>
                    <a:p>
                      <a:pPr algn="ctr"/>
                      <a:r>
                        <a:rPr lang="en-US" sz="1800"/>
                        <a:t>Student D</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dirty="0"/>
                        <a:t>30%</a:t>
                      </a:r>
                      <a:endParaRPr lang="en-US" sz="1800" dirty="0">
                        <a:latin typeface="Calibri" panose="020F0502020204030204" pitchFamily="34" charset="0"/>
                        <a:cs typeface="Calibri" panose="020F0502020204030204" pitchFamily="34" charset="0"/>
                      </a:endParaRPr>
                    </a:p>
                  </a:txBody>
                  <a:tcPr anchor="ctr"/>
                </a:tc>
                <a:tc>
                  <a:txBody>
                    <a:bodyPr/>
                    <a:lstStyle/>
                    <a:p>
                      <a:pPr algn="ctr"/>
                      <a:r>
                        <a:rPr lang="en-US" sz="1800"/>
                        <a:t>70%</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80%</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dirty="0"/>
                        <a:t>Yes</a:t>
                      </a:r>
                      <a:endParaRPr lang="en-US" sz="18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899836418"/>
                  </a:ext>
                </a:extLst>
              </a:tr>
            </a:tbl>
          </a:graphicData>
        </a:graphic>
      </p:graphicFrame>
    </p:spTree>
    <p:extLst>
      <p:ext uri="{BB962C8B-B14F-4D97-AF65-F5344CB8AC3E}">
        <p14:creationId xmlns:p14="http://schemas.microsoft.com/office/powerpoint/2010/main" val="15336293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840A7-97E5-8B32-1063-7004A4AF566C}"/>
              </a:ext>
            </a:extLst>
          </p:cNvPr>
          <p:cNvSpPr>
            <a:spLocks noGrp="1"/>
          </p:cNvSpPr>
          <p:nvPr>
            <p:ph type="title"/>
          </p:nvPr>
        </p:nvSpPr>
        <p:spPr/>
        <p:txBody>
          <a:bodyPr/>
          <a:lstStyle/>
          <a:p>
            <a:r>
              <a:rPr lang="en-US"/>
              <a:t>Tumbleweed ISD 2</a:t>
            </a:r>
            <a:r>
              <a:rPr lang="en-US" baseline="30000"/>
              <a:t>nd</a:t>
            </a:r>
            <a:r>
              <a:rPr lang="en-US"/>
              <a:t> Grade Example</a:t>
            </a:r>
          </a:p>
        </p:txBody>
      </p:sp>
      <p:graphicFrame>
        <p:nvGraphicFramePr>
          <p:cNvPr id="3" name="Table 2">
            <a:extLst>
              <a:ext uri="{FF2B5EF4-FFF2-40B4-BE49-F238E27FC236}">
                <a16:creationId xmlns:a16="http://schemas.microsoft.com/office/drawing/2014/main" id="{8334A0D5-C192-0B9B-480A-79879846FBBE}"/>
              </a:ext>
            </a:extLst>
          </p:cNvPr>
          <p:cNvGraphicFramePr>
            <a:graphicFrameLocks noGrp="1"/>
          </p:cNvGraphicFramePr>
          <p:nvPr>
            <p:extLst>
              <p:ext uri="{D42A27DB-BD31-4B8C-83A1-F6EECF244321}">
                <p14:modId xmlns:p14="http://schemas.microsoft.com/office/powerpoint/2010/main" val="2234917075"/>
              </p:ext>
            </p:extLst>
          </p:nvPr>
        </p:nvGraphicFramePr>
        <p:xfrm>
          <a:off x="307371" y="2924029"/>
          <a:ext cx="2771494" cy="2768600"/>
        </p:xfrm>
        <a:graphic>
          <a:graphicData uri="http://schemas.openxmlformats.org/drawingml/2006/table">
            <a:tbl>
              <a:tblPr firstRow="1" bandRow="1">
                <a:tableStyleId>{8799B23B-EC83-4686-B30A-512413B5E67A}</a:tableStyleId>
              </a:tblPr>
              <a:tblGrid>
                <a:gridCol w="908410">
                  <a:extLst>
                    <a:ext uri="{9D8B030D-6E8A-4147-A177-3AD203B41FA5}">
                      <a16:colId xmlns:a16="http://schemas.microsoft.com/office/drawing/2014/main" val="4268200591"/>
                    </a:ext>
                  </a:extLst>
                </a:gridCol>
                <a:gridCol w="1863084">
                  <a:extLst>
                    <a:ext uri="{9D8B030D-6E8A-4147-A177-3AD203B41FA5}">
                      <a16:colId xmlns:a16="http://schemas.microsoft.com/office/drawing/2014/main" val="2829850787"/>
                    </a:ext>
                  </a:extLst>
                </a:gridCol>
              </a:tblGrid>
              <a:tr h="372876">
                <a:tc>
                  <a:txBody>
                    <a:bodyPr/>
                    <a:lstStyle/>
                    <a:p>
                      <a:pPr algn="ctr"/>
                      <a:r>
                        <a:rPr lang="en-US"/>
                        <a:t>Grade</a:t>
                      </a:r>
                    </a:p>
                  </a:txBody>
                  <a:tcPr anchor="ctr"/>
                </a:tc>
                <a:tc>
                  <a:txBody>
                    <a:bodyPr/>
                    <a:lstStyle/>
                    <a:p>
                      <a:pPr algn="ctr"/>
                      <a:r>
                        <a:rPr lang="en-US"/>
                        <a:t>Average % points of Growth from BOY to EOY</a:t>
                      </a:r>
                    </a:p>
                  </a:txBody>
                  <a:tcPr anchor="ctr"/>
                </a:tc>
                <a:extLst>
                  <a:ext uri="{0D108BD9-81ED-4DB2-BD59-A6C34878D82A}">
                    <a16:rowId xmlns:a16="http://schemas.microsoft.com/office/drawing/2014/main" val="2992209558"/>
                  </a:ext>
                </a:extLst>
              </a:tr>
              <a:tr h="370840">
                <a:tc>
                  <a:txBody>
                    <a:bodyPr/>
                    <a:lstStyle/>
                    <a:p>
                      <a:pPr algn="ctr"/>
                      <a:r>
                        <a:rPr lang="en-US"/>
                        <a:t>Kinder</a:t>
                      </a:r>
                    </a:p>
                  </a:txBody>
                  <a:tcPr anchor="ctr"/>
                </a:tc>
                <a:tc>
                  <a:txBody>
                    <a:bodyPr/>
                    <a:lstStyle/>
                    <a:p>
                      <a:pPr algn="ctr"/>
                      <a:r>
                        <a:rPr lang="en-US"/>
                        <a:t>35%</a:t>
                      </a:r>
                    </a:p>
                  </a:txBody>
                  <a:tcPr anchor="ctr"/>
                </a:tc>
                <a:extLst>
                  <a:ext uri="{0D108BD9-81ED-4DB2-BD59-A6C34878D82A}">
                    <a16:rowId xmlns:a16="http://schemas.microsoft.com/office/drawing/2014/main" val="4032168058"/>
                  </a:ext>
                </a:extLst>
              </a:tr>
              <a:tr h="370840">
                <a:tc>
                  <a:txBody>
                    <a:bodyPr/>
                    <a:lstStyle/>
                    <a:p>
                      <a:pPr algn="ctr"/>
                      <a:r>
                        <a:rPr lang="en-US"/>
                        <a:t>1</a:t>
                      </a:r>
                      <a:r>
                        <a:rPr lang="en-US" baseline="30000"/>
                        <a:t>st</a:t>
                      </a:r>
                      <a:r>
                        <a:rPr lang="en-US"/>
                        <a:t> </a:t>
                      </a:r>
                    </a:p>
                  </a:txBody>
                  <a:tcPr anchor="ctr"/>
                </a:tc>
                <a:tc>
                  <a:txBody>
                    <a:bodyPr/>
                    <a:lstStyle/>
                    <a:p>
                      <a:pPr algn="ctr"/>
                      <a:r>
                        <a:rPr lang="en-US" dirty="0"/>
                        <a:t>30%</a:t>
                      </a:r>
                    </a:p>
                  </a:txBody>
                  <a:tcPr anchor="ctr"/>
                </a:tc>
                <a:extLst>
                  <a:ext uri="{0D108BD9-81ED-4DB2-BD59-A6C34878D82A}">
                    <a16:rowId xmlns:a16="http://schemas.microsoft.com/office/drawing/2014/main" val="2734486373"/>
                  </a:ext>
                </a:extLst>
              </a:tr>
              <a:tr h="370840">
                <a:tc>
                  <a:txBody>
                    <a:bodyPr/>
                    <a:lstStyle/>
                    <a:p>
                      <a:pPr algn="ctr"/>
                      <a:r>
                        <a:rPr lang="en-US"/>
                        <a:t>2</a:t>
                      </a:r>
                      <a:r>
                        <a:rPr lang="en-US" baseline="30000"/>
                        <a:t>nd</a:t>
                      </a:r>
                      <a:r>
                        <a:rPr lang="en-US"/>
                        <a:t> </a:t>
                      </a:r>
                    </a:p>
                  </a:txBody>
                  <a:tcPr anchor="ctr"/>
                </a:tc>
                <a:tc>
                  <a:txBody>
                    <a:bodyPr/>
                    <a:lstStyle/>
                    <a:p>
                      <a:pPr algn="ctr"/>
                      <a:r>
                        <a:rPr lang="en-US"/>
                        <a:t>38%</a:t>
                      </a:r>
                    </a:p>
                  </a:txBody>
                  <a:tcPr anchor="ctr"/>
                </a:tc>
                <a:extLst>
                  <a:ext uri="{0D108BD9-81ED-4DB2-BD59-A6C34878D82A}">
                    <a16:rowId xmlns:a16="http://schemas.microsoft.com/office/drawing/2014/main" val="352785076"/>
                  </a:ext>
                </a:extLst>
              </a:tr>
              <a:tr h="370840">
                <a:tc>
                  <a:txBody>
                    <a:bodyPr/>
                    <a:lstStyle/>
                    <a:p>
                      <a:pPr algn="ctr"/>
                      <a:r>
                        <a:rPr lang="en-US"/>
                        <a:t>3</a:t>
                      </a:r>
                      <a:r>
                        <a:rPr lang="en-US" baseline="30000"/>
                        <a:t>rd</a:t>
                      </a:r>
                      <a:r>
                        <a:rPr lang="en-US"/>
                        <a:t> </a:t>
                      </a:r>
                    </a:p>
                  </a:txBody>
                  <a:tcPr anchor="ctr"/>
                </a:tc>
                <a:tc>
                  <a:txBody>
                    <a:bodyPr/>
                    <a:lstStyle/>
                    <a:p>
                      <a:pPr algn="ctr"/>
                      <a:r>
                        <a:rPr lang="en-US"/>
                        <a:t>42%</a:t>
                      </a:r>
                    </a:p>
                  </a:txBody>
                  <a:tcPr anchor="ctr"/>
                </a:tc>
                <a:extLst>
                  <a:ext uri="{0D108BD9-81ED-4DB2-BD59-A6C34878D82A}">
                    <a16:rowId xmlns:a16="http://schemas.microsoft.com/office/drawing/2014/main" val="1688997467"/>
                  </a:ext>
                </a:extLst>
              </a:tr>
              <a:tr h="370840">
                <a:tc>
                  <a:txBody>
                    <a:bodyPr/>
                    <a:lstStyle/>
                    <a:p>
                      <a:pPr algn="ctr"/>
                      <a:r>
                        <a:rPr lang="en-US"/>
                        <a:t>4</a:t>
                      </a:r>
                      <a:r>
                        <a:rPr lang="en-US" baseline="30000"/>
                        <a:t>th</a:t>
                      </a:r>
                      <a:r>
                        <a:rPr lang="en-US"/>
                        <a:t> </a:t>
                      </a:r>
                    </a:p>
                  </a:txBody>
                  <a:tcPr anchor="ctr"/>
                </a:tc>
                <a:tc>
                  <a:txBody>
                    <a:bodyPr/>
                    <a:lstStyle/>
                    <a:p>
                      <a:pPr algn="ctr"/>
                      <a:r>
                        <a:rPr lang="en-US" dirty="0"/>
                        <a:t>40%</a:t>
                      </a:r>
                    </a:p>
                  </a:txBody>
                  <a:tcPr anchor="ctr"/>
                </a:tc>
                <a:extLst>
                  <a:ext uri="{0D108BD9-81ED-4DB2-BD59-A6C34878D82A}">
                    <a16:rowId xmlns:a16="http://schemas.microsoft.com/office/drawing/2014/main" val="472437621"/>
                  </a:ext>
                </a:extLst>
              </a:tr>
            </a:tbl>
          </a:graphicData>
        </a:graphic>
      </p:graphicFrame>
      <p:sp>
        <p:nvSpPr>
          <p:cNvPr id="6" name="Rectangle: Rounded Corners 5">
            <a:extLst>
              <a:ext uri="{FF2B5EF4-FFF2-40B4-BE49-F238E27FC236}">
                <a16:creationId xmlns:a16="http://schemas.microsoft.com/office/drawing/2014/main" id="{D3AD72D9-9F58-3D9E-38A8-B636EEC6E1F8}"/>
              </a:ext>
            </a:extLst>
          </p:cNvPr>
          <p:cNvSpPr/>
          <p:nvPr/>
        </p:nvSpPr>
        <p:spPr>
          <a:xfrm>
            <a:off x="307370" y="1514247"/>
            <a:ext cx="2771493" cy="1392218"/>
          </a:xfrm>
          <a:prstGeom prst="round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b"/>
          <a:lstStyle/>
          <a:p>
            <a:pPr algn="ctr"/>
            <a:r>
              <a:rPr lang="en-US" dirty="0">
                <a:solidFill>
                  <a:schemeClr val="tx1"/>
                </a:solidFill>
              </a:rPr>
              <a:t>Tumbleweed ISD </a:t>
            </a:r>
          </a:p>
          <a:p>
            <a:pPr algn="ctr"/>
            <a:r>
              <a:rPr lang="en-US" dirty="0">
                <a:solidFill>
                  <a:schemeClr val="tx1"/>
                </a:solidFill>
              </a:rPr>
              <a:t>Average Renaissance STAR Growth Points</a:t>
            </a:r>
          </a:p>
        </p:txBody>
      </p:sp>
      <p:graphicFrame>
        <p:nvGraphicFramePr>
          <p:cNvPr id="4" name="Table 5">
            <a:extLst>
              <a:ext uri="{FF2B5EF4-FFF2-40B4-BE49-F238E27FC236}">
                <a16:creationId xmlns:a16="http://schemas.microsoft.com/office/drawing/2014/main" id="{EE500D5B-4A1F-B776-4E65-4BB2CAC4F589}"/>
              </a:ext>
            </a:extLst>
          </p:cNvPr>
          <p:cNvGraphicFramePr>
            <a:graphicFrameLocks noGrp="1"/>
          </p:cNvGraphicFramePr>
          <p:nvPr>
            <p:extLst>
              <p:ext uri="{D42A27DB-BD31-4B8C-83A1-F6EECF244321}">
                <p14:modId xmlns:p14="http://schemas.microsoft.com/office/powerpoint/2010/main" val="176799529"/>
              </p:ext>
            </p:extLst>
          </p:nvPr>
        </p:nvGraphicFramePr>
        <p:xfrm>
          <a:off x="3457093" y="2906465"/>
          <a:ext cx="8542115" cy="2794385"/>
        </p:xfrm>
        <a:graphic>
          <a:graphicData uri="http://schemas.openxmlformats.org/drawingml/2006/table">
            <a:tbl>
              <a:tblPr firstRow="1" bandRow="1">
                <a:tableStyleId>{C083E6E3-FA7D-4D7B-A595-EF9225AFEA82}</a:tableStyleId>
              </a:tblPr>
              <a:tblGrid>
                <a:gridCol w="1250065">
                  <a:extLst>
                    <a:ext uri="{9D8B030D-6E8A-4147-A177-3AD203B41FA5}">
                      <a16:colId xmlns:a16="http://schemas.microsoft.com/office/drawing/2014/main" val="1020119421"/>
                    </a:ext>
                  </a:extLst>
                </a:gridCol>
                <a:gridCol w="1377388">
                  <a:extLst>
                    <a:ext uri="{9D8B030D-6E8A-4147-A177-3AD203B41FA5}">
                      <a16:colId xmlns:a16="http://schemas.microsoft.com/office/drawing/2014/main" val="3755554898"/>
                    </a:ext>
                  </a:extLst>
                </a:gridCol>
                <a:gridCol w="2497816">
                  <a:extLst>
                    <a:ext uri="{9D8B030D-6E8A-4147-A177-3AD203B41FA5}">
                      <a16:colId xmlns:a16="http://schemas.microsoft.com/office/drawing/2014/main" val="558348099"/>
                    </a:ext>
                  </a:extLst>
                </a:gridCol>
                <a:gridCol w="1708423">
                  <a:extLst>
                    <a:ext uri="{9D8B030D-6E8A-4147-A177-3AD203B41FA5}">
                      <a16:colId xmlns:a16="http://schemas.microsoft.com/office/drawing/2014/main" val="1712862220"/>
                    </a:ext>
                  </a:extLst>
                </a:gridCol>
                <a:gridCol w="1708423">
                  <a:extLst>
                    <a:ext uri="{9D8B030D-6E8A-4147-A177-3AD203B41FA5}">
                      <a16:colId xmlns:a16="http://schemas.microsoft.com/office/drawing/2014/main" val="740461317"/>
                    </a:ext>
                  </a:extLst>
                </a:gridCol>
              </a:tblGrid>
              <a:tr h="558877">
                <a:tc>
                  <a:txBody>
                    <a:bodyPr/>
                    <a:lstStyle/>
                    <a:p>
                      <a:pPr algn="ctr"/>
                      <a:r>
                        <a:rPr lang="en-US" dirty="0"/>
                        <a:t>Student</a:t>
                      </a:r>
                    </a:p>
                  </a:txBody>
                  <a:tcPr anchor="ctr"/>
                </a:tc>
                <a:tc>
                  <a:txBody>
                    <a:bodyPr/>
                    <a:lstStyle/>
                    <a:p>
                      <a:pPr algn="ctr"/>
                      <a:r>
                        <a:rPr lang="en-US"/>
                        <a:t>BOY Score</a:t>
                      </a:r>
                    </a:p>
                  </a:txBody>
                  <a:tcPr anchor="ctr"/>
                </a:tc>
                <a:tc>
                  <a:txBody>
                    <a:bodyPr/>
                    <a:lstStyle/>
                    <a:p>
                      <a:pPr algn="ctr"/>
                      <a:r>
                        <a:rPr lang="en-US"/>
                        <a:t>Target (BOY + 38%) </a:t>
                      </a:r>
                    </a:p>
                  </a:txBody>
                  <a:tcPr anchor="ctr"/>
                </a:tc>
                <a:tc>
                  <a:txBody>
                    <a:bodyPr/>
                    <a:lstStyle/>
                    <a:p>
                      <a:pPr algn="ctr"/>
                      <a:r>
                        <a:rPr lang="en-US"/>
                        <a:t>EOY Score</a:t>
                      </a:r>
                    </a:p>
                  </a:txBody>
                  <a:tcPr anchor="ctr"/>
                </a:tc>
                <a:tc>
                  <a:txBody>
                    <a:bodyPr/>
                    <a:lstStyle/>
                    <a:p>
                      <a:pPr algn="ctr"/>
                      <a:r>
                        <a:rPr lang="en-US" dirty="0"/>
                        <a:t>Met Growth?</a:t>
                      </a:r>
                    </a:p>
                  </a:txBody>
                  <a:tcPr anchor="ctr"/>
                </a:tc>
                <a:extLst>
                  <a:ext uri="{0D108BD9-81ED-4DB2-BD59-A6C34878D82A}">
                    <a16:rowId xmlns:a16="http://schemas.microsoft.com/office/drawing/2014/main" val="395456397"/>
                  </a:ext>
                </a:extLst>
              </a:tr>
              <a:tr h="558877">
                <a:tc>
                  <a:txBody>
                    <a:bodyPr/>
                    <a:lstStyle/>
                    <a:p>
                      <a:pPr algn="ctr"/>
                      <a:r>
                        <a:rPr lang="en-US"/>
                        <a:t>Felipe</a:t>
                      </a:r>
                    </a:p>
                  </a:txBody>
                  <a:tcPr anchor="ctr"/>
                </a:tc>
                <a:tc>
                  <a:txBody>
                    <a:bodyPr/>
                    <a:lstStyle/>
                    <a:p>
                      <a:pPr algn="ctr"/>
                      <a:r>
                        <a:rPr lang="en-US"/>
                        <a:t>45%</a:t>
                      </a:r>
                    </a:p>
                  </a:txBody>
                  <a:tcPr anchor="ctr"/>
                </a:tc>
                <a:tc>
                  <a:txBody>
                    <a:bodyPr/>
                    <a:lstStyle/>
                    <a:p>
                      <a:pPr algn="ctr"/>
                      <a:r>
                        <a:rPr lang="en-US"/>
                        <a:t>83%</a:t>
                      </a:r>
                    </a:p>
                  </a:txBody>
                  <a:tcPr anchor="ctr"/>
                </a:tc>
                <a:tc>
                  <a:txBody>
                    <a:bodyPr/>
                    <a:lstStyle/>
                    <a:p>
                      <a:pPr algn="ctr"/>
                      <a:r>
                        <a:rPr lang="en-US"/>
                        <a:t>80%</a:t>
                      </a:r>
                    </a:p>
                  </a:txBody>
                  <a:tcPr anchor="ctr"/>
                </a:tc>
                <a:tc>
                  <a:txBody>
                    <a:bodyPr/>
                    <a:lstStyle/>
                    <a:p>
                      <a:pPr algn="ctr"/>
                      <a:r>
                        <a:rPr lang="en-US" b="1" dirty="0">
                          <a:solidFill>
                            <a:schemeClr val="tx1"/>
                          </a:solidFill>
                        </a:rPr>
                        <a:t>No</a:t>
                      </a:r>
                    </a:p>
                  </a:txBody>
                  <a:tcPr anchor="ctr"/>
                </a:tc>
                <a:extLst>
                  <a:ext uri="{0D108BD9-81ED-4DB2-BD59-A6C34878D82A}">
                    <a16:rowId xmlns:a16="http://schemas.microsoft.com/office/drawing/2014/main" val="499380788"/>
                  </a:ext>
                </a:extLst>
              </a:tr>
              <a:tr h="558877">
                <a:tc>
                  <a:txBody>
                    <a:bodyPr/>
                    <a:lstStyle/>
                    <a:p>
                      <a:pPr algn="ctr"/>
                      <a:r>
                        <a:rPr lang="en-US"/>
                        <a:t>Ronny</a:t>
                      </a:r>
                    </a:p>
                  </a:txBody>
                  <a:tcPr anchor="ctr"/>
                </a:tc>
                <a:tc>
                  <a:txBody>
                    <a:bodyPr/>
                    <a:lstStyle/>
                    <a:p>
                      <a:pPr algn="ctr"/>
                      <a:r>
                        <a:rPr lang="en-US" dirty="0"/>
                        <a:t>50%</a:t>
                      </a:r>
                    </a:p>
                  </a:txBody>
                  <a:tcPr anchor="ctr"/>
                </a:tc>
                <a:tc>
                  <a:txBody>
                    <a:bodyPr/>
                    <a:lstStyle/>
                    <a:p>
                      <a:pPr algn="ctr"/>
                      <a:r>
                        <a:rPr lang="en-US"/>
                        <a:t>88%</a:t>
                      </a:r>
                    </a:p>
                  </a:txBody>
                  <a:tcPr anchor="ctr"/>
                </a:tc>
                <a:tc>
                  <a:txBody>
                    <a:bodyPr/>
                    <a:lstStyle/>
                    <a:p>
                      <a:pPr algn="ctr"/>
                      <a:r>
                        <a:rPr lang="en-US"/>
                        <a:t>90%</a:t>
                      </a:r>
                    </a:p>
                  </a:txBody>
                  <a:tcPr anchor="ctr"/>
                </a:tc>
                <a:tc>
                  <a:txBody>
                    <a:bodyPr/>
                    <a:lstStyle/>
                    <a:p>
                      <a:pPr algn="ctr"/>
                      <a:r>
                        <a:rPr lang="en-US" b="1">
                          <a:solidFill>
                            <a:schemeClr val="tx1"/>
                          </a:solidFill>
                        </a:rPr>
                        <a:t>Yes</a:t>
                      </a:r>
                    </a:p>
                  </a:txBody>
                  <a:tcPr anchor="ctr"/>
                </a:tc>
                <a:extLst>
                  <a:ext uri="{0D108BD9-81ED-4DB2-BD59-A6C34878D82A}">
                    <a16:rowId xmlns:a16="http://schemas.microsoft.com/office/drawing/2014/main" val="967921604"/>
                  </a:ext>
                </a:extLst>
              </a:tr>
              <a:tr h="558877">
                <a:tc>
                  <a:txBody>
                    <a:bodyPr/>
                    <a:lstStyle/>
                    <a:p>
                      <a:pPr algn="ctr"/>
                      <a:r>
                        <a:rPr lang="en-US"/>
                        <a:t>Rita</a:t>
                      </a:r>
                    </a:p>
                  </a:txBody>
                  <a:tcPr anchor="ctr"/>
                </a:tc>
                <a:tc>
                  <a:txBody>
                    <a:bodyPr/>
                    <a:lstStyle/>
                    <a:p>
                      <a:pPr algn="ctr"/>
                      <a:r>
                        <a:rPr lang="en-US" dirty="0"/>
                        <a:t>40%</a:t>
                      </a:r>
                    </a:p>
                  </a:txBody>
                  <a:tcPr anchor="ctr"/>
                </a:tc>
                <a:tc>
                  <a:txBody>
                    <a:bodyPr/>
                    <a:lstStyle/>
                    <a:p>
                      <a:pPr algn="ctr"/>
                      <a:r>
                        <a:rPr lang="en-US"/>
                        <a:t>78%</a:t>
                      </a:r>
                    </a:p>
                  </a:txBody>
                  <a:tcPr anchor="ctr"/>
                </a:tc>
                <a:tc>
                  <a:txBody>
                    <a:bodyPr/>
                    <a:lstStyle/>
                    <a:p>
                      <a:pPr algn="ctr"/>
                      <a:r>
                        <a:rPr lang="en-US" dirty="0"/>
                        <a:t>74%</a:t>
                      </a:r>
                    </a:p>
                  </a:txBody>
                  <a:tcPr anchor="ctr"/>
                </a:tc>
                <a:tc>
                  <a:txBody>
                    <a:bodyPr/>
                    <a:lstStyle/>
                    <a:p>
                      <a:pPr algn="ctr"/>
                      <a:r>
                        <a:rPr lang="en-US" b="1">
                          <a:solidFill>
                            <a:schemeClr val="tx1"/>
                          </a:solidFill>
                        </a:rPr>
                        <a:t>No</a:t>
                      </a:r>
                    </a:p>
                  </a:txBody>
                  <a:tcPr anchor="ctr"/>
                </a:tc>
                <a:extLst>
                  <a:ext uri="{0D108BD9-81ED-4DB2-BD59-A6C34878D82A}">
                    <a16:rowId xmlns:a16="http://schemas.microsoft.com/office/drawing/2014/main" val="64818195"/>
                  </a:ext>
                </a:extLst>
              </a:tr>
              <a:tr h="558877">
                <a:tc>
                  <a:txBody>
                    <a:bodyPr/>
                    <a:lstStyle/>
                    <a:p>
                      <a:pPr algn="ctr"/>
                      <a:r>
                        <a:rPr lang="en-US" dirty="0"/>
                        <a:t>Jahar</a:t>
                      </a:r>
                    </a:p>
                  </a:txBody>
                  <a:tcPr anchor="ctr"/>
                </a:tc>
                <a:tc>
                  <a:txBody>
                    <a:bodyPr/>
                    <a:lstStyle/>
                    <a:p>
                      <a:pPr algn="ctr"/>
                      <a:r>
                        <a:rPr lang="en-US"/>
                        <a:t>56%</a:t>
                      </a:r>
                    </a:p>
                  </a:txBody>
                  <a:tcPr anchor="ctr"/>
                </a:tc>
                <a:tc>
                  <a:txBody>
                    <a:bodyPr/>
                    <a:lstStyle/>
                    <a:p>
                      <a:pPr algn="ctr"/>
                      <a:r>
                        <a:rPr lang="en-US"/>
                        <a:t>94%</a:t>
                      </a:r>
                    </a:p>
                  </a:txBody>
                  <a:tcPr anchor="ctr"/>
                </a:tc>
                <a:tc>
                  <a:txBody>
                    <a:bodyPr/>
                    <a:lstStyle/>
                    <a:p>
                      <a:pPr algn="ctr"/>
                      <a:r>
                        <a:rPr lang="en-US"/>
                        <a:t>96%</a:t>
                      </a:r>
                    </a:p>
                  </a:txBody>
                  <a:tcPr anchor="ctr"/>
                </a:tc>
                <a:tc>
                  <a:txBody>
                    <a:bodyPr/>
                    <a:lstStyle/>
                    <a:p>
                      <a:pPr algn="ctr"/>
                      <a:r>
                        <a:rPr lang="en-US" b="1" dirty="0">
                          <a:solidFill>
                            <a:schemeClr val="tx1"/>
                          </a:solidFill>
                        </a:rPr>
                        <a:t>Yes</a:t>
                      </a:r>
                    </a:p>
                  </a:txBody>
                  <a:tcPr anchor="ctr"/>
                </a:tc>
                <a:extLst>
                  <a:ext uri="{0D108BD9-81ED-4DB2-BD59-A6C34878D82A}">
                    <a16:rowId xmlns:a16="http://schemas.microsoft.com/office/drawing/2014/main" val="1210670121"/>
                  </a:ext>
                </a:extLst>
              </a:tr>
            </a:tbl>
          </a:graphicData>
        </a:graphic>
      </p:graphicFrame>
      <p:sp>
        <p:nvSpPr>
          <p:cNvPr id="7" name="Rectangle: Rounded Corners 6">
            <a:extLst>
              <a:ext uri="{FF2B5EF4-FFF2-40B4-BE49-F238E27FC236}">
                <a16:creationId xmlns:a16="http://schemas.microsoft.com/office/drawing/2014/main" id="{D3CF5C5A-09BD-A90A-49BF-FBB4E868BFC0}"/>
              </a:ext>
            </a:extLst>
          </p:cNvPr>
          <p:cNvSpPr/>
          <p:nvPr/>
        </p:nvSpPr>
        <p:spPr>
          <a:xfrm>
            <a:off x="3457093" y="1808922"/>
            <a:ext cx="8542115" cy="1097543"/>
          </a:xfrm>
          <a:prstGeom prst="round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Tumbleweed ISD 2</a:t>
            </a:r>
            <a:r>
              <a:rPr lang="en-US" baseline="30000" dirty="0">
                <a:solidFill>
                  <a:schemeClr val="tx1"/>
                </a:solidFill>
              </a:rPr>
              <a:t>nd</a:t>
            </a:r>
            <a:r>
              <a:rPr lang="en-US" dirty="0">
                <a:solidFill>
                  <a:schemeClr val="tx1"/>
                </a:solidFill>
              </a:rPr>
              <a:t> Grade Growth Targets</a:t>
            </a:r>
          </a:p>
        </p:txBody>
      </p:sp>
      <p:sp>
        <p:nvSpPr>
          <p:cNvPr id="8" name="Rectangle 7">
            <a:extLst>
              <a:ext uri="{FF2B5EF4-FFF2-40B4-BE49-F238E27FC236}">
                <a16:creationId xmlns:a16="http://schemas.microsoft.com/office/drawing/2014/main" id="{8659BED1-B68D-0105-E763-BD9CE29AA5EE}"/>
              </a:ext>
              <a:ext uri="{C183D7F6-B498-43B3-948B-1728B52AA6E4}">
                <adec:decorative xmlns:adec="http://schemas.microsoft.com/office/drawing/2017/decorative" val="1"/>
              </a:ext>
            </a:extLst>
          </p:cNvPr>
          <p:cNvSpPr/>
          <p:nvPr/>
        </p:nvSpPr>
        <p:spPr>
          <a:xfrm>
            <a:off x="307371" y="4537920"/>
            <a:ext cx="2771494" cy="441036"/>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07797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B204F-F737-80E0-357B-95C3863465ED}"/>
              </a:ext>
            </a:extLst>
          </p:cNvPr>
          <p:cNvSpPr>
            <a:spLocks noGrp="1"/>
          </p:cNvSpPr>
          <p:nvPr>
            <p:ph type="title"/>
          </p:nvPr>
        </p:nvSpPr>
        <p:spPr/>
        <p:txBody>
          <a:bodyPr>
            <a:noAutofit/>
          </a:bodyPr>
          <a:lstStyle/>
          <a:p>
            <a:r>
              <a:rPr lang="en-US" sz="3200" dirty="0"/>
              <a:t>District Average Percent Growth Model   </a:t>
            </a:r>
            <a:r>
              <a:rPr lang="en-US" sz="100" dirty="0"/>
              <a:t>.</a:t>
            </a:r>
          </a:p>
        </p:txBody>
      </p:sp>
      <p:sp>
        <p:nvSpPr>
          <p:cNvPr id="3" name="Text Placeholder 2">
            <a:extLst>
              <a:ext uri="{FF2B5EF4-FFF2-40B4-BE49-F238E27FC236}">
                <a16:creationId xmlns:a16="http://schemas.microsoft.com/office/drawing/2014/main" id="{E7CF2A44-1AE5-6F4A-C761-4A6B5EE625A6}"/>
              </a:ext>
            </a:extLst>
          </p:cNvPr>
          <p:cNvSpPr>
            <a:spLocks noGrp="1"/>
          </p:cNvSpPr>
          <p:nvPr>
            <p:ph type="body" idx="1"/>
          </p:nvPr>
        </p:nvSpPr>
        <p:spPr/>
        <p:txBody>
          <a:bodyPr/>
          <a:lstStyle/>
          <a:p>
            <a:r>
              <a:rPr lang="en-US"/>
              <a:t>Benefits</a:t>
            </a:r>
          </a:p>
        </p:txBody>
      </p:sp>
      <p:sp>
        <p:nvSpPr>
          <p:cNvPr id="4" name="Content Placeholder 3">
            <a:extLst>
              <a:ext uri="{FF2B5EF4-FFF2-40B4-BE49-F238E27FC236}">
                <a16:creationId xmlns:a16="http://schemas.microsoft.com/office/drawing/2014/main" id="{23338B21-5BC9-C094-66B0-8863B0098C16}"/>
              </a:ext>
            </a:extLst>
          </p:cNvPr>
          <p:cNvSpPr>
            <a:spLocks noGrp="1"/>
          </p:cNvSpPr>
          <p:nvPr>
            <p:ph sz="half" idx="2"/>
          </p:nvPr>
        </p:nvSpPr>
        <p:spPr/>
        <p:txBody>
          <a:bodyPr>
            <a:normAutofit fontScale="77500" lnSpcReduction="20000"/>
          </a:bodyPr>
          <a:lstStyle/>
          <a:p>
            <a:pPr marL="457200" indent="-457200">
              <a:lnSpc>
                <a:spcPct val="100000"/>
              </a:lnSpc>
              <a:buFont typeface="Arial" panose="020B0604020202020204" pitchFamily="34" charset="0"/>
              <a:buChar char="•"/>
            </a:pPr>
            <a:r>
              <a:rPr lang="en-US">
                <a:latin typeface="Calibri" panose="020F0502020204030204" pitchFamily="34" charset="0"/>
                <a:cs typeface="Calibri" panose="020F0502020204030204" pitchFamily="34" charset="0"/>
              </a:rPr>
              <a:t>Can be customized to local context</a:t>
            </a:r>
          </a:p>
          <a:p>
            <a:pPr marL="457200" indent="-457200">
              <a:lnSpc>
                <a:spcPct val="100000"/>
              </a:lnSpc>
              <a:buFont typeface="Arial" panose="020B0604020202020204" pitchFamily="34" charset="0"/>
              <a:buChar char="•"/>
            </a:pPr>
            <a:r>
              <a:rPr lang="en-US">
                <a:latin typeface="Calibri" panose="020F0502020204030204" pitchFamily="34" charset="0"/>
                <a:cs typeface="Calibri" panose="020F0502020204030204" pitchFamily="34" charset="0"/>
              </a:rPr>
              <a:t>Can correct for cases when the 3</a:t>
            </a:r>
            <a:r>
              <a:rPr lang="en-US" baseline="30000">
                <a:latin typeface="Calibri" panose="020F0502020204030204" pitchFamily="34" charset="0"/>
                <a:cs typeface="Calibri" panose="020F0502020204030204" pitchFamily="34" charset="0"/>
              </a:rPr>
              <a:t>rd</a:t>
            </a:r>
            <a:r>
              <a:rPr lang="en-US">
                <a:latin typeface="Calibri" panose="020F0502020204030204" pitchFamily="34" charset="0"/>
                <a:cs typeface="Calibri" panose="020F0502020204030204" pitchFamily="34" charset="0"/>
              </a:rPr>
              <a:t> party vendor growth targets are too high or too low</a:t>
            </a:r>
          </a:p>
          <a:p>
            <a:pPr marL="457200" indent="-457200">
              <a:lnSpc>
                <a:spcPct val="100000"/>
              </a:lnSpc>
              <a:buFont typeface="Arial" panose="020B0604020202020204" pitchFamily="34" charset="0"/>
              <a:buChar char="•"/>
            </a:pPr>
            <a:r>
              <a:rPr lang="en-US">
                <a:latin typeface="Calibri" panose="020F0502020204030204" pitchFamily="34" charset="0"/>
                <a:cs typeface="Calibri" panose="020F0502020204030204" pitchFamily="34" charset="0"/>
              </a:rPr>
              <a:t>Based on actual district information</a:t>
            </a:r>
          </a:p>
          <a:p>
            <a:endParaRPr lang="en-US"/>
          </a:p>
        </p:txBody>
      </p:sp>
      <p:sp>
        <p:nvSpPr>
          <p:cNvPr id="5" name="Text Placeholder 4">
            <a:extLst>
              <a:ext uri="{FF2B5EF4-FFF2-40B4-BE49-F238E27FC236}">
                <a16:creationId xmlns:a16="http://schemas.microsoft.com/office/drawing/2014/main" id="{1587E10C-E789-607B-7337-D18CD2D82F78}"/>
              </a:ext>
            </a:extLst>
          </p:cNvPr>
          <p:cNvSpPr>
            <a:spLocks noGrp="1"/>
          </p:cNvSpPr>
          <p:nvPr>
            <p:ph type="body" sz="quarter" idx="3"/>
          </p:nvPr>
        </p:nvSpPr>
        <p:spPr/>
        <p:txBody>
          <a:bodyPr/>
          <a:lstStyle/>
          <a:p>
            <a:r>
              <a:rPr lang="en-US"/>
              <a:t>Considerations</a:t>
            </a:r>
          </a:p>
        </p:txBody>
      </p:sp>
      <p:sp>
        <p:nvSpPr>
          <p:cNvPr id="6" name="Content Placeholder 5">
            <a:extLst>
              <a:ext uri="{FF2B5EF4-FFF2-40B4-BE49-F238E27FC236}">
                <a16:creationId xmlns:a16="http://schemas.microsoft.com/office/drawing/2014/main" id="{948DFD96-7D6B-4CEE-7015-177E3A8A660E}"/>
              </a:ext>
            </a:extLst>
          </p:cNvPr>
          <p:cNvSpPr>
            <a:spLocks noGrp="1"/>
          </p:cNvSpPr>
          <p:nvPr>
            <p:ph sz="quarter" idx="4"/>
          </p:nvPr>
        </p:nvSpPr>
        <p:spPr/>
        <p:txBody>
          <a:bodyPr>
            <a:normAutofit fontScale="77500" lnSpcReduction="20000"/>
          </a:bodyPr>
          <a:lstStyle/>
          <a:p>
            <a:pPr marL="457200" indent="-457200">
              <a:lnSpc>
                <a:spcPct val="100000"/>
              </a:lnSpc>
              <a:buFont typeface="Arial" panose="020B0604020202020204" pitchFamily="34" charset="0"/>
              <a:buChar char="•"/>
            </a:pPr>
            <a:r>
              <a:rPr lang="en-US" sz="2800">
                <a:latin typeface="Calibri" panose="020F0502020204030204" pitchFamily="34" charset="0"/>
                <a:cs typeface="Calibri" panose="020F0502020204030204" pitchFamily="34" charset="0"/>
              </a:rPr>
              <a:t>Involves calculation of average district growth ratings per grade level/content area</a:t>
            </a:r>
          </a:p>
          <a:p>
            <a:pPr marL="457200" indent="-457200">
              <a:lnSpc>
                <a:spcPct val="100000"/>
              </a:lnSpc>
              <a:buFont typeface="Arial" panose="020B0604020202020204" pitchFamily="34" charset="0"/>
              <a:buChar char="•"/>
            </a:pPr>
            <a:r>
              <a:rPr lang="en-US" sz="2800">
                <a:latin typeface="Calibri" panose="020F0502020204030204" pitchFamily="34" charset="0"/>
                <a:cs typeface="Calibri" panose="020F0502020204030204" pitchFamily="34" charset="0"/>
              </a:rPr>
              <a:t>Setting growth target as “average” for the district may or may not be the best fit for all students</a:t>
            </a:r>
          </a:p>
          <a:p>
            <a:pPr marL="457200" indent="-457200">
              <a:lnSpc>
                <a:spcPct val="100000"/>
              </a:lnSpc>
              <a:buFont typeface="Arial" panose="020B0604020202020204" pitchFamily="34" charset="0"/>
              <a:buChar char="•"/>
            </a:pPr>
            <a:r>
              <a:rPr lang="en-US" sz="2800">
                <a:latin typeface="Calibri" panose="020F0502020204030204" pitchFamily="34" charset="0"/>
                <a:cs typeface="Calibri" panose="020F0502020204030204" pitchFamily="34" charset="0"/>
              </a:rPr>
              <a:t>Does not provide a target at the beginning of the year to aim for as a goal</a:t>
            </a:r>
          </a:p>
          <a:p>
            <a:pPr marL="457200" indent="-457200">
              <a:lnSpc>
                <a:spcPct val="100000"/>
              </a:lnSpc>
              <a:buFont typeface="Arial" panose="020B0604020202020204" pitchFamily="34" charset="0"/>
              <a:buChar char="•"/>
            </a:pPr>
            <a:r>
              <a:rPr lang="en-US" sz="2800">
                <a:latin typeface="Calibri" panose="020F0502020204030204" pitchFamily="34" charset="0"/>
                <a:cs typeface="Calibri" panose="020F0502020204030204" pitchFamily="34" charset="0"/>
              </a:rPr>
              <a:t>May not apply if the assessment doesn’t have enough “stretch”</a:t>
            </a:r>
          </a:p>
          <a:p>
            <a:endParaRPr lang="en-US"/>
          </a:p>
        </p:txBody>
      </p:sp>
    </p:spTree>
    <p:extLst>
      <p:ext uri="{BB962C8B-B14F-4D97-AF65-F5344CB8AC3E}">
        <p14:creationId xmlns:p14="http://schemas.microsoft.com/office/powerpoint/2010/main" val="42032253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94C3A-411E-7311-DF1F-1E471558B5C5}"/>
              </a:ext>
            </a:extLst>
          </p:cNvPr>
          <p:cNvSpPr>
            <a:spLocks noGrp="1"/>
          </p:cNvSpPr>
          <p:nvPr>
            <p:ph type="ctrTitle"/>
          </p:nvPr>
        </p:nvSpPr>
        <p:spPr/>
        <p:txBody>
          <a:bodyPr>
            <a:normAutofit/>
          </a:bodyPr>
          <a:lstStyle/>
          <a:p>
            <a:r>
              <a:rPr lang="en-US" sz="4800" dirty="0">
                <a:latin typeface="Calibri" panose="020F0502020204030204" pitchFamily="34" charset="0"/>
                <a:cs typeface="Calibri" panose="020F0502020204030204" pitchFamily="34" charset="0"/>
              </a:rPr>
              <a:t>Gap Closure Model</a:t>
            </a:r>
            <a:endParaRPr lang="en-US" dirty="0"/>
          </a:p>
        </p:txBody>
      </p:sp>
      <p:sp>
        <p:nvSpPr>
          <p:cNvPr id="3" name="Subtitle 2">
            <a:extLst>
              <a:ext uri="{FF2B5EF4-FFF2-40B4-BE49-F238E27FC236}">
                <a16:creationId xmlns:a16="http://schemas.microsoft.com/office/drawing/2014/main" id="{61801D80-CCBE-C807-978D-A8F1CF6E841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824982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1D06D-C312-E50C-5AAB-C85A4354B592}"/>
              </a:ext>
            </a:extLst>
          </p:cNvPr>
          <p:cNvSpPr>
            <a:spLocks noGrp="1"/>
          </p:cNvSpPr>
          <p:nvPr>
            <p:ph type="title"/>
          </p:nvPr>
        </p:nvSpPr>
        <p:spPr/>
        <p:txBody>
          <a:bodyPr/>
          <a:lstStyle/>
          <a:p>
            <a:r>
              <a:rPr lang="en-US"/>
              <a:t>Gap Closure Growth Model</a:t>
            </a:r>
          </a:p>
        </p:txBody>
      </p:sp>
      <p:sp>
        <p:nvSpPr>
          <p:cNvPr id="3" name="Content Placeholder 2">
            <a:extLst>
              <a:ext uri="{FF2B5EF4-FFF2-40B4-BE49-F238E27FC236}">
                <a16:creationId xmlns:a16="http://schemas.microsoft.com/office/drawing/2014/main" id="{FF1B8B25-63D5-9782-1C20-D0D32A889C7E}"/>
              </a:ext>
            </a:extLst>
          </p:cNvPr>
          <p:cNvSpPr>
            <a:spLocks noGrp="1"/>
          </p:cNvSpPr>
          <p:nvPr>
            <p:ph sz="half" idx="1"/>
          </p:nvPr>
        </p:nvSpPr>
        <p:spPr>
          <a:xfrm>
            <a:off x="399393" y="1535167"/>
            <a:ext cx="6329398" cy="4351338"/>
          </a:xfrm>
        </p:spPr>
        <p:txBody>
          <a:bodyPr/>
          <a:lstStyle/>
          <a:p>
            <a:r>
              <a:rPr lang="en-US" dirty="0">
                <a:latin typeface="Calibri" panose="020F0502020204030204" pitchFamily="34" charset="0"/>
                <a:cs typeface="Calibri" panose="020F0502020204030204" pitchFamily="34" charset="0"/>
              </a:rPr>
              <a:t>Growth targets set at closing the gap between the student’s actual pre-test score and a perfect score</a:t>
            </a:r>
          </a:p>
          <a:p>
            <a:r>
              <a:rPr lang="en-US" dirty="0">
                <a:latin typeface="Calibri" panose="020F0502020204030204" pitchFamily="34" charset="0"/>
                <a:cs typeface="Calibri" panose="020F0502020204030204" pitchFamily="34" charset="0"/>
              </a:rPr>
              <a:t>Common version is the “half the gap” method</a:t>
            </a:r>
          </a:p>
        </p:txBody>
      </p:sp>
      <p:pic>
        <p:nvPicPr>
          <p:cNvPr id="6" name="Content Placeholder 5">
            <a:extLst>
              <a:ext uri="{FF2B5EF4-FFF2-40B4-BE49-F238E27FC236}">
                <a16:creationId xmlns:a16="http://schemas.microsoft.com/office/drawing/2014/main" id="{2A88BEB6-7006-9DDF-4B48-596F0C210FE1}"/>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633253" y="2088603"/>
            <a:ext cx="3244465" cy="3244465"/>
          </a:xfrm>
          <a:prstGeom prst="rect">
            <a:avLst/>
          </a:prstGeom>
        </p:spPr>
      </p:pic>
    </p:spTree>
    <p:extLst>
      <p:ext uri="{BB962C8B-B14F-4D97-AF65-F5344CB8AC3E}">
        <p14:creationId xmlns:p14="http://schemas.microsoft.com/office/powerpoint/2010/main" val="2027763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05B46-F422-3398-433C-E68A754D15D6}"/>
              </a:ext>
            </a:extLst>
          </p:cNvPr>
          <p:cNvSpPr>
            <a:spLocks noGrp="1"/>
          </p:cNvSpPr>
          <p:nvPr>
            <p:ph type="ctrTitle"/>
          </p:nvPr>
        </p:nvSpPr>
        <p:spPr/>
        <p:txBody>
          <a:bodyPr>
            <a:normAutofit fontScale="90000"/>
          </a:bodyPr>
          <a:lstStyle/>
          <a:p>
            <a:r>
              <a:rPr lang="en-US">
                <a:solidFill>
                  <a:schemeClr val="tx1"/>
                </a:solidFill>
              </a:rPr>
              <a:t>Requirements and Best Practices</a:t>
            </a:r>
          </a:p>
        </p:txBody>
      </p:sp>
    </p:spTree>
    <p:extLst>
      <p:ext uri="{BB962C8B-B14F-4D97-AF65-F5344CB8AC3E}">
        <p14:creationId xmlns:p14="http://schemas.microsoft.com/office/powerpoint/2010/main" val="3664535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0ED93-CE24-171E-EBF9-6F602DC5DC0C}"/>
              </a:ext>
            </a:extLst>
          </p:cNvPr>
          <p:cNvSpPr>
            <a:spLocks noGrp="1"/>
          </p:cNvSpPr>
          <p:nvPr>
            <p:ph type="title"/>
          </p:nvPr>
        </p:nvSpPr>
        <p:spPr/>
        <p:txBody>
          <a:bodyPr/>
          <a:lstStyle/>
          <a:p>
            <a:r>
              <a:rPr lang="en-US"/>
              <a:t>Gap Closure Growth Example</a:t>
            </a:r>
          </a:p>
        </p:txBody>
      </p:sp>
      <p:sp>
        <p:nvSpPr>
          <p:cNvPr id="3" name="Content Placeholder 2">
            <a:extLst>
              <a:ext uri="{FF2B5EF4-FFF2-40B4-BE49-F238E27FC236}">
                <a16:creationId xmlns:a16="http://schemas.microsoft.com/office/drawing/2014/main" id="{CA924AB3-F32A-8231-2D78-BA1AE30A70C1}"/>
              </a:ext>
            </a:extLst>
          </p:cNvPr>
          <p:cNvSpPr>
            <a:spLocks noGrp="1"/>
          </p:cNvSpPr>
          <p:nvPr>
            <p:ph idx="1"/>
          </p:nvPr>
        </p:nvSpPr>
        <p:spPr/>
        <p:txBody>
          <a:bodyPr/>
          <a:lstStyle/>
          <a:p>
            <a:r>
              <a:rPr lang="en-US" dirty="0"/>
              <a:t>On a test where the perfect score is 100%</a:t>
            </a:r>
          </a:p>
          <a:p>
            <a:r>
              <a:rPr lang="en-US" dirty="0"/>
              <a:t>A score of 50 on the pre-test is 50 points away from 100</a:t>
            </a:r>
          </a:p>
          <a:p>
            <a:r>
              <a:rPr lang="en-US" dirty="0"/>
              <a:t>The “gap” is 50 points</a:t>
            </a:r>
          </a:p>
          <a:p>
            <a:r>
              <a:rPr lang="en-US" dirty="0"/>
              <a:t>Half of 50 is 25</a:t>
            </a:r>
          </a:p>
          <a:p>
            <a:r>
              <a:rPr lang="en-US" dirty="0"/>
              <a:t>Targeted growth would be 50+25=75 on the post-test</a:t>
            </a:r>
          </a:p>
        </p:txBody>
      </p:sp>
    </p:spTree>
    <p:extLst>
      <p:ext uri="{BB962C8B-B14F-4D97-AF65-F5344CB8AC3E}">
        <p14:creationId xmlns:p14="http://schemas.microsoft.com/office/powerpoint/2010/main" val="6337995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CE2D6-1AE2-160E-40DE-15820BA324D5}"/>
              </a:ext>
            </a:extLst>
          </p:cNvPr>
          <p:cNvSpPr>
            <a:spLocks noGrp="1"/>
          </p:cNvSpPr>
          <p:nvPr>
            <p:ph type="title"/>
          </p:nvPr>
        </p:nvSpPr>
        <p:spPr/>
        <p:txBody>
          <a:bodyPr>
            <a:normAutofit fontScale="90000"/>
          </a:bodyPr>
          <a:lstStyle/>
          <a:p>
            <a:r>
              <a:rPr lang="en-US"/>
              <a:t>Gap Closure Example Table (Half the Gap) </a:t>
            </a:r>
          </a:p>
        </p:txBody>
      </p:sp>
      <p:graphicFrame>
        <p:nvGraphicFramePr>
          <p:cNvPr id="3" name="Table 4">
            <a:extLst>
              <a:ext uri="{FF2B5EF4-FFF2-40B4-BE49-F238E27FC236}">
                <a16:creationId xmlns:a16="http://schemas.microsoft.com/office/drawing/2014/main" id="{5CF6B04F-6567-825B-329C-44B9A10BD99B}"/>
              </a:ext>
            </a:extLst>
          </p:cNvPr>
          <p:cNvGraphicFramePr>
            <a:graphicFrameLocks/>
          </p:cNvGraphicFramePr>
          <p:nvPr>
            <p:extLst>
              <p:ext uri="{D42A27DB-BD31-4B8C-83A1-F6EECF244321}">
                <p14:modId xmlns:p14="http://schemas.microsoft.com/office/powerpoint/2010/main" val="3184606732"/>
              </p:ext>
            </p:extLst>
          </p:nvPr>
        </p:nvGraphicFramePr>
        <p:xfrm>
          <a:off x="1061374" y="1761297"/>
          <a:ext cx="10301285" cy="3335405"/>
        </p:xfrm>
        <a:graphic>
          <a:graphicData uri="http://schemas.openxmlformats.org/drawingml/2006/table">
            <a:tbl>
              <a:tblPr firstRow="1" bandRow="1">
                <a:tableStyleId>{D27102A9-8310-4765-A935-A1911B00CA55}</a:tableStyleId>
              </a:tblPr>
              <a:tblGrid>
                <a:gridCol w="1684029">
                  <a:extLst>
                    <a:ext uri="{9D8B030D-6E8A-4147-A177-3AD203B41FA5}">
                      <a16:colId xmlns:a16="http://schemas.microsoft.com/office/drawing/2014/main" val="404253936"/>
                    </a:ext>
                  </a:extLst>
                </a:gridCol>
                <a:gridCol w="2045008">
                  <a:extLst>
                    <a:ext uri="{9D8B030D-6E8A-4147-A177-3AD203B41FA5}">
                      <a16:colId xmlns:a16="http://schemas.microsoft.com/office/drawing/2014/main" val="2195438726"/>
                    </a:ext>
                  </a:extLst>
                </a:gridCol>
                <a:gridCol w="2451734">
                  <a:extLst>
                    <a:ext uri="{9D8B030D-6E8A-4147-A177-3AD203B41FA5}">
                      <a16:colId xmlns:a16="http://schemas.microsoft.com/office/drawing/2014/main" val="552596222"/>
                    </a:ext>
                  </a:extLst>
                </a:gridCol>
                <a:gridCol w="2060257">
                  <a:extLst>
                    <a:ext uri="{9D8B030D-6E8A-4147-A177-3AD203B41FA5}">
                      <a16:colId xmlns:a16="http://schemas.microsoft.com/office/drawing/2014/main" val="2537312363"/>
                    </a:ext>
                  </a:extLst>
                </a:gridCol>
                <a:gridCol w="2060257">
                  <a:extLst>
                    <a:ext uri="{9D8B030D-6E8A-4147-A177-3AD203B41FA5}">
                      <a16:colId xmlns:a16="http://schemas.microsoft.com/office/drawing/2014/main" val="2895844414"/>
                    </a:ext>
                  </a:extLst>
                </a:gridCol>
              </a:tblGrid>
              <a:tr h="370840">
                <a:tc>
                  <a:txBody>
                    <a:bodyPr/>
                    <a:lstStyle/>
                    <a:p>
                      <a:pPr algn="ctr"/>
                      <a:r>
                        <a:rPr lang="en-US" sz="1800"/>
                        <a:t>Student</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Pre-test Score</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Target post-test score (pre-test + half the gap)</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Actual Post-test score</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dirty="0"/>
                        <a:t>Met Growth?</a:t>
                      </a:r>
                      <a:endParaRPr lang="en-US" sz="18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557535466"/>
                  </a:ext>
                </a:extLst>
              </a:tr>
              <a:tr h="370840">
                <a:tc>
                  <a:txBody>
                    <a:bodyPr/>
                    <a:lstStyle/>
                    <a:p>
                      <a:pPr algn="ctr"/>
                      <a:r>
                        <a:rPr lang="en-US" sz="1800"/>
                        <a:t>Louis</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46 (gap to 100 = 54)</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(46+27) 73</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dirty="0"/>
                        <a:t>72</a:t>
                      </a:r>
                      <a:endParaRPr lang="en-US" sz="1800" dirty="0">
                        <a:latin typeface="Calibri" panose="020F0502020204030204" pitchFamily="34" charset="0"/>
                        <a:cs typeface="Calibri" panose="020F0502020204030204" pitchFamily="34" charset="0"/>
                      </a:endParaRPr>
                    </a:p>
                  </a:txBody>
                  <a:tcPr anchor="ctr"/>
                </a:tc>
                <a:tc>
                  <a:txBody>
                    <a:bodyPr/>
                    <a:lstStyle/>
                    <a:p>
                      <a:pPr algn="ctr"/>
                      <a:r>
                        <a:rPr lang="en-US" sz="1800"/>
                        <a:t>No</a:t>
                      </a:r>
                      <a:endParaRPr lang="en-US" sz="180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815498303"/>
                  </a:ext>
                </a:extLst>
              </a:tr>
              <a:tr h="404245">
                <a:tc>
                  <a:txBody>
                    <a:bodyPr/>
                    <a:lstStyle/>
                    <a:p>
                      <a:pPr algn="ctr"/>
                      <a:r>
                        <a:rPr lang="en-US" sz="1800"/>
                        <a:t>Ryan</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62 (gap to 100 =38)</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(62+19) 81</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82</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Yes</a:t>
                      </a:r>
                      <a:endParaRPr lang="en-US" sz="180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759699191"/>
                  </a:ext>
                </a:extLst>
              </a:tr>
              <a:tr h="370840">
                <a:tc>
                  <a:txBody>
                    <a:bodyPr/>
                    <a:lstStyle/>
                    <a:p>
                      <a:pPr algn="ctr"/>
                      <a:r>
                        <a:rPr lang="en-US" sz="1800"/>
                        <a:t>Kechi</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68 (gap to 100 is 32)</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(68+16) 84</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82</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No</a:t>
                      </a:r>
                      <a:endParaRPr lang="en-US" sz="180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291927196"/>
                  </a:ext>
                </a:extLst>
              </a:tr>
              <a:tr h="370840">
                <a:tc>
                  <a:txBody>
                    <a:bodyPr/>
                    <a:lstStyle/>
                    <a:p>
                      <a:pPr algn="ctr"/>
                      <a:r>
                        <a:rPr lang="en-US" sz="1800"/>
                        <a:t>Yasmin</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72 (gap to 100 is 28)</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(72+14) 86</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90</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Yes</a:t>
                      </a:r>
                      <a:endParaRPr lang="en-US" sz="180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2536659290"/>
                  </a:ext>
                </a:extLst>
              </a:tr>
              <a:tr h="370840">
                <a:tc>
                  <a:txBody>
                    <a:bodyPr/>
                    <a:lstStyle/>
                    <a:p>
                      <a:pPr algn="ctr"/>
                      <a:r>
                        <a:rPr lang="en-US" sz="1800"/>
                        <a:t>Tanvir</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dirty="0"/>
                        <a:t>40 (gap to 100 is 60)</a:t>
                      </a:r>
                      <a:endParaRPr lang="en-US" sz="1800" dirty="0">
                        <a:latin typeface="Calibri" panose="020F0502020204030204" pitchFamily="34" charset="0"/>
                        <a:cs typeface="Calibri" panose="020F0502020204030204" pitchFamily="34" charset="0"/>
                      </a:endParaRPr>
                    </a:p>
                  </a:txBody>
                  <a:tcPr anchor="ctr"/>
                </a:tc>
                <a:tc>
                  <a:txBody>
                    <a:bodyPr/>
                    <a:lstStyle/>
                    <a:p>
                      <a:pPr algn="ctr"/>
                      <a:r>
                        <a:rPr lang="en-US" sz="1800"/>
                        <a:t>(40+30) 70</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72</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dirty="0"/>
                        <a:t>Yes</a:t>
                      </a:r>
                      <a:endParaRPr lang="en-US" sz="18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405318524"/>
                  </a:ext>
                </a:extLst>
              </a:tr>
            </a:tbl>
          </a:graphicData>
        </a:graphic>
      </p:graphicFrame>
    </p:spTree>
    <p:extLst>
      <p:ext uri="{BB962C8B-B14F-4D97-AF65-F5344CB8AC3E}">
        <p14:creationId xmlns:p14="http://schemas.microsoft.com/office/powerpoint/2010/main" val="12724063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CE2D6-1AE2-160E-40DE-15820BA324D5}"/>
              </a:ext>
            </a:extLst>
          </p:cNvPr>
          <p:cNvSpPr>
            <a:spLocks noGrp="1"/>
          </p:cNvSpPr>
          <p:nvPr>
            <p:ph type="title"/>
          </p:nvPr>
        </p:nvSpPr>
        <p:spPr/>
        <p:txBody>
          <a:bodyPr>
            <a:noAutofit/>
          </a:bodyPr>
          <a:lstStyle/>
          <a:p>
            <a:r>
              <a:rPr lang="en-US" sz="3200"/>
              <a:t>Gap Closure Example Table by 1/3</a:t>
            </a:r>
          </a:p>
        </p:txBody>
      </p:sp>
      <p:graphicFrame>
        <p:nvGraphicFramePr>
          <p:cNvPr id="3" name="Table 4">
            <a:extLst>
              <a:ext uri="{FF2B5EF4-FFF2-40B4-BE49-F238E27FC236}">
                <a16:creationId xmlns:a16="http://schemas.microsoft.com/office/drawing/2014/main" id="{5CF6B04F-6567-825B-329C-44B9A10BD99B}"/>
              </a:ext>
            </a:extLst>
          </p:cNvPr>
          <p:cNvGraphicFramePr>
            <a:graphicFrameLocks/>
          </p:cNvGraphicFramePr>
          <p:nvPr>
            <p:extLst>
              <p:ext uri="{D42A27DB-BD31-4B8C-83A1-F6EECF244321}">
                <p14:modId xmlns:p14="http://schemas.microsoft.com/office/powerpoint/2010/main" val="2452994623"/>
              </p:ext>
            </p:extLst>
          </p:nvPr>
        </p:nvGraphicFramePr>
        <p:xfrm>
          <a:off x="1061374" y="1930734"/>
          <a:ext cx="10301285" cy="3335405"/>
        </p:xfrm>
        <a:graphic>
          <a:graphicData uri="http://schemas.openxmlformats.org/drawingml/2006/table">
            <a:tbl>
              <a:tblPr firstRow="1" bandRow="1">
                <a:tableStyleId>{D27102A9-8310-4765-A935-A1911B00CA55}</a:tableStyleId>
              </a:tblPr>
              <a:tblGrid>
                <a:gridCol w="1684029">
                  <a:extLst>
                    <a:ext uri="{9D8B030D-6E8A-4147-A177-3AD203B41FA5}">
                      <a16:colId xmlns:a16="http://schemas.microsoft.com/office/drawing/2014/main" val="404253936"/>
                    </a:ext>
                  </a:extLst>
                </a:gridCol>
                <a:gridCol w="2045008">
                  <a:extLst>
                    <a:ext uri="{9D8B030D-6E8A-4147-A177-3AD203B41FA5}">
                      <a16:colId xmlns:a16="http://schemas.microsoft.com/office/drawing/2014/main" val="2195438726"/>
                    </a:ext>
                  </a:extLst>
                </a:gridCol>
                <a:gridCol w="2451734">
                  <a:extLst>
                    <a:ext uri="{9D8B030D-6E8A-4147-A177-3AD203B41FA5}">
                      <a16:colId xmlns:a16="http://schemas.microsoft.com/office/drawing/2014/main" val="552596222"/>
                    </a:ext>
                  </a:extLst>
                </a:gridCol>
                <a:gridCol w="2060257">
                  <a:extLst>
                    <a:ext uri="{9D8B030D-6E8A-4147-A177-3AD203B41FA5}">
                      <a16:colId xmlns:a16="http://schemas.microsoft.com/office/drawing/2014/main" val="2537312363"/>
                    </a:ext>
                  </a:extLst>
                </a:gridCol>
                <a:gridCol w="2060257">
                  <a:extLst>
                    <a:ext uri="{9D8B030D-6E8A-4147-A177-3AD203B41FA5}">
                      <a16:colId xmlns:a16="http://schemas.microsoft.com/office/drawing/2014/main" val="2895844414"/>
                    </a:ext>
                  </a:extLst>
                </a:gridCol>
              </a:tblGrid>
              <a:tr h="370840">
                <a:tc>
                  <a:txBody>
                    <a:bodyPr/>
                    <a:lstStyle/>
                    <a:p>
                      <a:pPr algn="ctr"/>
                      <a:r>
                        <a:rPr lang="en-US" sz="1800"/>
                        <a:t>Student</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Pre-test Score</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Target post-test score (pre-test + half the gap)</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Actual Post-test score</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Met Growth?</a:t>
                      </a:r>
                      <a:endParaRPr lang="en-US" sz="180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557535466"/>
                  </a:ext>
                </a:extLst>
              </a:tr>
              <a:tr h="370840">
                <a:tc>
                  <a:txBody>
                    <a:bodyPr/>
                    <a:lstStyle/>
                    <a:p>
                      <a:pPr algn="ctr"/>
                      <a:r>
                        <a:rPr lang="en-US" sz="1800"/>
                        <a:t>Louis</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46 (gap to 100 = 54)</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(46+18) 64</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60</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No</a:t>
                      </a:r>
                      <a:endParaRPr lang="en-US" sz="180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815498303"/>
                  </a:ext>
                </a:extLst>
              </a:tr>
              <a:tr h="404245">
                <a:tc>
                  <a:txBody>
                    <a:bodyPr/>
                    <a:lstStyle/>
                    <a:p>
                      <a:pPr algn="ctr"/>
                      <a:r>
                        <a:rPr lang="en-US" sz="1800"/>
                        <a:t>Ryan</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62 (gap to 100 =38)</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(62+13) 75</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76</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Yes</a:t>
                      </a:r>
                      <a:endParaRPr lang="en-US" sz="180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759699191"/>
                  </a:ext>
                </a:extLst>
              </a:tr>
              <a:tr h="370840">
                <a:tc>
                  <a:txBody>
                    <a:bodyPr/>
                    <a:lstStyle/>
                    <a:p>
                      <a:pPr algn="ctr"/>
                      <a:r>
                        <a:rPr lang="en-US" sz="1800"/>
                        <a:t>Kechi</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68 (gap to 100 is 32)</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(68+11) 79</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82</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Yes</a:t>
                      </a:r>
                      <a:endParaRPr lang="en-US" sz="180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291927196"/>
                  </a:ext>
                </a:extLst>
              </a:tr>
              <a:tr h="370840">
                <a:tc>
                  <a:txBody>
                    <a:bodyPr/>
                    <a:lstStyle/>
                    <a:p>
                      <a:pPr algn="ctr"/>
                      <a:r>
                        <a:rPr lang="en-US" sz="1800"/>
                        <a:t>Yasmin</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72 (gap to 100 is 28)</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(72+9) 81</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90</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Yes</a:t>
                      </a:r>
                      <a:endParaRPr lang="en-US" sz="180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2536659290"/>
                  </a:ext>
                </a:extLst>
              </a:tr>
              <a:tr h="370840">
                <a:tc>
                  <a:txBody>
                    <a:bodyPr/>
                    <a:lstStyle/>
                    <a:p>
                      <a:pPr algn="ctr"/>
                      <a:r>
                        <a:rPr lang="en-US" sz="1800"/>
                        <a:t>Tanvir</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40 (gap to 100 is 60)</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(40+20) 60</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58</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dirty="0"/>
                        <a:t>No</a:t>
                      </a:r>
                      <a:endParaRPr lang="en-US" sz="18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405318524"/>
                  </a:ext>
                </a:extLst>
              </a:tr>
            </a:tbl>
          </a:graphicData>
        </a:graphic>
      </p:graphicFrame>
    </p:spTree>
    <p:extLst>
      <p:ext uri="{BB962C8B-B14F-4D97-AF65-F5344CB8AC3E}">
        <p14:creationId xmlns:p14="http://schemas.microsoft.com/office/powerpoint/2010/main" val="41220270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91921-7B16-2C87-7AB7-3E3234715748}"/>
              </a:ext>
            </a:extLst>
          </p:cNvPr>
          <p:cNvSpPr>
            <a:spLocks noGrp="1"/>
          </p:cNvSpPr>
          <p:nvPr>
            <p:ph type="title"/>
          </p:nvPr>
        </p:nvSpPr>
        <p:spPr/>
        <p:txBody>
          <a:bodyPr>
            <a:noAutofit/>
          </a:bodyPr>
          <a:lstStyle/>
          <a:p>
            <a:r>
              <a:rPr lang="en-US" sz="3200"/>
              <a:t>Gap Closure Model Benefits and Considerations</a:t>
            </a:r>
          </a:p>
        </p:txBody>
      </p:sp>
      <p:sp>
        <p:nvSpPr>
          <p:cNvPr id="3" name="Text Placeholder 2">
            <a:extLst>
              <a:ext uri="{FF2B5EF4-FFF2-40B4-BE49-F238E27FC236}">
                <a16:creationId xmlns:a16="http://schemas.microsoft.com/office/drawing/2014/main" id="{735B9372-B0DB-92E8-466C-5160D1B2EA42}"/>
              </a:ext>
            </a:extLst>
          </p:cNvPr>
          <p:cNvSpPr>
            <a:spLocks noGrp="1"/>
          </p:cNvSpPr>
          <p:nvPr>
            <p:ph type="body" idx="1"/>
          </p:nvPr>
        </p:nvSpPr>
        <p:spPr/>
        <p:txBody>
          <a:bodyPr/>
          <a:lstStyle/>
          <a:p>
            <a:r>
              <a:rPr lang="en-US"/>
              <a:t>Benefits</a:t>
            </a:r>
          </a:p>
        </p:txBody>
      </p:sp>
      <p:sp>
        <p:nvSpPr>
          <p:cNvPr id="4" name="Content Placeholder 3">
            <a:extLst>
              <a:ext uri="{FF2B5EF4-FFF2-40B4-BE49-F238E27FC236}">
                <a16:creationId xmlns:a16="http://schemas.microsoft.com/office/drawing/2014/main" id="{B0F5CD31-49E8-BF0D-6B50-5094742D3151}"/>
              </a:ext>
            </a:extLst>
          </p:cNvPr>
          <p:cNvSpPr>
            <a:spLocks noGrp="1"/>
          </p:cNvSpPr>
          <p:nvPr>
            <p:ph sz="half" idx="2"/>
          </p:nvPr>
        </p:nvSpPr>
        <p:spPr/>
        <p:txBody>
          <a:bodyPr/>
          <a:lstStyle/>
          <a:p>
            <a:pPr marL="685800" indent="-457200">
              <a:lnSpc>
                <a:spcPct val="100000"/>
              </a:lnSpc>
              <a:buFont typeface="Arial" panose="020B0604020202020204" pitchFamily="34" charset="0"/>
              <a:buChar char="•"/>
            </a:pPr>
            <a:r>
              <a:rPr lang="en-US">
                <a:latin typeface="Calibri" panose="020F0502020204030204" pitchFamily="34" charset="0"/>
                <a:cs typeface="Calibri" panose="020F0502020204030204" pitchFamily="34" charset="0"/>
              </a:rPr>
              <a:t>A good fit for when there are gaps in performance between student groups</a:t>
            </a:r>
          </a:p>
          <a:p>
            <a:pPr marL="685800" indent="-457200">
              <a:lnSpc>
                <a:spcPct val="100000"/>
              </a:lnSpc>
              <a:buFont typeface="Arial" panose="020B0604020202020204" pitchFamily="34" charset="0"/>
              <a:buChar char="•"/>
            </a:pPr>
            <a:r>
              <a:rPr lang="en-US">
                <a:latin typeface="Calibri" panose="020F0502020204030204" pitchFamily="34" charset="0"/>
                <a:cs typeface="Calibri" panose="020F0502020204030204" pitchFamily="34" charset="0"/>
              </a:rPr>
              <a:t>Sets the bar as a comparison  to the maximum amount of growth possible, but in a scaled way </a:t>
            </a:r>
          </a:p>
          <a:p>
            <a:endParaRPr lang="en-US"/>
          </a:p>
        </p:txBody>
      </p:sp>
      <p:sp>
        <p:nvSpPr>
          <p:cNvPr id="5" name="Text Placeholder 4">
            <a:extLst>
              <a:ext uri="{FF2B5EF4-FFF2-40B4-BE49-F238E27FC236}">
                <a16:creationId xmlns:a16="http://schemas.microsoft.com/office/drawing/2014/main" id="{35B83753-878B-C833-1E71-2C89E3BB38BD}"/>
              </a:ext>
            </a:extLst>
          </p:cNvPr>
          <p:cNvSpPr>
            <a:spLocks noGrp="1"/>
          </p:cNvSpPr>
          <p:nvPr>
            <p:ph type="body" sz="quarter" idx="3"/>
          </p:nvPr>
        </p:nvSpPr>
        <p:spPr/>
        <p:txBody>
          <a:bodyPr/>
          <a:lstStyle/>
          <a:p>
            <a:r>
              <a:rPr lang="en-US"/>
              <a:t>Considerations</a:t>
            </a:r>
          </a:p>
        </p:txBody>
      </p:sp>
      <p:sp>
        <p:nvSpPr>
          <p:cNvPr id="6" name="Content Placeholder 5">
            <a:extLst>
              <a:ext uri="{FF2B5EF4-FFF2-40B4-BE49-F238E27FC236}">
                <a16:creationId xmlns:a16="http://schemas.microsoft.com/office/drawing/2014/main" id="{33648BF4-86D6-6B9E-6C2C-383D5CA933B0}"/>
              </a:ext>
            </a:extLst>
          </p:cNvPr>
          <p:cNvSpPr>
            <a:spLocks noGrp="1"/>
          </p:cNvSpPr>
          <p:nvPr>
            <p:ph sz="quarter" idx="4"/>
          </p:nvPr>
        </p:nvSpPr>
        <p:spPr/>
        <p:txBody>
          <a:bodyPr/>
          <a:lstStyle/>
          <a:p>
            <a:pPr marL="685800" indent="-457200">
              <a:lnSpc>
                <a:spcPct val="100000"/>
              </a:lnSpc>
              <a:buFont typeface="Arial" panose="020B0604020202020204" pitchFamily="34" charset="0"/>
              <a:buChar char="•"/>
            </a:pPr>
            <a:r>
              <a:rPr lang="en-US">
                <a:latin typeface="Calibri" panose="020F0502020204030204" pitchFamily="34" charset="0"/>
                <a:cs typeface="Calibri" panose="020F0502020204030204" pitchFamily="34" charset="0"/>
              </a:rPr>
              <a:t>Can become complex depending on the numbers districts use to close the gap. </a:t>
            </a:r>
          </a:p>
          <a:p>
            <a:pPr marL="685800" indent="-457200">
              <a:lnSpc>
                <a:spcPct val="100000"/>
              </a:lnSpc>
              <a:buFont typeface="Arial" panose="020B0604020202020204" pitchFamily="34" charset="0"/>
              <a:buChar char="•"/>
            </a:pPr>
            <a:r>
              <a:rPr lang="en-US">
                <a:latin typeface="Calibri" panose="020F0502020204030204" pitchFamily="34" charset="0"/>
                <a:cs typeface="Calibri" panose="020F0502020204030204" pitchFamily="34" charset="0"/>
              </a:rPr>
              <a:t>For students scoring the maximum points on the pre-test no growth is possible. </a:t>
            </a:r>
          </a:p>
          <a:p>
            <a:endParaRPr lang="en-US"/>
          </a:p>
        </p:txBody>
      </p:sp>
    </p:spTree>
    <p:extLst>
      <p:ext uri="{BB962C8B-B14F-4D97-AF65-F5344CB8AC3E}">
        <p14:creationId xmlns:p14="http://schemas.microsoft.com/office/powerpoint/2010/main" val="22587106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067FA-63BF-6DF1-AFD1-9041EF605B11}"/>
              </a:ext>
            </a:extLst>
          </p:cNvPr>
          <p:cNvSpPr>
            <a:spLocks noGrp="1"/>
          </p:cNvSpPr>
          <p:nvPr>
            <p:ph type="ctrTitle"/>
          </p:nvPr>
        </p:nvSpPr>
        <p:spPr/>
        <p:txBody>
          <a:bodyPr>
            <a:normAutofit/>
          </a:bodyPr>
          <a:lstStyle/>
          <a:p>
            <a:r>
              <a:rPr lang="en-US" sz="4800" dirty="0">
                <a:latin typeface="Calibri" panose="020F0502020204030204" pitchFamily="34" charset="0"/>
                <a:cs typeface="Calibri" panose="020F0502020204030204" pitchFamily="34" charset="0"/>
              </a:rPr>
              <a:t>Graduated Percent Increase Model</a:t>
            </a:r>
            <a:endParaRPr lang="en-US" dirty="0"/>
          </a:p>
        </p:txBody>
      </p:sp>
      <p:sp>
        <p:nvSpPr>
          <p:cNvPr id="3" name="Subtitle 2">
            <a:extLst>
              <a:ext uri="{FF2B5EF4-FFF2-40B4-BE49-F238E27FC236}">
                <a16:creationId xmlns:a16="http://schemas.microsoft.com/office/drawing/2014/main" id="{72BF2CC7-A980-C965-B166-2ECBDC3627B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407761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65BEF-D5E0-D8A2-3ABD-CA65EC3D5A53}"/>
              </a:ext>
            </a:extLst>
          </p:cNvPr>
          <p:cNvSpPr>
            <a:spLocks noGrp="1"/>
          </p:cNvSpPr>
          <p:nvPr>
            <p:ph type="title"/>
          </p:nvPr>
        </p:nvSpPr>
        <p:spPr/>
        <p:txBody>
          <a:bodyPr>
            <a:normAutofit fontScale="90000"/>
          </a:bodyPr>
          <a:lstStyle/>
          <a:p>
            <a:r>
              <a:rPr lang="en-US" dirty="0"/>
              <a:t>Graduated Percent Increase Growth Model</a:t>
            </a:r>
          </a:p>
        </p:txBody>
      </p:sp>
      <p:sp>
        <p:nvSpPr>
          <p:cNvPr id="3" name="Content Placeholder 2">
            <a:extLst>
              <a:ext uri="{FF2B5EF4-FFF2-40B4-BE49-F238E27FC236}">
                <a16:creationId xmlns:a16="http://schemas.microsoft.com/office/drawing/2014/main" id="{F4CBE965-A104-EC30-4CCB-BC9D512102D1}"/>
              </a:ext>
            </a:extLst>
          </p:cNvPr>
          <p:cNvSpPr>
            <a:spLocks noGrp="1"/>
          </p:cNvSpPr>
          <p:nvPr>
            <p:ph sz="half" idx="1"/>
          </p:nvPr>
        </p:nvSpPr>
        <p:spPr/>
        <p:txBody>
          <a:bodyPr vert="horz" lIns="91440" tIns="45720" rIns="91440" bIns="45720" rtlCol="0" anchor="t">
            <a:normAutofit fontScale="85000" lnSpcReduction="20000"/>
          </a:bodyPr>
          <a:lstStyle/>
          <a:p>
            <a:pPr>
              <a:lnSpc>
                <a:spcPct val="110000"/>
              </a:lnSpc>
              <a:buFont typeface="Arial" panose="020B0604020202020204" pitchFamily="34" charset="0"/>
              <a:buChar char="•"/>
            </a:pPr>
            <a:r>
              <a:rPr lang="en-US" dirty="0">
                <a:latin typeface="Calibri"/>
                <a:cs typeface="Calibri"/>
              </a:rPr>
              <a:t>Based on the quintile that the pre-test score falls into, a different percent of expected growth is set for each respective quintile</a:t>
            </a:r>
          </a:p>
          <a:p>
            <a:pPr>
              <a:lnSpc>
                <a:spcPct val="110000"/>
              </a:lnSpc>
              <a:buFont typeface="Arial" panose="020B0604020202020204" pitchFamily="34" charset="0"/>
              <a:buChar char="•"/>
            </a:pPr>
            <a:r>
              <a:rPr lang="en-US" dirty="0">
                <a:latin typeface="Calibri"/>
                <a:cs typeface="Calibri"/>
              </a:rPr>
              <a:t>For lower quintiles, a higher percent growth is set as expected growth and for higher quintiles a lower percent is set as expected growth</a:t>
            </a:r>
          </a:p>
          <a:p>
            <a:pPr>
              <a:lnSpc>
                <a:spcPct val="110000"/>
              </a:lnSpc>
              <a:buFont typeface="Arial" panose="020B0604020202020204" pitchFamily="34" charset="0"/>
              <a:buChar char="•"/>
            </a:pPr>
            <a:r>
              <a:rPr lang="en-US" dirty="0">
                <a:latin typeface="Calibri"/>
                <a:cs typeface="Calibri"/>
              </a:rPr>
              <a:t>For students in the highest performing quintile, the expected growth target is to maintain their high performance</a:t>
            </a:r>
          </a:p>
          <a:p>
            <a:pPr>
              <a:lnSpc>
                <a:spcPct val="110000"/>
              </a:lnSpc>
            </a:pPr>
            <a:endParaRPr lang="en-US" dirty="0"/>
          </a:p>
        </p:txBody>
      </p:sp>
      <p:sp>
        <p:nvSpPr>
          <p:cNvPr id="6" name="TextBox 5">
            <a:extLst>
              <a:ext uri="{FF2B5EF4-FFF2-40B4-BE49-F238E27FC236}">
                <a16:creationId xmlns:a16="http://schemas.microsoft.com/office/drawing/2014/main" id="{8FE01033-CF90-D9A8-948A-4CA310D6203E}"/>
              </a:ext>
            </a:extLst>
          </p:cNvPr>
          <p:cNvSpPr txBox="1"/>
          <p:nvPr/>
        </p:nvSpPr>
        <p:spPr>
          <a:xfrm>
            <a:off x="399393" y="5664053"/>
            <a:ext cx="11373507" cy="954107"/>
          </a:xfrm>
          <a:prstGeom prst="rect">
            <a:avLst/>
          </a:prstGeom>
          <a:noFill/>
        </p:spPr>
        <p:txBody>
          <a:bodyPr wrap="square" rtlCol="0">
            <a:spAutoFit/>
          </a:bodyPr>
          <a:lstStyle/>
          <a:p>
            <a:pPr>
              <a:spcAft>
                <a:spcPts val="2400"/>
              </a:spcAft>
            </a:pPr>
            <a:r>
              <a:rPr lang="en-US" u="sng" dirty="0"/>
              <a:t>Quintile: </a:t>
            </a:r>
            <a:r>
              <a:rPr lang="en-US" dirty="0">
                <a:solidFill>
                  <a:srgbClr val="202122"/>
                </a:solidFill>
              </a:rPr>
              <a:t>D</a:t>
            </a:r>
            <a:r>
              <a:rPr lang="en-US" b="0" i="0" dirty="0">
                <a:solidFill>
                  <a:srgbClr val="202122"/>
                </a:solidFill>
                <a:effectLst/>
              </a:rPr>
              <a:t>ivides the number of data points into five parts, or </a:t>
            </a:r>
            <a:r>
              <a:rPr lang="en-US" b="0" i="1" dirty="0" err="1">
                <a:solidFill>
                  <a:srgbClr val="202122"/>
                </a:solidFill>
                <a:effectLst/>
              </a:rPr>
              <a:t>quints</a:t>
            </a:r>
            <a:r>
              <a:rPr lang="en-US" b="0" i="0" dirty="0">
                <a:solidFill>
                  <a:srgbClr val="202122"/>
                </a:solidFill>
                <a:effectLst/>
              </a:rPr>
              <a:t>, of more or less equal size</a:t>
            </a:r>
            <a:r>
              <a:rPr lang="en-US" dirty="0">
                <a:solidFill>
                  <a:srgbClr val="202122"/>
                </a:solidFill>
              </a:rPr>
              <a:t>.</a:t>
            </a:r>
          </a:p>
          <a:p>
            <a:r>
              <a:rPr lang="en-US" u="sng" dirty="0"/>
              <a:t>Quartile: </a:t>
            </a:r>
            <a:r>
              <a:rPr lang="en-US" dirty="0">
                <a:solidFill>
                  <a:srgbClr val="202122"/>
                </a:solidFill>
              </a:rPr>
              <a:t>D</a:t>
            </a:r>
            <a:r>
              <a:rPr lang="en-US" b="0" i="0" dirty="0">
                <a:solidFill>
                  <a:srgbClr val="202122"/>
                </a:solidFill>
                <a:effectLst/>
              </a:rPr>
              <a:t>ivides the number of data points into four parts, or </a:t>
            </a:r>
            <a:r>
              <a:rPr lang="en-US" b="0" i="1" dirty="0">
                <a:solidFill>
                  <a:srgbClr val="202122"/>
                </a:solidFill>
                <a:effectLst/>
              </a:rPr>
              <a:t>quarters</a:t>
            </a:r>
            <a:r>
              <a:rPr lang="en-US" b="0" i="0" dirty="0">
                <a:solidFill>
                  <a:srgbClr val="202122"/>
                </a:solidFill>
                <a:effectLst/>
              </a:rPr>
              <a:t>, of more or less equal size</a:t>
            </a:r>
            <a:r>
              <a:rPr lang="en-US" dirty="0">
                <a:solidFill>
                  <a:srgbClr val="202122"/>
                </a:solidFill>
              </a:rPr>
              <a:t>.  </a:t>
            </a:r>
            <a:endParaRPr lang="en-US" dirty="0"/>
          </a:p>
        </p:txBody>
      </p:sp>
      <p:pic>
        <p:nvPicPr>
          <p:cNvPr id="8" name="Content Placeholder 7">
            <a:extLst>
              <a:ext uri="{FF2B5EF4-FFF2-40B4-BE49-F238E27FC236}">
                <a16:creationId xmlns:a16="http://schemas.microsoft.com/office/drawing/2014/main" id="{54CE388D-0671-5783-1E88-485B3865D831}"/>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61258" y="1699476"/>
            <a:ext cx="3244465" cy="3244465"/>
          </a:xfrm>
          <a:prstGeom prst="rect">
            <a:avLst/>
          </a:prstGeom>
        </p:spPr>
      </p:pic>
    </p:spTree>
    <p:extLst>
      <p:ext uri="{BB962C8B-B14F-4D97-AF65-F5344CB8AC3E}">
        <p14:creationId xmlns:p14="http://schemas.microsoft.com/office/powerpoint/2010/main" val="640199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0D69A-9AB4-D8AC-E7C2-27C64C4DC969}"/>
              </a:ext>
            </a:extLst>
          </p:cNvPr>
          <p:cNvSpPr>
            <a:spLocks noGrp="1"/>
          </p:cNvSpPr>
          <p:nvPr>
            <p:ph type="title"/>
          </p:nvPr>
        </p:nvSpPr>
        <p:spPr/>
        <p:txBody>
          <a:bodyPr>
            <a:noAutofit/>
          </a:bodyPr>
          <a:lstStyle/>
          <a:p>
            <a:r>
              <a:rPr lang="en-US" sz="3000" dirty="0"/>
              <a:t>Graduated Percent Increase Model: Percent Points</a:t>
            </a:r>
          </a:p>
        </p:txBody>
      </p:sp>
      <p:graphicFrame>
        <p:nvGraphicFramePr>
          <p:cNvPr id="3" name="Table 4">
            <a:extLst>
              <a:ext uri="{FF2B5EF4-FFF2-40B4-BE49-F238E27FC236}">
                <a16:creationId xmlns:a16="http://schemas.microsoft.com/office/drawing/2014/main" id="{D8D1E5D8-E1FA-475C-08E0-7B83B71156B7}"/>
              </a:ext>
            </a:extLst>
          </p:cNvPr>
          <p:cNvGraphicFramePr>
            <a:graphicFrameLocks/>
          </p:cNvGraphicFramePr>
          <p:nvPr>
            <p:extLst>
              <p:ext uri="{D42A27DB-BD31-4B8C-83A1-F6EECF244321}">
                <p14:modId xmlns:p14="http://schemas.microsoft.com/office/powerpoint/2010/main" val="1579971433"/>
              </p:ext>
            </p:extLst>
          </p:nvPr>
        </p:nvGraphicFramePr>
        <p:xfrm>
          <a:off x="726522" y="2165684"/>
          <a:ext cx="10738955" cy="3454035"/>
        </p:xfrm>
        <a:graphic>
          <a:graphicData uri="http://schemas.openxmlformats.org/drawingml/2006/table">
            <a:tbl>
              <a:tblPr firstRow="1" bandRow="1">
                <a:tableStyleId>{5FD0F851-EC5A-4D38-B0AD-8093EC10F338}</a:tableStyleId>
              </a:tblPr>
              <a:tblGrid>
                <a:gridCol w="3731786">
                  <a:extLst>
                    <a:ext uri="{9D8B030D-6E8A-4147-A177-3AD203B41FA5}">
                      <a16:colId xmlns:a16="http://schemas.microsoft.com/office/drawing/2014/main" val="4180579222"/>
                    </a:ext>
                  </a:extLst>
                </a:gridCol>
                <a:gridCol w="3731786">
                  <a:extLst>
                    <a:ext uri="{9D8B030D-6E8A-4147-A177-3AD203B41FA5}">
                      <a16:colId xmlns:a16="http://schemas.microsoft.com/office/drawing/2014/main" val="404253936"/>
                    </a:ext>
                  </a:extLst>
                </a:gridCol>
                <a:gridCol w="3275383">
                  <a:extLst>
                    <a:ext uri="{9D8B030D-6E8A-4147-A177-3AD203B41FA5}">
                      <a16:colId xmlns:a16="http://schemas.microsoft.com/office/drawing/2014/main" val="2195438726"/>
                    </a:ext>
                  </a:extLst>
                </a:gridCol>
              </a:tblGrid>
              <a:tr h="683125">
                <a:tc>
                  <a:txBody>
                    <a:bodyPr/>
                    <a:lstStyle/>
                    <a:p>
                      <a:pPr algn="ctr"/>
                      <a:r>
                        <a:rPr lang="en-US"/>
                        <a:t>Category</a:t>
                      </a:r>
                      <a:endParaRPr lang="en-US">
                        <a:latin typeface="Calibri" panose="020F0502020204030204" pitchFamily="34" charset="0"/>
                        <a:cs typeface="Calibri" panose="020F0502020204030204" pitchFamily="34" charset="0"/>
                      </a:endParaRPr>
                    </a:p>
                  </a:txBody>
                  <a:tcPr anchor="ctr"/>
                </a:tc>
                <a:tc>
                  <a:txBody>
                    <a:bodyPr/>
                    <a:lstStyle/>
                    <a:p>
                      <a:pPr algn="ctr"/>
                      <a:r>
                        <a:rPr lang="en-US"/>
                        <a:t>Pre-test Score</a:t>
                      </a:r>
                      <a:endParaRPr lang="en-US">
                        <a:latin typeface="Calibri" panose="020F0502020204030204" pitchFamily="34" charset="0"/>
                        <a:cs typeface="Calibri" panose="020F0502020204030204" pitchFamily="34" charset="0"/>
                      </a:endParaRPr>
                    </a:p>
                  </a:txBody>
                  <a:tcPr anchor="ctr"/>
                </a:tc>
                <a:tc>
                  <a:txBody>
                    <a:bodyPr/>
                    <a:lstStyle/>
                    <a:p>
                      <a:pPr algn="ctr"/>
                      <a:r>
                        <a:rPr lang="en-US"/>
                        <a:t>Corresponding Assigned % points Growth</a:t>
                      </a:r>
                      <a:endParaRPr lang="en-US">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557535466"/>
                  </a:ext>
                </a:extLst>
              </a:tr>
              <a:tr h="554182">
                <a:tc>
                  <a:txBody>
                    <a:bodyPr/>
                    <a:lstStyle/>
                    <a:p>
                      <a:pPr algn="ctr"/>
                      <a:r>
                        <a:rPr lang="en-US"/>
                        <a:t>Category 1</a:t>
                      </a:r>
                      <a:endParaRPr lang="en-US">
                        <a:latin typeface="Calibri" panose="020F0502020204030204" pitchFamily="34" charset="0"/>
                        <a:cs typeface="Calibri" panose="020F0502020204030204" pitchFamily="34" charset="0"/>
                      </a:endParaRPr>
                    </a:p>
                  </a:txBody>
                  <a:tcPr anchor="ctr"/>
                </a:tc>
                <a:tc>
                  <a:txBody>
                    <a:bodyPr/>
                    <a:lstStyle/>
                    <a:p>
                      <a:pPr algn="ctr"/>
                      <a:r>
                        <a:rPr lang="en-US"/>
                        <a:t>0-20%</a:t>
                      </a:r>
                      <a:endParaRPr lang="en-US">
                        <a:latin typeface="Calibri" panose="020F0502020204030204" pitchFamily="34" charset="0"/>
                        <a:cs typeface="Calibri" panose="020F0502020204030204" pitchFamily="34" charset="0"/>
                      </a:endParaRPr>
                    </a:p>
                  </a:txBody>
                  <a:tcPr anchor="ctr"/>
                </a:tc>
                <a:tc>
                  <a:txBody>
                    <a:bodyPr/>
                    <a:lstStyle/>
                    <a:p>
                      <a:pPr algn="ctr"/>
                      <a:r>
                        <a:rPr lang="en-US"/>
                        <a:t>25%</a:t>
                      </a:r>
                      <a:endParaRPr lang="en-US">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815498303"/>
                  </a:ext>
                </a:extLst>
              </a:tr>
              <a:tr h="554182">
                <a:tc>
                  <a:txBody>
                    <a:bodyPr/>
                    <a:lstStyle/>
                    <a:p>
                      <a:pPr algn="ctr"/>
                      <a:r>
                        <a:rPr lang="en-US"/>
                        <a:t>Category 2</a:t>
                      </a:r>
                      <a:endParaRPr lang="en-US">
                        <a:latin typeface="Calibri" panose="020F0502020204030204" pitchFamily="34" charset="0"/>
                        <a:cs typeface="Calibri" panose="020F0502020204030204" pitchFamily="34" charset="0"/>
                      </a:endParaRPr>
                    </a:p>
                  </a:txBody>
                  <a:tcPr anchor="ctr"/>
                </a:tc>
                <a:tc>
                  <a:txBody>
                    <a:bodyPr/>
                    <a:lstStyle/>
                    <a:p>
                      <a:pPr algn="ctr"/>
                      <a:r>
                        <a:rPr lang="en-US"/>
                        <a:t>21%-40%</a:t>
                      </a:r>
                      <a:endParaRPr lang="en-US">
                        <a:latin typeface="Calibri" panose="020F0502020204030204" pitchFamily="34" charset="0"/>
                        <a:cs typeface="Calibri" panose="020F0502020204030204" pitchFamily="34" charset="0"/>
                      </a:endParaRPr>
                    </a:p>
                  </a:txBody>
                  <a:tcPr anchor="ctr"/>
                </a:tc>
                <a:tc>
                  <a:txBody>
                    <a:bodyPr/>
                    <a:lstStyle/>
                    <a:p>
                      <a:pPr algn="ctr"/>
                      <a:r>
                        <a:rPr lang="en-US"/>
                        <a:t>20%</a:t>
                      </a:r>
                      <a:endParaRPr lang="en-US">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759699191"/>
                  </a:ext>
                </a:extLst>
              </a:tr>
              <a:tr h="554182">
                <a:tc>
                  <a:txBody>
                    <a:bodyPr/>
                    <a:lstStyle/>
                    <a:p>
                      <a:pPr algn="ctr"/>
                      <a:r>
                        <a:rPr lang="en-US"/>
                        <a:t>Category 3</a:t>
                      </a:r>
                      <a:endParaRPr lang="en-US">
                        <a:latin typeface="Calibri" panose="020F0502020204030204" pitchFamily="34" charset="0"/>
                        <a:cs typeface="Calibri" panose="020F0502020204030204" pitchFamily="34" charset="0"/>
                      </a:endParaRPr>
                    </a:p>
                  </a:txBody>
                  <a:tcPr anchor="ctr"/>
                </a:tc>
                <a:tc>
                  <a:txBody>
                    <a:bodyPr/>
                    <a:lstStyle/>
                    <a:p>
                      <a:pPr algn="ctr"/>
                      <a:r>
                        <a:rPr lang="en-US"/>
                        <a:t>41%-60%</a:t>
                      </a:r>
                      <a:endParaRPr lang="en-US">
                        <a:latin typeface="Calibri" panose="020F0502020204030204" pitchFamily="34" charset="0"/>
                        <a:cs typeface="Calibri" panose="020F0502020204030204" pitchFamily="34" charset="0"/>
                      </a:endParaRPr>
                    </a:p>
                  </a:txBody>
                  <a:tcPr anchor="ctr"/>
                </a:tc>
                <a:tc>
                  <a:txBody>
                    <a:bodyPr/>
                    <a:lstStyle/>
                    <a:p>
                      <a:pPr algn="ctr"/>
                      <a:r>
                        <a:rPr lang="en-US" dirty="0"/>
                        <a:t>15%</a:t>
                      </a:r>
                      <a:endParaRPr lang="en-US"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291927196"/>
                  </a:ext>
                </a:extLst>
              </a:tr>
              <a:tr h="554182">
                <a:tc>
                  <a:txBody>
                    <a:bodyPr/>
                    <a:lstStyle/>
                    <a:p>
                      <a:pPr algn="ctr"/>
                      <a:r>
                        <a:rPr lang="en-US"/>
                        <a:t>Category 4</a:t>
                      </a:r>
                      <a:endParaRPr lang="en-US">
                        <a:latin typeface="Calibri" panose="020F0502020204030204" pitchFamily="34" charset="0"/>
                        <a:cs typeface="Calibri" panose="020F0502020204030204" pitchFamily="34" charset="0"/>
                      </a:endParaRPr>
                    </a:p>
                  </a:txBody>
                  <a:tcPr anchor="ctr"/>
                </a:tc>
                <a:tc>
                  <a:txBody>
                    <a:bodyPr/>
                    <a:lstStyle/>
                    <a:p>
                      <a:pPr algn="ctr"/>
                      <a:r>
                        <a:rPr lang="en-US"/>
                        <a:t>61%-80%</a:t>
                      </a:r>
                      <a:endParaRPr lang="en-US">
                        <a:latin typeface="Calibri" panose="020F0502020204030204" pitchFamily="34" charset="0"/>
                        <a:cs typeface="Calibri" panose="020F0502020204030204" pitchFamily="34" charset="0"/>
                      </a:endParaRPr>
                    </a:p>
                  </a:txBody>
                  <a:tcPr anchor="ctr"/>
                </a:tc>
                <a:tc>
                  <a:txBody>
                    <a:bodyPr/>
                    <a:lstStyle/>
                    <a:p>
                      <a:pPr algn="ctr"/>
                      <a:r>
                        <a:rPr lang="en-US"/>
                        <a:t>10%</a:t>
                      </a:r>
                      <a:endParaRPr lang="en-US">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2536659290"/>
                  </a:ext>
                </a:extLst>
              </a:tr>
              <a:tr h="554182">
                <a:tc>
                  <a:txBody>
                    <a:bodyPr/>
                    <a:lstStyle/>
                    <a:p>
                      <a:pPr algn="ctr"/>
                      <a:r>
                        <a:rPr lang="en-US"/>
                        <a:t>Category 5</a:t>
                      </a:r>
                      <a:endParaRPr lang="en-US">
                        <a:latin typeface="Calibri" panose="020F0502020204030204" pitchFamily="34" charset="0"/>
                        <a:cs typeface="Calibri" panose="020F0502020204030204" pitchFamily="34" charset="0"/>
                      </a:endParaRPr>
                    </a:p>
                  </a:txBody>
                  <a:tcPr anchor="ctr"/>
                </a:tc>
                <a:tc>
                  <a:txBody>
                    <a:bodyPr/>
                    <a:lstStyle/>
                    <a:p>
                      <a:pPr algn="ctr"/>
                      <a:r>
                        <a:rPr lang="en-US"/>
                        <a:t>81% or higher</a:t>
                      </a:r>
                      <a:endParaRPr lang="en-US">
                        <a:latin typeface="Calibri" panose="020F0502020204030204" pitchFamily="34" charset="0"/>
                        <a:cs typeface="Calibri" panose="020F0502020204030204" pitchFamily="34" charset="0"/>
                      </a:endParaRPr>
                    </a:p>
                  </a:txBody>
                  <a:tcPr anchor="ctr"/>
                </a:tc>
                <a:tc>
                  <a:txBody>
                    <a:bodyPr/>
                    <a:lstStyle/>
                    <a:p>
                      <a:pPr algn="ctr"/>
                      <a:r>
                        <a:rPr lang="en-US" dirty="0"/>
                        <a:t>Maintain</a:t>
                      </a:r>
                      <a:endParaRPr lang="en-US"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405318524"/>
                  </a:ext>
                </a:extLst>
              </a:tr>
            </a:tbl>
          </a:graphicData>
        </a:graphic>
      </p:graphicFrame>
    </p:spTree>
    <p:extLst>
      <p:ext uri="{BB962C8B-B14F-4D97-AF65-F5344CB8AC3E}">
        <p14:creationId xmlns:p14="http://schemas.microsoft.com/office/powerpoint/2010/main" val="12555312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FAFA4-A0C9-D56C-EC6F-19CECCB8AA62}"/>
              </a:ext>
            </a:extLst>
          </p:cNvPr>
          <p:cNvSpPr>
            <a:spLocks noGrp="1"/>
          </p:cNvSpPr>
          <p:nvPr>
            <p:ph type="title"/>
          </p:nvPr>
        </p:nvSpPr>
        <p:spPr/>
        <p:txBody>
          <a:bodyPr>
            <a:noAutofit/>
          </a:bodyPr>
          <a:lstStyle/>
          <a:p>
            <a:r>
              <a:rPr lang="en-US" sz="3000" dirty="0"/>
              <a:t>Graduated Percent Increase Model Example: Percent Points</a:t>
            </a:r>
          </a:p>
        </p:txBody>
      </p:sp>
      <p:graphicFrame>
        <p:nvGraphicFramePr>
          <p:cNvPr id="3" name="Table 4">
            <a:extLst>
              <a:ext uri="{FF2B5EF4-FFF2-40B4-BE49-F238E27FC236}">
                <a16:creationId xmlns:a16="http://schemas.microsoft.com/office/drawing/2014/main" id="{2B08B7E1-F828-2C41-C243-0B61676DEF3A}"/>
              </a:ext>
            </a:extLst>
          </p:cNvPr>
          <p:cNvGraphicFramePr>
            <a:graphicFrameLocks/>
          </p:cNvGraphicFramePr>
          <p:nvPr>
            <p:extLst>
              <p:ext uri="{D42A27DB-BD31-4B8C-83A1-F6EECF244321}">
                <p14:modId xmlns:p14="http://schemas.microsoft.com/office/powerpoint/2010/main" val="3069610921"/>
              </p:ext>
            </p:extLst>
          </p:nvPr>
        </p:nvGraphicFramePr>
        <p:xfrm>
          <a:off x="741363" y="1727119"/>
          <a:ext cx="10936287" cy="4457484"/>
        </p:xfrm>
        <a:graphic>
          <a:graphicData uri="http://schemas.openxmlformats.org/drawingml/2006/table">
            <a:tbl>
              <a:tblPr firstRow="1" bandRow="1">
                <a:tableStyleId>{5FD0F851-EC5A-4D38-B0AD-8093EC10F338}</a:tableStyleId>
              </a:tblPr>
              <a:tblGrid>
                <a:gridCol w="1316037">
                  <a:extLst>
                    <a:ext uri="{9D8B030D-6E8A-4147-A177-3AD203B41FA5}">
                      <a16:colId xmlns:a16="http://schemas.microsoft.com/office/drawing/2014/main" val="404253936"/>
                    </a:ext>
                  </a:extLst>
                </a:gridCol>
                <a:gridCol w="1203158">
                  <a:extLst>
                    <a:ext uri="{9D8B030D-6E8A-4147-A177-3AD203B41FA5}">
                      <a16:colId xmlns:a16="http://schemas.microsoft.com/office/drawing/2014/main" val="2195438726"/>
                    </a:ext>
                  </a:extLst>
                </a:gridCol>
                <a:gridCol w="2863516">
                  <a:extLst>
                    <a:ext uri="{9D8B030D-6E8A-4147-A177-3AD203B41FA5}">
                      <a16:colId xmlns:a16="http://schemas.microsoft.com/office/drawing/2014/main" val="25383802"/>
                    </a:ext>
                  </a:extLst>
                </a:gridCol>
                <a:gridCol w="2711211">
                  <a:extLst>
                    <a:ext uri="{9D8B030D-6E8A-4147-A177-3AD203B41FA5}">
                      <a16:colId xmlns:a16="http://schemas.microsoft.com/office/drawing/2014/main" val="552596222"/>
                    </a:ext>
                  </a:extLst>
                </a:gridCol>
                <a:gridCol w="1449845">
                  <a:extLst>
                    <a:ext uri="{9D8B030D-6E8A-4147-A177-3AD203B41FA5}">
                      <a16:colId xmlns:a16="http://schemas.microsoft.com/office/drawing/2014/main" val="2537312363"/>
                    </a:ext>
                  </a:extLst>
                </a:gridCol>
                <a:gridCol w="1392520">
                  <a:extLst>
                    <a:ext uri="{9D8B030D-6E8A-4147-A177-3AD203B41FA5}">
                      <a16:colId xmlns:a16="http://schemas.microsoft.com/office/drawing/2014/main" val="2895844414"/>
                    </a:ext>
                  </a:extLst>
                </a:gridCol>
              </a:tblGrid>
              <a:tr h="855831">
                <a:tc>
                  <a:txBody>
                    <a:bodyPr/>
                    <a:lstStyle/>
                    <a:p>
                      <a:pPr algn="ctr"/>
                      <a:r>
                        <a:rPr lang="en-US" sz="1800" dirty="0"/>
                        <a:t>Student</a:t>
                      </a:r>
                      <a:endParaRPr lang="en-US" sz="1800" dirty="0">
                        <a:latin typeface="Calibri" panose="020F0502020204030204" pitchFamily="34" charset="0"/>
                        <a:cs typeface="Calibri" panose="020F0502020204030204" pitchFamily="34" charset="0"/>
                      </a:endParaRPr>
                    </a:p>
                  </a:txBody>
                  <a:tcPr anchor="ctr"/>
                </a:tc>
                <a:tc>
                  <a:txBody>
                    <a:bodyPr/>
                    <a:lstStyle/>
                    <a:p>
                      <a:pPr algn="ctr"/>
                      <a:r>
                        <a:rPr lang="en-US" sz="1800" dirty="0"/>
                        <a:t>Pre-test Score</a:t>
                      </a:r>
                      <a:endParaRPr lang="en-US" sz="1800" dirty="0">
                        <a:latin typeface="Calibri" panose="020F0502020204030204" pitchFamily="34" charset="0"/>
                        <a:cs typeface="Calibri" panose="020F0502020204030204" pitchFamily="34" charset="0"/>
                      </a:endParaRPr>
                    </a:p>
                  </a:txBody>
                  <a:tcPr anchor="ctr"/>
                </a:tc>
                <a:tc>
                  <a:txBody>
                    <a:bodyPr/>
                    <a:lstStyle/>
                    <a:p>
                      <a:pPr algn="ctr"/>
                      <a:r>
                        <a:rPr lang="en-US" sz="1800"/>
                        <a:t>Category</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Target post-test score</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Actual Post-test score</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Met Growth?</a:t>
                      </a:r>
                      <a:endParaRPr lang="en-US" sz="180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557535466"/>
                  </a:ext>
                </a:extLst>
              </a:tr>
              <a:tr h="662704">
                <a:tc>
                  <a:txBody>
                    <a:bodyPr/>
                    <a:lstStyle/>
                    <a:p>
                      <a:pPr algn="ctr"/>
                      <a:r>
                        <a:rPr lang="en-US" sz="1800"/>
                        <a:t>Camila</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20%</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dirty="0"/>
                        <a:t>1 (Required 25% points increase)</a:t>
                      </a:r>
                      <a:endParaRPr lang="en-US" sz="1800" dirty="0">
                        <a:latin typeface="Calibri" panose="020F0502020204030204" pitchFamily="34" charset="0"/>
                        <a:cs typeface="Calibri" panose="020F0502020204030204" pitchFamily="34" charset="0"/>
                      </a:endParaRPr>
                    </a:p>
                  </a:txBody>
                  <a:tcPr anchor="ctr"/>
                </a:tc>
                <a:tc>
                  <a:txBody>
                    <a:bodyPr/>
                    <a:lstStyle/>
                    <a:p>
                      <a:pPr algn="ctr"/>
                      <a:r>
                        <a:rPr lang="en-US" sz="1800"/>
                        <a:t>45% (20% + 25%)</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50%</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Yes</a:t>
                      </a:r>
                      <a:endParaRPr lang="en-US" sz="180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815498303"/>
                  </a:ext>
                </a:extLst>
              </a:tr>
              <a:tr h="662704">
                <a:tc>
                  <a:txBody>
                    <a:bodyPr/>
                    <a:lstStyle/>
                    <a:p>
                      <a:pPr algn="ctr"/>
                      <a:r>
                        <a:rPr lang="en-US" sz="1800"/>
                        <a:t>Yaseen</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35%</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2 (Required 20 %  points increase)</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dirty="0"/>
                        <a:t>55% (35%+ 20%)</a:t>
                      </a:r>
                      <a:endParaRPr lang="en-US" sz="1800" dirty="0">
                        <a:latin typeface="Calibri" panose="020F0502020204030204" pitchFamily="34" charset="0"/>
                        <a:cs typeface="Calibri" panose="020F0502020204030204" pitchFamily="34" charset="0"/>
                      </a:endParaRPr>
                    </a:p>
                  </a:txBody>
                  <a:tcPr anchor="ctr"/>
                </a:tc>
                <a:tc>
                  <a:txBody>
                    <a:bodyPr/>
                    <a:lstStyle/>
                    <a:p>
                      <a:pPr algn="ctr"/>
                      <a:r>
                        <a:rPr lang="en-US" sz="1800"/>
                        <a:t>50%</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No</a:t>
                      </a:r>
                      <a:endParaRPr lang="en-US" sz="180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759699191"/>
                  </a:ext>
                </a:extLst>
              </a:tr>
              <a:tr h="950837">
                <a:tc>
                  <a:txBody>
                    <a:bodyPr/>
                    <a:lstStyle/>
                    <a:p>
                      <a:pPr algn="ctr"/>
                      <a:r>
                        <a:rPr lang="en-US" sz="1800"/>
                        <a:t>Cristobal</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55%</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3 (Required 15 % percent points increase)</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70% (55%+15%)</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dirty="0"/>
                        <a:t>75%</a:t>
                      </a:r>
                      <a:endParaRPr lang="en-US" sz="1800" dirty="0">
                        <a:latin typeface="Calibri" panose="020F0502020204030204" pitchFamily="34" charset="0"/>
                        <a:cs typeface="Calibri" panose="020F0502020204030204" pitchFamily="34" charset="0"/>
                      </a:endParaRPr>
                    </a:p>
                  </a:txBody>
                  <a:tcPr anchor="ctr"/>
                </a:tc>
                <a:tc>
                  <a:txBody>
                    <a:bodyPr/>
                    <a:lstStyle/>
                    <a:p>
                      <a:pPr algn="ctr"/>
                      <a:r>
                        <a:rPr lang="en-US" sz="1800"/>
                        <a:t>Yes</a:t>
                      </a:r>
                      <a:endParaRPr lang="en-US" sz="180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291927196"/>
                  </a:ext>
                </a:extLst>
              </a:tr>
              <a:tr h="662704">
                <a:tc>
                  <a:txBody>
                    <a:bodyPr/>
                    <a:lstStyle/>
                    <a:p>
                      <a:pPr algn="ctr"/>
                      <a:r>
                        <a:rPr lang="en-US" sz="1800"/>
                        <a:t>Mina</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75%</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4 (Required 10 % points increase )</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85% (75%+10%)</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dirty="0"/>
                        <a:t>88%</a:t>
                      </a:r>
                      <a:endParaRPr lang="en-US" sz="1800" dirty="0">
                        <a:latin typeface="Calibri" panose="020F0502020204030204" pitchFamily="34" charset="0"/>
                        <a:cs typeface="Calibri" panose="020F0502020204030204" pitchFamily="34" charset="0"/>
                      </a:endParaRPr>
                    </a:p>
                  </a:txBody>
                  <a:tcPr anchor="ctr"/>
                </a:tc>
                <a:tc>
                  <a:txBody>
                    <a:bodyPr/>
                    <a:lstStyle/>
                    <a:p>
                      <a:pPr algn="ctr"/>
                      <a:r>
                        <a:rPr lang="en-US" sz="1800"/>
                        <a:t>Yes</a:t>
                      </a:r>
                      <a:endParaRPr lang="en-US" sz="180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2536659290"/>
                  </a:ext>
                </a:extLst>
              </a:tr>
              <a:tr h="662704">
                <a:tc>
                  <a:txBody>
                    <a:bodyPr/>
                    <a:lstStyle/>
                    <a:p>
                      <a:pPr algn="ctr"/>
                      <a:r>
                        <a:rPr lang="en-US" sz="1800"/>
                        <a:t>Kate</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85%</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5 (Maintain score of at least 85%)</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85%</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84%</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dirty="0"/>
                        <a:t>No</a:t>
                      </a:r>
                      <a:endParaRPr lang="en-US" sz="18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405318524"/>
                  </a:ext>
                </a:extLst>
              </a:tr>
            </a:tbl>
          </a:graphicData>
        </a:graphic>
      </p:graphicFrame>
    </p:spTree>
    <p:extLst>
      <p:ext uri="{BB962C8B-B14F-4D97-AF65-F5344CB8AC3E}">
        <p14:creationId xmlns:p14="http://schemas.microsoft.com/office/powerpoint/2010/main" val="37409958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63537-05F5-06E9-32C1-FE544CC48E6E}"/>
              </a:ext>
            </a:extLst>
          </p:cNvPr>
          <p:cNvSpPr>
            <a:spLocks noGrp="1"/>
          </p:cNvSpPr>
          <p:nvPr>
            <p:ph type="title"/>
          </p:nvPr>
        </p:nvSpPr>
        <p:spPr/>
        <p:txBody>
          <a:bodyPr>
            <a:noAutofit/>
          </a:bodyPr>
          <a:lstStyle/>
          <a:p>
            <a:r>
              <a:rPr lang="en-US" sz="3000" dirty="0"/>
              <a:t>Graduated Percent Increase Model Example: Percent of Growth</a:t>
            </a:r>
          </a:p>
        </p:txBody>
      </p:sp>
      <p:graphicFrame>
        <p:nvGraphicFramePr>
          <p:cNvPr id="3" name="Table 4">
            <a:extLst>
              <a:ext uri="{FF2B5EF4-FFF2-40B4-BE49-F238E27FC236}">
                <a16:creationId xmlns:a16="http://schemas.microsoft.com/office/drawing/2014/main" id="{D3EFE258-EFA0-D9A8-C747-728B513D23C0}"/>
              </a:ext>
            </a:extLst>
          </p:cNvPr>
          <p:cNvGraphicFramePr>
            <a:graphicFrameLocks/>
          </p:cNvGraphicFramePr>
          <p:nvPr>
            <p:extLst>
              <p:ext uri="{D42A27DB-BD31-4B8C-83A1-F6EECF244321}">
                <p14:modId xmlns:p14="http://schemas.microsoft.com/office/powerpoint/2010/main" val="2665042252"/>
              </p:ext>
            </p:extLst>
          </p:nvPr>
        </p:nvGraphicFramePr>
        <p:xfrm>
          <a:off x="627856" y="1457360"/>
          <a:ext cx="10936287" cy="4897047"/>
        </p:xfrm>
        <a:graphic>
          <a:graphicData uri="http://schemas.openxmlformats.org/drawingml/2006/table">
            <a:tbl>
              <a:tblPr firstRow="1" bandRow="1">
                <a:tableStyleId>{5FD0F851-EC5A-4D38-B0AD-8093EC10F338}</a:tableStyleId>
              </a:tblPr>
              <a:tblGrid>
                <a:gridCol w="1128618">
                  <a:extLst>
                    <a:ext uri="{9D8B030D-6E8A-4147-A177-3AD203B41FA5}">
                      <a16:colId xmlns:a16="http://schemas.microsoft.com/office/drawing/2014/main" val="404253936"/>
                    </a:ext>
                  </a:extLst>
                </a:gridCol>
                <a:gridCol w="1179094">
                  <a:extLst>
                    <a:ext uri="{9D8B030D-6E8A-4147-A177-3AD203B41FA5}">
                      <a16:colId xmlns:a16="http://schemas.microsoft.com/office/drawing/2014/main" val="2195438726"/>
                    </a:ext>
                  </a:extLst>
                </a:gridCol>
                <a:gridCol w="2129590">
                  <a:extLst>
                    <a:ext uri="{9D8B030D-6E8A-4147-A177-3AD203B41FA5}">
                      <a16:colId xmlns:a16="http://schemas.microsoft.com/office/drawing/2014/main" val="25383802"/>
                    </a:ext>
                  </a:extLst>
                </a:gridCol>
                <a:gridCol w="3982452">
                  <a:extLst>
                    <a:ext uri="{9D8B030D-6E8A-4147-A177-3AD203B41FA5}">
                      <a16:colId xmlns:a16="http://schemas.microsoft.com/office/drawing/2014/main" val="552596222"/>
                    </a:ext>
                  </a:extLst>
                </a:gridCol>
                <a:gridCol w="1239253">
                  <a:extLst>
                    <a:ext uri="{9D8B030D-6E8A-4147-A177-3AD203B41FA5}">
                      <a16:colId xmlns:a16="http://schemas.microsoft.com/office/drawing/2014/main" val="2537312363"/>
                    </a:ext>
                  </a:extLst>
                </a:gridCol>
                <a:gridCol w="1277280">
                  <a:extLst>
                    <a:ext uri="{9D8B030D-6E8A-4147-A177-3AD203B41FA5}">
                      <a16:colId xmlns:a16="http://schemas.microsoft.com/office/drawing/2014/main" val="2895844414"/>
                    </a:ext>
                  </a:extLst>
                </a:gridCol>
              </a:tblGrid>
              <a:tr h="611132">
                <a:tc>
                  <a:txBody>
                    <a:bodyPr/>
                    <a:lstStyle/>
                    <a:p>
                      <a:pPr algn="ctr"/>
                      <a:r>
                        <a:rPr lang="en-US" sz="1800" dirty="0"/>
                        <a:t>Student</a:t>
                      </a:r>
                      <a:endParaRPr lang="en-US" sz="1800" dirty="0">
                        <a:latin typeface="Calibri" panose="020F0502020204030204" pitchFamily="34" charset="0"/>
                        <a:cs typeface="Calibri" panose="020F0502020204030204" pitchFamily="34" charset="0"/>
                      </a:endParaRPr>
                    </a:p>
                  </a:txBody>
                  <a:tcPr anchor="ctr"/>
                </a:tc>
                <a:tc>
                  <a:txBody>
                    <a:bodyPr/>
                    <a:lstStyle/>
                    <a:p>
                      <a:pPr algn="ctr"/>
                      <a:r>
                        <a:rPr lang="en-US" sz="1800" dirty="0"/>
                        <a:t>Pre-test Score</a:t>
                      </a:r>
                      <a:endParaRPr lang="en-US" sz="1800" dirty="0">
                        <a:latin typeface="Calibri" panose="020F0502020204030204" pitchFamily="34" charset="0"/>
                        <a:cs typeface="Calibri" panose="020F0502020204030204" pitchFamily="34" charset="0"/>
                      </a:endParaRPr>
                    </a:p>
                  </a:txBody>
                  <a:tcPr anchor="ctr"/>
                </a:tc>
                <a:tc>
                  <a:txBody>
                    <a:bodyPr/>
                    <a:lstStyle/>
                    <a:p>
                      <a:pPr algn="ctr"/>
                      <a:r>
                        <a:rPr lang="en-US" sz="1800" dirty="0"/>
                        <a:t>Category</a:t>
                      </a:r>
                      <a:endParaRPr lang="en-US" sz="1800" dirty="0">
                        <a:latin typeface="Calibri" panose="020F0502020204030204" pitchFamily="34" charset="0"/>
                        <a:cs typeface="Calibri" panose="020F0502020204030204" pitchFamily="34" charset="0"/>
                      </a:endParaRPr>
                    </a:p>
                  </a:txBody>
                  <a:tcPr anchor="ctr"/>
                </a:tc>
                <a:tc>
                  <a:txBody>
                    <a:bodyPr/>
                    <a:lstStyle/>
                    <a:p>
                      <a:pPr algn="ctr"/>
                      <a:r>
                        <a:rPr lang="en-US" sz="1800"/>
                        <a:t>Target post-test score</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Actual Post-test score</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Met Growth?</a:t>
                      </a:r>
                      <a:endParaRPr lang="en-US" sz="180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557535466"/>
                  </a:ext>
                </a:extLst>
              </a:tr>
              <a:tr h="900829">
                <a:tc>
                  <a:txBody>
                    <a:bodyPr/>
                    <a:lstStyle/>
                    <a:p>
                      <a:pPr algn="ctr"/>
                      <a:r>
                        <a:rPr lang="en-US" sz="1800"/>
                        <a:t>Camila</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20%</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dirty="0"/>
                        <a:t>1 (Required 60% growth)</a:t>
                      </a:r>
                      <a:endParaRPr lang="en-US" sz="1800" dirty="0">
                        <a:latin typeface="Calibri" panose="020F0502020204030204" pitchFamily="34" charset="0"/>
                        <a:cs typeface="Calibri" panose="020F0502020204030204" pitchFamily="34" charset="0"/>
                      </a:endParaRPr>
                    </a:p>
                  </a:txBody>
                  <a:tcPr anchor="ctr"/>
                </a:tc>
                <a:tc>
                  <a:txBody>
                    <a:bodyPr/>
                    <a:lstStyle/>
                    <a:p>
                      <a:pPr algn="ctr"/>
                      <a:r>
                        <a:rPr lang="en-US" sz="1800" dirty="0"/>
                        <a:t>32% (60% of 20% =12%. 20% +12%= 32%)</a:t>
                      </a:r>
                      <a:endParaRPr lang="en-US" sz="1800" dirty="0">
                        <a:latin typeface="Calibri" panose="020F0502020204030204" pitchFamily="34" charset="0"/>
                        <a:cs typeface="Calibri" panose="020F0502020204030204" pitchFamily="34" charset="0"/>
                      </a:endParaRPr>
                    </a:p>
                  </a:txBody>
                  <a:tcPr anchor="ctr"/>
                </a:tc>
                <a:tc>
                  <a:txBody>
                    <a:bodyPr/>
                    <a:lstStyle/>
                    <a:p>
                      <a:pPr algn="ctr"/>
                      <a:r>
                        <a:rPr lang="en-US" sz="1800"/>
                        <a:t>50%</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Yes</a:t>
                      </a:r>
                      <a:endParaRPr lang="en-US" sz="180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815498303"/>
                  </a:ext>
                </a:extLst>
              </a:tr>
              <a:tr h="900829">
                <a:tc>
                  <a:txBody>
                    <a:bodyPr/>
                    <a:lstStyle/>
                    <a:p>
                      <a:pPr algn="ctr"/>
                      <a:r>
                        <a:rPr lang="en-US" sz="1800"/>
                        <a:t>Yaseen</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35%</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2 (Required 50 %  growth)</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dirty="0"/>
                        <a:t>52.5% (50% of 35% =17.5%. 35% +17.5%=52.5%))</a:t>
                      </a:r>
                      <a:endParaRPr lang="en-US" sz="1800" dirty="0">
                        <a:latin typeface="Calibri" panose="020F0502020204030204" pitchFamily="34" charset="0"/>
                        <a:cs typeface="Calibri" panose="020F0502020204030204" pitchFamily="34" charset="0"/>
                      </a:endParaRPr>
                    </a:p>
                  </a:txBody>
                  <a:tcPr anchor="ctr"/>
                </a:tc>
                <a:tc>
                  <a:txBody>
                    <a:bodyPr/>
                    <a:lstStyle/>
                    <a:p>
                      <a:pPr algn="ctr"/>
                      <a:r>
                        <a:rPr lang="en-US" sz="1800"/>
                        <a:t>50%</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No</a:t>
                      </a:r>
                      <a:endParaRPr lang="en-US" sz="180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759699191"/>
                  </a:ext>
                </a:extLst>
              </a:tr>
              <a:tr h="627851">
                <a:tc>
                  <a:txBody>
                    <a:bodyPr/>
                    <a:lstStyle/>
                    <a:p>
                      <a:pPr algn="ctr"/>
                      <a:r>
                        <a:rPr lang="en-US" sz="1800"/>
                        <a:t>Cristobal</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55%</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3 (Required 40 % growth)</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dirty="0"/>
                        <a:t>75% (40% of 55%=20%. 55%+20%=75%)</a:t>
                      </a:r>
                      <a:endParaRPr lang="en-US" sz="1800" dirty="0">
                        <a:latin typeface="Calibri" panose="020F0502020204030204" pitchFamily="34" charset="0"/>
                        <a:cs typeface="Calibri" panose="020F0502020204030204" pitchFamily="34" charset="0"/>
                      </a:endParaRPr>
                    </a:p>
                  </a:txBody>
                  <a:tcPr anchor="ctr"/>
                </a:tc>
                <a:tc>
                  <a:txBody>
                    <a:bodyPr/>
                    <a:lstStyle/>
                    <a:p>
                      <a:pPr algn="ctr"/>
                      <a:r>
                        <a:rPr lang="en-US" sz="1800"/>
                        <a:t>75%</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Yes</a:t>
                      </a:r>
                      <a:endParaRPr lang="en-US" sz="180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291927196"/>
                  </a:ext>
                </a:extLst>
              </a:tr>
              <a:tr h="900829">
                <a:tc>
                  <a:txBody>
                    <a:bodyPr/>
                    <a:lstStyle/>
                    <a:p>
                      <a:pPr algn="ctr"/>
                      <a:r>
                        <a:rPr lang="en-US" sz="1800"/>
                        <a:t>Mina</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75%</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4 (Required 25 % growth)</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dirty="0"/>
                        <a:t>85% (25% of 75%=18.75%. 75%+18.75%=93.75%</a:t>
                      </a:r>
                      <a:endParaRPr lang="en-US" sz="1800" dirty="0">
                        <a:latin typeface="Calibri" panose="020F0502020204030204" pitchFamily="34" charset="0"/>
                        <a:cs typeface="Calibri" panose="020F0502020204030204" pitchFamily="34" charset="0"/>
                      </a:endParaRPr>
                    </a:p>
                  </a:txBody>
                  <a:tcPr anchor="ctr"/>
                </a:tc>
                <a:tc>
                  <a:txBody>
                    <a:bodyPr/>
                    <a:lstStyle/>
                    <a:p>
                      <a:pPr algn="ctr"/>
                      <a:r>
                        <a:rPr lang="en-US" sz="1800" dirty="0"/>
                        <a:t>94%</a:t>
                      </a:r>
                      <a:endParaRPr lang="en-US" sz="1800" dirty="0">
                        <a:latin typeface="Calibri" panose="020F0502020204030204" pitchFamily="34" charset="0"/>
                        <a:cs typeface="Calibri" panose="020F0502020204030204" pitchFamily="34" charset="0"/>
                      </a:endParaRPr>
                    </a:p>
                  </a:txBody>
                  <a:tcPr anchor="ctr"/>
                </a:tc>
                <a:tc>
                  <a:txBody>
                    <a:bodyPr/>
                    <a:lstStyle/>
                    <a:p>
                      <a:pPr algn="ctr"/>
                      <a:r>
                        <a:rPr lang="en-US" sz="1800" dirty="0"/>
                        <a:t>Yes</a:t>
                      </a:r>
                      <a:endParaRPr lang="en-US" sz="18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2536659290"/>
                  </a:ext>
                </a:extLst>
              </a:tr>
              <a:tr h="627851">
                <a:tc>
                  <a:txBody>
                    <a:bodyPr/>
                    <a:lstStyle/>
                    <a:p>
                      <a:pPr algn="ctr"/>
                      <a:r>
                        <a:rPr lang="en-US" sz="1800"/>
                        <a:t>Kate</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85%</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5 (Maintain score of at least 85%)</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85%</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83%</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dirty="0"/>
                        <a:t>No</a:t>
                      </a:r>
                      <a:endParaRPr lang="en-US" sz="18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405318524"/>
                  </a:ext>
                </a:extLst>
              </a:tr>
            </a:tbl>
          </a:graphicData>
        </a:graphic>
      </p:graphicFrame>
    </p:spTree>
    <p:extLst>
      <p:ext uri="{BB962C8B-B14F-4D97-AF65-F5344CB8AC3E}">
        <p14:creationId xmlns:p14="http://schemas.microsoft.com/office/powerpoint/2010/main" val="5664606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F31F5-DDE2-1C34-BC08-C82FD8303FDB}"/>
              </a:ext>
            </a:extLst>
          </p:cNvPr>
          <p:cNvSpPr>
            <a:spLocks noGrp="1"/>
          </p:cNvSpPr>
          <p:nvPr>
            <p:ph type="title"/>
          </p:nvPr>
        </p:nvSpPr>
        <p:spPr/>
        <p:txBody>
          <a:bodyPr>
            <a:noAutofit/>
          </a:bodyPr>
          <a:lstStyle/>
          <a:p>
            <a:r>
              <a:rPr lang="en-US" sz="3000" dirty="0"/>
              <a:t>Graduated Percent Increase Model </a:t>
            </a:r>
            <a:br>
              <a:rPr lang="en-US" sz="3000" dirty="0"/>
            </a:br>
            <a:r>
              <a:rPr lang="en-US" sz="3000" dirty="0"/>
              <a:t>Benefits and Considerations</a:t>
            </a:r>
          </a:p>
        </p:txBody>
      </p:sp>
      <p:sp>
        <p:nvSpPr>
          <p:cNvPr id="3" name="Text Placeholder 2">
            <a:extLst>
              <a:ext uri="{FF2B5EF4-FFF2-40B4-BE49-F238E27FC236}">
                <a16:creationId xmlns:a16="http://schemas.microsoft.com/office/drawing/2014/main" id="{36092B6D-0537-ABAC-5FFC-121DC561456F}"/>
              </a:ext>
            </a:extLst>
          </p:cNvPr>
          <p:cNvSpPr>
            <a:spLocks noGrp="1"/>
          </p:cNvSpPr>
          <p:nvPr>
            <p:ph type="body" idx="1"/>
          </p:nvPr>
        </p:nvSpPr>
        <p:spPr/>
        <p:txBody>
          <a:bodyPr/>
          <a:lstStyle/>
          <a:p>
            <a:r>
              <a:rPr lang="en-US"/>
              <a:t>Benefits</a:t>
            </a:r>
          </a:p>
        </p:txBody>
      </p:sp>
      <p:sp>
        <p:nvSpPr>
          <p:cNvPr id="4" name="Content Placeholder 3">
            <a:extLst>
              <a:ext uri="{FF2B5EF4-FFF2-40B4-BE49-F238E27FC236}">
                <a16:creationId xmlns:a16="http://schemas.microsoft.com/office/drawing/2014/main" id="{5DF090EF-C6A0-63FE-E127-BCA3555857DF}"/>
              </a:ext>
            </a:extLst>
          </p:cNvPr>
          <p:cNvSpPr>
            <a:spLocks noGrp="1"/>
          </p:cNvSpPr>
          <p:nvPr>
            <p:ph sz="half" idx="2"/>
          </p:nvPr>
        </p:nvSpPr>
        <p:spPr/>
        <p:txBody>
          <a:bodyPr>
            <a:normAutofit fontScale="92500" lnSpcReduction="10000"/>
          </a:bodyPr>
          <a:lstStyle/>
          <a:p>
            <a:pPr marL="457200" indent="-457200">
              <a:lnSpc>
                <a:spcPct val="100000"/>
              </a:lnSpc>
              <a:buFont typeface="Arial" panose="020B0604020202020204" pitchFamily="34" charset="0"/>
              <a:buChar char="•"/>
            </a:pPr>
            <a:r>
              <a:rPr lang="en-US">
                <a:latin typeface="Calibri" panose="020F0502020204030204" pitchFamily="34" charset="0"/>
                <a:cs typeface="Calibri" panose="020F0502020204030204" pitchFamily="34" charset="0"/>
              </a:rPr>
              <a:t>Moderately easy to understand.</a:t>
            </a:r>
          </a:p>
          <a:p>
            <a:pPr marL="457200" indent="-457200">
              <a:lnSpc>
                <a:spcPct val="100000"/>
              </a:lnSpc>
              <a:buFont typeface="Arial" panose="020B0604020202020204" pitchFamily="34" charset="0"/>
              <a:buChar char="•"/>
            </a:pPr>
            <a:r>
              <a:rPr lang="en-US">
                <a:latin typeface="Calibri" panose="020F0502020204030204" pitchFamily="34" charset="0"/>
                <a:cs typeface="Calibri" panose="020F0502020204030204" pitchFamily="34" charset="0"/>
              </a:rPr>
              <a:t>Sets a growth target at the beginning of the year.</a:t>
            </a:r>
          </a:p>
          <a:p>
            <a:pPr marL="457200" indent="-457200">
              <a:lnSpc>
                <a:spcPct val="100000"/>
              </a:lnSpc>
              <a:buFont typeface="Arial" panose="020B0604020202020204" pitchFamily="34" charset="0"/>
              <a:buChar char="•"/>
            </a:pPr>
            <a:r>
              <a:rPr lang="en-US">
                <a:latin typeface="Calibri" panose="020F0502020204030204" pitchFamily="34" charset="0"/>
                <a:cs typeface="Calibri" panose="020F0502020204030204" pitchFamily="34" charset="0"/>
              </a:rPr>
              <a:t>Sets a higher growth target for students who with lower BOY scores.</a:t>
            </a:r>
          </a:p>
          <a:p>
            <a:pPr marL="457200" indent="-457200">
              <a:lnSpc>
                <a:spcPct val="100000"/>
              </a:lnSpc>
              <a:buFont typeface="Arial" panose="020B0604020202020204" pitchFamily="34" charset="0"/>
              <a:buChar char="•"/>
            </a:pPr>
            <a:r>
              <a:rPr lang="en-US">
                <a:latin typeface="Calibri" panose="020F0502020204030204" pitchFamily="34" charset="0"/>
                <a:cs typeface="Calibri" panose="020F0502020204030204" pitchFamily="34" charset="0"/>
              </a:rPr>
              <a:t>Sets a growth target for higher achieving students.</a:t>
            </a:r>
          </a:p>
          <a:p>
            <a:pPr marL="0" indent="0">
              <a:buNone/>
            </a:pPr>
            <a:endParaRPr lang="en-US"/>
          </a:p>
        </p:txBody>
      </p:sp>
      <p:sp>
        <p:nvSpPr>
          <p:cNvPr id="5" name="Text Placeholder 4">
            <a:extLst>
              <a:ext uri="{FF2B5EF4-FFF2-40B4-BE49-F238E27FC236}">
                <a16:creationId xmlns:a16="http://schemas.microsoft.com/office/drawing/2014/main" id="{443D6CC1-09A0-C5FC-E191-D12CC76514E0}"/>
              </a:ext>
            </a:extLst>
          </p:cNvPr>
          <p:cNvSpPr>
            <a:spLocks noGrp="1"/>
          </p:cNvSpPr>
          <p:nvPr>
            <p:ph type="body" sz="quarter" idx="3"/>
          </p:nvPr>
        </p:nvSpPr>
        <p:spPr/>
        <p:txBody>
          <a:bodyPr/>
          <a:lstStyle/>
          <a:p>
            <a:r>
              <a:rPr lang="en-US"/>
              <a:t>Considerations</a:t>
            </a:r>
          </a:p>
        </p:txBody>
      </p:sp>
      <p:sp>
        <p:nvSpPr>
          <p:cNvPr id="6" name="Content Placeholder 5">
            <a:extLst>
              <a:ext uri="{FF2B5EF4-FFF2-40B4-BE49-F238E27FC236}">
                <a16:creationId xmlns:a16="http://schemas.microsoft.com/office/drawing/2014/main" id="{A8603F7E-F2C3-C9C7-65AF-C1A82C88CDCB}"/>
              </a:ext>
            </a:extLst>
          </p:cNvPr>
          <p:cNvSpPr>
            <a:spLocks noGrp="1"/>
          </p:cNvSpPr>
          <p:nvPr>
            <p:ph sz="quarter" idx="4"/>
          </p:nvPr>
        </p:nvSpPr>
        <p:spPr/>
        <p:txBody>
          <a:bodyPr>
            <a:normAutofit fontScale="92500" lnSpcReduction="10000"/>
          </a:bodyPr>
          <a:lstStyle/>
          <a:p>
            <a:pPr marL="457200" indent="-457200">
              <a:lnSpc>
                <a:spcPct val="100000"/>
              </a:lnSpc>
              <a:buFont typeface="Arial" panose="020B0604020202020204" pitchFamily="34" charset="0"/>
              <a:buChar char="•"/>
            </a:pPr>
            <a:r>
              <a:rPr lang="en-US">
                <a:latin typeface="Calibri" panose="020F0502020204030204" pitchFamily="34" charset="0"/>
                <a:cs typeface="Calibri" panose="020F0502020204030204" pitchFamily="34" charset="0"/>
              </a:rPr>
              <a:t>Does not assume the same amount of growth across groups.</a:t>
            </a:r>
          </a:p>
          <a:p>
            <a:pPr marL="457200" indent="-457200">
              <a:lnSpc>
                <a:spcPct val="100000"/>
              </a:lnSpc>
              <a:buFont typeface="Arial" panose="020B0604020202020204" pitchFamily="34" charset="0"/>
              <a:buChar char="•"/>
            </a:pPr>
            <a:r>
              <a:rPr lang="en-US">
                <a:latin typeface="Calibri" panose="020F0502020204030204" pitchFamily="34" charset="0"/>
                <a:cs typeface="Calibri" panose="020F0502020204030204" pitchFamily="34" charset="0"/>
              </a:rPr>
              <a:t>How will the district decide the percent growth they want to set for each category of students? (rigor equivalency) </a:t>
            </a:r>
          </a:p>
          <a:p>
            <a:pPr marL="457200" indent="-457200">
              <a:lnSpc>
                <a:spcPct val="100000"/>
              </a:lnSpc>
              <a:buFont typeface="Arial" panose="020B0604020202020204" pitchFamily="34" charset="0"/>
              <a:buChar char="•"/>
            </a:pPr>
            <a:r>
              <a:rPr lang="en-US">
                <a:latin typeface="Calibri" panose="020F0502020204030204" pitchFamily="34" charset="0"/>
                <a:cs typeface="Calibri" panose="020F0502020204030204" pitchFamily="34" charset="0"/>
              </a:rPr>
              <a:t>Does the district want % point increase, or % growth?</a:t>
            </a:r>
          </a:p>
          <a:p>
            <a:endParaRPr lang="en-US"/>
          </a:p>
        </p:txBody>
      </p:sp>
    </p:spTree>
    <p:extLst>
      <p:ext uri="{BB962C8B-B14F-4D97-AF65-F5344CB8AC3E}">
        <p14:creationId xmlns:p14="http://schemas.microsoft.com/office/powerpoint/2010/main" val="939825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F4225E-4D19-4CB8-9855-86332ED4EFA2}"/>
              </a:ext>
            </a:extLst>
          </p:cNvPr>
          <p:cNvSpPr>
            <a:spLocks noGrp="1"/>
          </p:cNvSpPr>
          <p:nvPr>
            <p:ph type="title"/>
          </p:nvPr>
        </p:nvSpPr>
        <p:spPr/>
        <p:txBody>
          <a:bodyPr>
            <a:noAutofit/>
          </a:bodyPr>
          <a:lstStyle/>
          <a:p>
            <a:r>
              <a:rPr lang="en-US" sz="3200"/>
              <a:t>Timeline for Setting Expected Growth Targets</a:t>
            </a:r>
          </a:p>
        </p:txBody>
      </p:sp>
      <p:grpSp>
        <p:nvGrpSpPr>
          <p:cNvPr id="63" name="Group 62">
            <a:extLst>
              <a:ext uri="{FF2B5EF4-FFF2-40B4-BE49-F238E27FC236}">
                <a16:creationId xmlns:a16="http://schemas.microsoft.com/office/drawing/2014/main" id="{A0A3301E-107C-D646-736D-1BB0FE8FF92A}"/>
              </a:ext>
              <a:ext uri="{C183D7F6-B498-43B3-948B-1728B52AA6E4}">
                <adec:decorative xmlns:adec="http://schemas.microsoft.com/office/drawing/2017/decorative" val="1"/>
              </a:ext>
            </a:extLst>
          </p:cNvPr>
          <p:cNvGrpSpPr/>
          <p:nvPr/>
        </p:nvGrpSpPr>
        <p:grpSpPr>
          <a:xfrm>
            <a:off x="401318" y="1695413"/>
            <a:ext cx="11374826" cy="2935660"/>
            <a:chOff x="401318" y="1695413"/>
            <a:chExt cx="11374826" cy="2935660"/>
          </a:xfrm>
        </p:grpSpPr>
        <p:sp>
          <p:nvSpPr>
            <p:cNvPr id="49" name="Rectangle 48">
              <a:extLst>
                <a:ext uri="{FF2B5EF4-FFF2-40B4-BE49-F238E27FC236}">
                  <a16:creationId xmlns:a16="http://schemas.microsoft.com/office/drawing/2014/main" id="{A372B1FB-3B28-3FC2-8442-C0AB6B835BC9}"/>
                </a:ext>
                <a:ext uri="{C183D7F6-B498-43B3-948B-1728B52AA6E4}">
                  <adec:decorative xmlns:adec="http://schemas.microsoft.com/office/drawing/2017/decorative" val="1"/>
                </a:ext>
              </a:extLst>
            </p:cNvPr>
            <p:cNvSpPr/>
            <p:nvPr/>
          </p:nvSpPr>
          <p:spPr>
            <a:xfrm>
              <a:off x="9448100" y="1695413"/>
              <a:ext cx="2328044" cy="2384452"/>
            </a:xfrm>
            <a:prstGeom prst="rect">
              <a:avLst/>
            </a:prstGeom>
            <a:solidFill>
              <a:schemeClr val="bg1"/>
            </a:solid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4DBE190-D904-EC02-3282-7842331D5809}"/>
                </a:ext>
                <a:ext uri="{C183D7F6-B498-43B3-948B-1728B52AA6E4}">
                  <adec:decorative xmlns:adec="http://schemas.microsoft.com/office/drawing/2017/decorative" val="1"/>
                </a:ext>
              </a:extLst>
            </p:cNvPr>
            <p:cNvSpPr/>
            <p:nvPr/>
          </p:nvSpPr>
          <p:spPr>
            <a:xfrm>
              <a:off x="401318" y="1695413"/>
              <a:ext cx="2328044" cy="2384452"/>
            </a:xfrm>
            <a:prstGeom prst="rect">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36" name="Rectangle 35">
              <a:extLst>
                <a:ext uri="{FF2B5EF4-FFF2-40B4-BE49-F238E27FC236}">
                  <a16:creationId xmlns:a16="http://schemas.microsoft.com/office/drawing/2014/main" id="{4847CBAE-7889-110C-E6CC-D5E4036AE65D}"/>
                </a:ext>
                <a:ext uri="{C183D7F6-B498-43B3-948B-1728B52AA6E4}">
                  <adec:decorative xmlns:adec="http://schemas.microsoft.com/office/drawing/2017/decorative" val="1"/>
                </a:ext>
              </a:extLst>
            </p:cNvPr>
            <p:cNvSpPr/>
            <p:nvPr/>
          </p:nvSpPr>
          <p:spPr>
            <a:xfrm>
              <a:off x="415857" y="1698219"/>
              <a:ext cx="2308641" cy="177612"/>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47" name="Rectangle 46">
              <a:extLst>
                <a:ext uri="{FF2B5EF4-FFF2-40B4-BE49-F238E27FC236}">
                  <a16:creationId xmlns:a16="http://schemas.microsoft.com/office/drawing/2014/main" id="{A3D81D09-3D51-D7F0-1000-11D987B6DED2}"/>
                </a:ext>
                <a:ext uri="{C183D7F6-B498-43B3-948B-1728B52AA6E4}">
                  <adec:decorative xmlns:adec="http://schemas.microsoft.com/office/drawing/2017/decorative" val="1"/>
                </a:ext>
              </a:extLst>
            </p:cNvPr>
            <p:cNvSpPr/>
            <p:nvPr/>
          </p:nvSpPr>
          <p:spPr>
            <a:xfrm>
              <a:off x="3395881" y="1695413"/>
              <a:ext cx="2328044" cy="2384452"/>
            </a:xfrm>
            <a:prstGeom prst="rect">
              <a:avLst/>
            </a:prstGeom>
            <a:solidFill>
              <a:schemeClr val="bg1"/>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BE72B18-47CE-E0B9-9E00-7BDF9EA804FE}"/>
                </a:ext>
                <a:ext uri="{C183D7F6-B498-43B3-948B-1728B52AA6E4}">
                  <adec:decorative xmlns:adec="http://schemas.microsoft.com/office/drawing/2017/decorative" val="1"/>
                </a:ext>
              </a:extLst>
            </p:cNvPr>
            <p:cNvSpPr/>
            <p:nvPr/>
          </p:nvSpPr>
          <p:spPr>
            <a:xfrm>
              <a:off x="3397720" y="1700666"/>
              <a:ext cx="2333475" cy="123487"/>
            </a:xfrm>
            <a:prstGeom prst="rect">
              <a:avLst/>
            </a:prstGeom>
            <a:solidFill>
              <a:schemeClr val="accent2"/>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DECA58DE-A568-B158-C233-93FAC9C5AD46}"/>
                </a:ext>
                <a:ext uri="{C183D7F6-B498-43B3-948B-1728B52AA6E4}">
                  <adec:decorative xmlns:adec="http://schemas.microsoft.com/office/drawing/2017/decorative" val="1"/>
                </a:ext>
              </a:extLst>
            </p:cNvPr>
            <p:cNvSpPr/>
            <p:nvPr/>
          </p:nvSpPr>
          <p:spPr>
            <a:xfrm>
              <a:off x="6403816" y="1695413"/>
              <a:ext cx="2328044" cy="2384452"/>
            </a:xfrm>
            <a:prstGeom prst="rect">
              <a:avLst/>
            </a:prstGeom>
            <a:solidFill>
              <a:schemeClr val="bg1"/>
            </a:solidFill>
            <a:ln>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1EC7D77-6E36-D77F-A419-B5A3E40CE7F1}"/>
                </a:ext>
                <a:ext uri="{C183D7F6-B498-43B3-948B-1728B52AA6E4}">
                  <adec:decorative xmlns:adec="http://schemas.microsoft.com/office/drawing/2017/decorative" val="1"/>
                </a:ext>
              </a:extLst>
            </p:cNvPr>
            <p:cNvSpPr/>
            <p:nvPr/>
          </p:nvSpPr>
          <p:spPr>
            <a:xfrm>
              <a:off x="6418355" y="1700667"/>
              <a:ext cx="2308641" cy="1234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4BB16551-D7CB-B150-A7D9-5A45E4039CFD}"/>
                </a:ext>
                <a:ext uri="{C183D7F6-B498-43B3-948B-1728B52AA6E4}">
                  <adec:decorative xmlns:adec="http://schemas.microsoft.com/office/drawing/2017/decorative" val="1"/>
                </a:ext>
              </a:extLst>
            </p:cNvPr>
            <p:cNvSpPr/>
            <p:nvPr/>
          </p:nvSpPr>
          <p:spPr>
            <a:xfrm>
              <a:off x="9446175" y="1700666"/>
              <a:ext cx="2328044" cy="1273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8" name="Straight Connector 87">
              <a:extLst>
                <a:ext uri="{FF2B5EF4-FFF2-40B4-BE49-F238E27FC236}">
                  <a16:creationId xmlns:a16="http://schemas.microsoft.com/office/drawing/2014/main" id="{6D9C40CD-4C86-173B-9499-8C7C0F5F1103}"/>
                </a:ext>
                <a:ext uri="{C183D7F6-B498-43B3-948B-1728B52AA6E4}">
                  <adec:decorative xmlns:adec="http://schemas.microsoft.com/office/drawing/2017/decorative" val="1"/>
                </a:ext>
              </a:extLst>
            </p:cNvPr>
            <p:cNvCxnSpPr>
              <a:cxnSpLocks/>
              <a:stCxn id="6" idx="0"/>
              <a:endCxn id="69" idx="2"/>
            </p:cNvCxnSpPr>
            <p:nvPr/>
          </p:nvCxnSpPr>
          <p:spPr>
            <a:xfrm flipV="1">
              <a:off x="1562828" y="4079864"/>
              <a:ext cx="587" cy="551209"/>
            </a:xfrm>
            <a:prstGeom prst="line">
              <a:avLst/>
            </a:prstGeom>
          </p:spPr>
          <p:style>
            <a:lnRef idx="3">
              <a:schemeClr val="accent1"/>
            </a:lnRef>
            <a:fillRef idx="0">
              <a:schemeClr val="accent1"/>
            </a:fillRef>
            <a:effectRef idx="2">
              <a:schemeClr val="accent1"/>
            </a:effectRef>
            <a:fontRef idx="minor">
              <a:schemeClr val="tx1"/>
            </a:fontRef>
          </p:style>
        </p:cxnSp>
        <p:cxnSp>
          <p:nvCxnSpPr>
            <p:cNvPr id="90" name="Straight Connector 89">
              <a:extLst>
                <a:ext uri="{FF2B5EF4-FFF2-40B4-BE49-F238E27FC236}">
                  <a16:creationId xmlns:a16="http://schemas.microsoft.com/office/drawing/2014/main" id="{7094D4D5-4736-35FC-4A49-4D9119E50260}"/>
                </a:ext>
                <a:ext uri="{C183D7F6-B498-43B3-948B-1728B52AA6E4}">
                  <adec:decorative xmlns:adec="http://schemas.microsoft.com/office/drawing/2017/decorative" val="1"/>
                </a:ext>
              </a:extLst>
            </p:cNvPr>
            <p:cNvCxnSpPr>
              <a:cxnSpLocks/>
              <a:stCxn id="26" idx="0"/>
              <a:endCxn id="47" idx="2"/>
            </p:cNvCxnSpPr>
            <p:nvPr/>
          </p:nvCxnSpPr>
          <p:spPr>
            <a:xfrm flipH="1" flipV="1">
              <a:off x="4559903" y="4079865"/>
              <a:ext cx="18394" cy="509234"/>
            </a:xfrm>
            <a:prstGeom prst="line">
              <a:avLst/>
            </a:prstGeom>
          </p:spPr>
          <p:style>
            <a:lnRef idx="3">
              <a:schemeClr val="accent2"/>
            </a:lnRef>
            <a:fillRef idx="0">
              <a:schemeClr val="accent2"/>
            </a:fillRef>
            <a:effectRef idx="2">
              <a:schemeClr val="accent2"/>
            </a:effectRef>
            <a:fontRef idx="minor">
              <a:schemeClr val="tx1"/>
            </a:fontRef>
          </p:style>
        </p:cxnSp>
        <p:cxnSp>
          <p:nvCxnSpPr>
            <p:cNvPr id="95" name="Straight Connector 94">
              <a:extLst>
                <a:ext uri="{FF2B5EF4-FFF2-40B4-BE49-F238E27FC236}">
                  <a16:creationId xmlns:a16="http://schemas.microsoft.com/office/drawing/2014/main" id="{47B52917-2955-6DF1-6A96-4363598C4464}"/>
                </a:ext>
                <a:ext uri="{C183D7F6-B498-43B3-948B-1728B52AA6E4}">
                  <adec:decorative xmlns:adec="http://schemas.microsoft.com/office/drawing/2017/decorative" val="1"/>
                </a:ext>
              </a:extLst>
            </p:cNvPr>
            <p:cNvCxnSpPr>
              <a:cxnSpLocks/>
              <a:stCxn id="28" idx="0"/>
              <a:endCxn id="79" idx="2"/>
            </p:cNvCxnSpPr>
            <p:nvPr/>
          </p:nvCxnSpPr>
          <p:spPr>
            <a:xfrm flipH="1" flipV="1">
              <a:off x="7582377" y="4086181"/>
              <a:ext cx="11389" cy="527255"/>
            </a:xfrm>
            <a:prstGeom prst="line">
              <a:avLst/>
            </a:prstGeom>
          </p:spPr>
          <p:style>
            <a:lnRef idx="3">
              <a:schemeClr val="accent3"/>
            </a:lnRef>
            <a:fillRef idx="0">
              <a:schemeClr val="accent3"/>
            </a:fillRef>
            <a:effectRef idx="2">
              <a:schemeClr val="accent3"/>
            </a:effectRef>
            <a:fontRef idx="minor">
              <a:schemeClr val="tx1"/>
            </a:fontRef>
          </p:style>
        </p:cxnSp>
        <p:cxnSp>
          <p:nvCxnSpPr>
            <p:cNvPr id="98" name="Straight Connector 97">
              <a:extLst>
                <a:ext uri="{FF2B5EF4-FFF2-40B4-BE49-F238E27FC236}">
                  <a16:creationId xmlns:a16="http://schemas.microsoft.com/office/drawing/2014/main" id="{D38491CA-CBBB-75E3-F42D-293F7CA15475}"/>
                </a:ext>
                <a:ext uri="{C183D7F6-B498-43B3-948B-1728B52AA6E4}">
                  <adec:decorative xmlns:adec="http://schemas.microsoft.com/office/drawing/2017/decorative" val="1"/>
                </a:ext>
              </a:extLst>
            </p:cNvPr>
            <p:cNvCxnSpPr>
              <a:cxnSpLocks/>
              <a:stCxn id="30" idx="0"/>
              <a:endCxn id="80" idx="2"/>
            </p:cNvCxnSpPr>
            <p:nvPr/>
          </p:nvCxnSpPr>
          <p:spPr>
            <a:xfrm flipH="1" flipV="1">
              <a:off x="10604852" y="4077195"/>
              <a:ext cx="4382" cy="539954"/>
            </a:xfrm>
            <a:prstGeom prst="line">
              <a:avLst/>
            </a:prstGeom>
          </p:spPr>
          <p:style>
            <a:lnRef idx="3">
              <a:schemeClr val="accent4"/>
            </a:lnRef>
            <a:fillRef idx="0">
              <a:schemeClr val="accent4"/>
            </a:fillRef>
            <a:effectRef idx="2">
              <a:schemeClr val="accent4"/>
            </a:effectRef>
            <a:fontRef idx="minor">
              <a:schemeClr val="tx1"/>
            </a:fontRef>
          </p:style>
        </p:cxnSp>
      </p:grpSp>
      <p:cxnSp>
        <p:nvCxnSpPr>
          <p:cNvPr id="5" name="Straight Connector 4">
            <a:extLst>
              <a:ext uri="{FF2B5EF4-FFF2-40B4-BE49-F238E27FC236}">
                <a16:creationId xmlns:a16="http://schemas.microsoft.com/office/drawing/2014/main" id="{10569ABE-70E2-B09A-D37C-FC0F3BF633A8}"/>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a:off x="399393" y="5037629"/>
            <a:ext cx="11395210" cy="0"/>
          </a:xfrm>
          <a:prstGeom prst="line">
            <a:avLst/>
          </a:prstGeom>
          <a:ln w="38100"/>
        </p:spPr>
        <p:style>
          <a:lnRef idx="3">
            <a:schemeClr val="accent6"/>
          </a:lnRef>
          <a:fillRef idx="0">
            <a:schemeClr val="accent6"/>
          </a:fillRef>
          <a:effectRef idx="2">
            <a:schemeClr val="accent6"/>
          </a:effectRef>
          <a:fontRef idx="minor">
            <a:schemeClr val="tx1"/>
          </a:fontRef>
        </p:style>
      </p:cxnSp>
      <p:sp>
        <p:nvSpPr>
          <p:cNvPr id="6" name="Oval 5">
            <a:extLst>
              <a:ext uri="{FF2B5EF4-FFF2-40B4-BE49-F238E27FC236}">
                <a16:creationId xmlns:a16="http://schemas.microsoft.com/office/drawing/2014/main" id="{B533B50B-121C-069B-A079-F10C2D753253}"/>
              </a:ext>
              <a:ext uri="{C183D7F6-B498-43B3-948B-1728B52AA6E4}">
                <adec:decorative xmlns:adec="http://schemas.microsoft.com/office/drawing/2017/decorative" val="1"/>
              </a:ext>
            </a:extLst>
          </p:cNvPr>
          <p:cNvSpPr/>
          <p:nvPr/>
        </p:nvSpPr>
        <p:spPr>
          <a:xfrm>
            <a:off x="1179423" y="4631073"/>
            <a:ext cx="766810" cy="7668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0BFC14A-37B3-4A6D-2180-9D23FB8B66A5}"/>
              </a:ext>
              <a:ext uri="{C183D7F6-B498-43B3-948B-1728B52AA6E4}">
                <adec:decorative xmlns:adec="http://schemas.microsoft.com/office/drawing/2017/decorative" val="1"/>
              </a:ext>
            </a:extLst>
          </p:cNvPr>
          <p:cNvSpPr/>
          <p:nvPr/>
        </p:nvSpPr>
        <p:spPr>
          <a:xfrm>
            <a:off x="4194892" y="4589099"/>
            <a:ext cx="766810" cy="76681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4E83F7E-5E84-AC17-9DF5-4F0A98A31C85}"/>
              </a:ext>
              <a:ext uri="{C183D7F6-B498-43B3-948B-1728B52AA6E4}">
                <adec:decorative xmlns:adec="http://schemas.microsoft.com/office/drawing/2017/decorative" val="1"/>
              </a:ext>
            </a:extLst>
          </p:cNvPr>
          <p:cNvSpPr/>
          <p:nvPr/>
        </p:nvSpPr>
        <p:spPr>
          <a:xfrm>
            <a:off x="7210361" y="4613436"/>
            <a:ext cx="766810" cy="76681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2833A3B5-62FA-0D01-7B9C-767ADE278796}"/>
              </a:ext>
              <a:ext uri="{C183D7F6-B498-43B3-948B-1728B52AA6E4}">
                <adec:decorative xmlns:adec="http://schemas.microsoft.com/office/drawing/2017/decorative" val="1"/>
              </a:ext>
            </a:extLst>
          </p:cNvPr>
          <p:cNvSpPr/>
          <p:nvPr/>
        </p:nvSpPr>
        <p:spPr>
          <a:xfrm>
            <a:off x="10225829" y="4617149"/>
            <a:ext cx="766810" cy="76681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Graphic 41">
            <a:extLst>
              <a:ext uri="{FF2B5EF4-FFF2-40B4-BE49-F238E27FC236}">
                <a16:creationId xmlns:a16="http://schemas.microsoft.com/office/drawing/2014/main" id="{5E069CDF-7EA6-43C9-31BC-53B13B9C9A8D}"/>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289172" y="4640728"/>
            <a:ext cx="645899" cy="645899"/>
          </a:xfrm>
          <a:prstGeom prst="rect">
            <a:avLst/>
          </a:prstGeom>
        </p:spPr>
      </p:pic>
      <p:pic>
        <p:nvPicPr>
          <p:cNvPr id="43" name="Graphic 42" descr="Diploma outline">
            <a:extLst>
              <a:ext uri="{FF2B5EF4-FFF2-40B4-BE49-F238E27FC236}">
                <a16:creationId xmlns:a16="http://schemas.microsoft.com/office/drawing/2014/main" id="{86FE606F-F4C6-0FA3-711F-78E99A56EBBE}"/>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7282779" y="4649554"/>
            <a:ext cx="622571" cy="645899"/>
          </a:xfrm>
          <a:prstGeom prst="rect">
            <a:avLst/>
          </a:prstGeom>
        </p:spPr>
      </p:pic>
      <p:pic>
        <p:nvPicPr>
          <p:cNvPr id="44" name="Graphic 43">
            <a:extLst>
              <a:ext uri="{FF2B5EF4-FFF2-40B4-BE49-F238E27FC236}">
                <a16:creationId xmlns:a16="http://schemas.microsoft.com/office/drawing/2014/main" id="{7D698EF9-9AB7-C05E-2F06-9CE0C3BD02B2}"/>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253619" y="4649553"/>
            <a:ext cx="645899" cy="645899"/>
          </a:xfrm>
          <a:prstGeom prst="rect">
            <a:avLst/>
          </a:prstGeom>
        </p:spPr>
      </p:pic>
      <p:pic>
        <p:nvPicPr>
          <p:cNvPr id="57" name="Graphic 56">
            <a:extLst>
              <a:ext uri="{FF2B5EF4-FFF2-40B4-BE49-F238E27FC236}">
                <a16:creationId xmlns:a16="http://schemas.microsoft.com/office/drawing/2014/main" id="{57B16A05-4B18-47C8-7A03-35D5C4B2E280}"/>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5400000">
            <a:off x="2613363" y="4581605"/>
            <a:ext cx="914400" cy="914400"/>
          </a:xfrm>
          <a:prstGeom prst="rect">
            <a:avLst/>
          </a:prstGeom>
        </p:spPr>
      </p:pic>
      <p:pic>
        <p:nvPicPr>
          <p:cNvPr id="58" name="Graphic 57">
            <a:extLst>
              <a:ext uri="{FF2B5EF4-FFF2-40B4-BE49-F238E27FC236}">
                <a16:creationId xmlns:a16="http://schemas.microsoft.com/office/drawing/2014/main" id="{DC97D25F-C2D6-5E72-16D0-7B7C3CF4A078}"/>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5400000">
            <a:off x="5713950" y="4602422"/>
            <a:ext cx="914400" cy="914400"/>
          </a:xfrm>
          <a:prstGeom prst="rect">
            <a:avLst/>
          </a:prstGeom>
        </p:spPr>
      </p:pic>
      <p:pic>
        <p:nvPicPr>
          <p:cNvPr id="59" name="Graphic 58">
            <a:extLst>
              <a:ext uri="{FF2B5EF4-FFF2-40B4-BE49-F238E27FC236}">
                <a16:creationId xmlns:a16="http://schemas.microsoft.com/office/drawing/2014/main" id="{EDC8530E-9A11-F0E2-06BB-B7D9228FA2D5}"/>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5400000">
            <a:off x="8644300" y="4589099"/>
            <a:ext cx="914400" cy="914400"/>
          </a:xfrm>
          <a:prstGeom prst="rect">
            <a:avLst/>
          </a:prstGeom>
        </p:spPr>
      </p:pic>
      <p:sp>
        <p:nvSpPr>
          <p:cNvPr id="69" name="TextBox 68">
            <a:extLst>
              <a:ext uri="{FF2B5EF4-FFF2-40B4-BE49-F238E27FC236}">
                <a16:creationId xmlns:a16="http://schemas.microsoft.com/office/drawing/2014/main" id="{39F50354-00B5-D333-E9EE-B9F7378C780F}"/>
              </a:ext>
            </a:extLst>
          </p:cNvPr>
          <p:cNvSpPr txBox="1"/>
          <p:nvPr/>
        </p:nvSpPr>
        <p:spPr>
          <a:xfrm>
            <a:off x="399393" y="1875831"/>
            <a:ext cx="2328044" cy="2204033"/>
          </a:xfrm>
          <a:prstGeom prst="rect">
            <a:avLst/>
          </a:prstGeom>
          <a:noFill/>
        </p:spPr>
        <p:txBody>
          <a:bodyPr wrap="square" rtlCol="0">
            <a:normAutofit/>
          </a:bodyPr>
          <a:lstStyle/>
          <a:p>
            <a:pPr marL="285750" indent="-285750">
              <a:buFont typeface="Arial" panose="020B0604020202020204" pitchFamily="34" charset="0"/>
              <a:buChar char="•"/>
            </a:pPr>
            <a:r>
              <a:rPr lang="en-US" sz="1150"/>
              <a:t>Share the dates for the administration of the pre-test and the dates by when they will have results for each student, including the expected growth targets based on the test.</a:t>
            </a:r>
          </a:p>
          <a:p>
            <a:pPr marL="285750" indent="-285750">
              <a:buFont typeface="Arial" panose="020B0604020202020204" pitchFamily="34" charset="0"/>
              <a:buChar char="•"/>
            </a:pPr>
            <a:r>
              <a:rPr lang="en-US" sz="1150"/>
              <a:t>Communicate to school leaders the process for sharing expected growth targets</a:t>
            </a:r>
          </a:p>
          <a:p>
            <a:pPr marL="285750" indent="-285750">
              <a:buFont typeface="Arial" panose="020B0604020202020204" pitchFamily="34" charset="0"/>
              <a:buChar char="•"/>
            </a:pPr>
            <a:r>
              <a:rPr lang="en-US" sz="1150"/>
              <a:t>Review assessments to be used for validity and reliability</a:t>
            </a:r>
          </a:p>
        </p:txBody>
      </p:sp>
      <p:sp>
        <p:nvSpPr>
          <p:cNvPr id="75" name="TextBox 74">
            <a:extLst>
              <a:ext uri="{FF2B5EF4-FFF2-40B4-BE49-F238E27FC236}">
                <a16:creationId xmlns:a16="http://schemas.microsoft.com/office/drawing/2014/main" id="{6440EBF8-1E71-646F-4D9B-5C536EEF17FE}"/>
              </a:ext>
            </a:extLst>
          </p:cNvPr>
          <p:cNvSpPr txBox="1"/>
          <p:nvPr/>
        </p:nvSpPr>
        <p:spPr>
          <a:xfrm>
            <a:off x="575121" y="5567341"/>
            <a:ext cx="1975413" cy="369332"/>
          </a:xfrm>
          <a:prstGeom prst="rect">
            <a:avLst/>
          </a:prstGeom>
          <a:noFill/>
        </p:spPr>
        <p:txBody>
          <a:bodyPr wrap="square" rtlCol="0">
            <a:spAutoFit/>
          </a:bodyPr>
          <a:lstStyle/>
          <a:p>
            <a:pPr algn="ctr"/>
            <a:r>
              <a:rPr lang="en-US" b="1"/>
              <a:t>August</a:t>
            </a:r>
          </a:p>
        </p:txBody>
      </p:sp>
      <p:sp>
        <p:nvSpPr>
          <p:cNvPr id="76" name="TextBox 75">
            <a:extLst>
              <a:ext uri="{FF2B5EF4-FFF2-40B4-BE49-F238E27FC236}">
                <a16:creationId xmlns:a16="http://schemas.microsoft.com/office/drawing/2014/main" id="{B75D2865-7ECB-07F8-50F8-E4A55CF86B4A}"/>
              </a:ext>
            </a:extLst>
          </p:cNvPr>
          <p:cNvSpPr txBox="1"/>
          <p:nvPr/>
        </p:nvSpPr>
        <p:spPr>
          <a:xfrm>
            <a:off x="3400625" y="1837888"/>
            <a:ext cx="2328044" cy="1961985"/>
          </a:xfrm>
          <a:prstGeom prst="rect">
            <a:avLst/>
          </a:prstGeom>
          <a:noFill/>
        </p:spPr>
        <p:txBody>
          <a:bodyPr wrap="square" rtlCol="0">
            <a:normAutofit/>
          </a:bodyPr>
          <a:lstStyle/>
          <a:p>
            <a:pPr marL="285750" indent="-285750">
              <a:buFont typeface="Arial" panose="020B0604020202020204" pitchFamily="34" charset="0"/>
              <a:buChar char="•"/>
            </a:pPr>
            <a:r>
              <a:rPr lang="en-US" sz="1400">
                <a:effectLst/>
                <a:latin typeface="Calibri" panose="020F0502020204030204" pitchFamily="34" charset="0"/>
                <a:ea typeface="Calibri" panose="020F0502020204030204" pitchFamily="34" charset="0"/>
                <a:cs typeface="Times New Roman" panose="02020603050405020304" pitchFamily="18" charset="0"/>
              </a:rPr>
              <a:t>Administer pre-test in the first 9 weeks</a:t>
            </a:r>
          </a:p>
          <a:p>
            <a:pPr marL="285750" indent="-285750">
              <a:buFont typeface="Arial" panose="020B0604020202020204" pitchFamily="34" charset="0"/>
              <a:buChar char="•"/>
            </a:pPr>
            <a:r>
              <a:rPr lang="en-US" sz="1400">
                <a:latin typeface="Calibri" panose="020F0502020204030204" pitchFamily="34" charset="0"/>
                <a:cs typeface="Times New Roman" panose="02020603050405020304" pitchFamily="18" charset="0"/>
              </a:rPr>
              <a:t>Determine expected growth targets for individual students</a:t>
            </a:r>
            <a:r>
              <a:rPr lang="en-US">
                <a:latin typeface="Calibri" panose="020F0502020204030204" pitchFamily="34" charset="0"/>
                <a:cs typeface="Times New Roman" panose="02020603050405020304" pitchFamily="18" charset="0"/>
              </a:rPr>
              <a:t>. </a:t>
            </a:r>
            <a:endParaRPr lang="en-US" sz="1400"/>
          </a:p>
        </p:txBody>
      </p:sp>
      <p:sp>
        <p:nvSpPr>
          <p:cNvPr id="78" name="TextBox 77">
            <a:extLst>
              <a:ext uri="{FF2B5EF4-FFF2-40B4-BE49-F238E27FC236}">
                <a16:creationId xmlns:a16="http://schemas.microsoft.com/office/drawing/2014/main" id="{BDBEE132-D29E-BA54-5BCF-97306BB70E3A}"/>
              </a:ext>
            </a:extLst>
          </p:cNvPr>
          <p:cNvSpPr txBox="1"/>
          <p:nvPr/>
        </p:nvSpPr>
        <p:spPr>
          <a:xfrm>
            <a:off x="3616131" y="5567341"/>
            <a:ext cx="1975413" cy="307777"/>
          </a:xfrm>
          <a:prstGeom prst="rect">
            <a:avLst/>
          </a:prstGeom>
          <a:noFill/>
        </p:spPr>
        <p:txBody>
          <a:bodyPr wrap="square" rtlCol="0">
            <a:spAutoFit/>
          </a:bodyPr>
          <a:lstStyle/>
          <a:p>
            <a:pPr algn="ctr"/>
            <a:r>
              <a:rPr lang="en-US" sz="1400" b="1"/>
              <a:t>September</a:t>
            </a:r>
          </a:p>
        </p:txBody>
      </p:sp>
      <p:sp>
        <p:nvSpPr>
          <p:cNvPr id="79" name="TextBox 78">
            <a:extLst>
              <a:ext uri="{FF2B5EF4-FFF2-40B4-BE49-F238E27FC236}">
                <a16:creationId xmlns:a16="http://schemas.microsoft.com/office/drawing/2014/main" id="{238EEF7A-163F-D623-CA97-27AC0CFE38AF}"/>
              </a:ext>
            </a:extLst>
          </p:cNvPr>
          <p:cNvSpPr txBox="1"/>
          <p:nvPr/>
        </p:nvSpPr>
        <p:spPr>
          <a:xfrm>
            <a:off x="6418355" y="1837889"/>
            <a:ext cx="2328044" cy="2248292"/>
          </a:xfrm>
          <a:prstGeom prst="rect">
            <a:avLst/>
          </a:prstGeom>
          <a:noFill/>
        </p:spPr>
        <p:txBody>
          <a:bodyPr wrap="square" rtlCol="0">
            <a:normAutofit/>
          </a:bodyPr>
          <a:lstStyle/>
          <a:p>
            <a:pPr marL="285750" indent="-285750">
              <a:buFont typeface="Arial" panose="020B0604020202020204" pitchFamily="34" charset="0"/>
              <a:buChar char="•"/>
            </a:pPr>
            <a:r>
              <a:rPr lang="en-US" sz="1400"/>
              <a:t>Monitor data collection</a:t>
            </a:r>
          </a:p>
          <a:p>
            <a:pPr marL="285750" indent="-285750">
              <a:buFont typeface="Arial" panose="020B0604020202020204" pitchFamily="34" charset="0"/>
              <a:buChar char="•"/>
            </a:pPr>
            <a:endParaRPr lang="en-US" sz="1400"/>
          </a:p>
          <a:p>
            <a:pPr marL="285750" indent="-285750">
              <a:buFont typeface="Arial" panose="020B0604020202020204" pitchFamily="34" charset="0"/>
              <a:buChar char="•"/>
            </a:pPr>
            <a:r>
              <a:rPr lang="en-US" sz="1400"/>
              <a:t>Populate eligible teacher effectiveness data when available</a:t>
            </a:r>
          </a:p>
          <a:p>
            <a:endParaRPr lang="en-US" sz="1400"/>
          </a:p>
          <a:p>
            <a:r>
              <a:rPr lang="en-US" sz="1400"/>
              <a:t>	</a:t>
            </a:r>
          </a:p>
        </p:txBody>
      </p:sp>
      <p:sp>
        <p:nvSpPr>
          <p:cNvPr id="82" name="TextBox 81">
            <a:extLst>
              <a:ext uri="{FF2B5EF4-FFF2-40B4-BE49-F238E27FC236}">
                <a16:creationId xmlns:a16="http://schemas.microsoft.com/office/drawing/2014/main" id="{35FB9F69-970D-7058-967D-388DC7DCF93D}"/>
              </a:ext>
            </a:extLst>
          </p:cNvPr>
          <p:cNvSpPr txBox="1"/>
          <p:nvPr/>
        </p:nvSpPr>
        <p:spPr>
          <a:xfrm>
            <a:off x="6576135" y="5567341"/>
            <a:ext cx="1975413" cy="646331"/>
          </a:xfrm>
          <a:prstGeom prst="rect">
            <a:avLst/>
          </a:prstGeom>
          <a:noFill/>
        </p:spPr>
        <p:txBody>
          <a:bodyPr wrap="square" rtlCol="0">
            <a:spAutoFit/>
          </a:bodyPr>
          <a:lstStyle/>
          <a:p>
            <a:pPr algn="ctr"/>
            <a:r>
              <a:rPr lang="en-US" b="1"/>
              <a:t>Throughout the year</a:t>
            </a:r>
          </a:p>
        </p:txBody>
      </p:sp>
      <p:sp>
        <p:nvSpPr>
          <p:cNvPr id="80" name="TextBox 79">
            <a:extLst>
              <a:ext uri="{FF2B5EF4-FFF2-40B4-BE49-F238E27FC236}">
                <a16:creationId xmlns:a16="http://schemas.microsoft.com/office/drawing/2014/main" id="{6C14890D-073A-5910-17BD-D3BAF02E5441}"/>
              </a:ext>
            </a:extLst>
          </p:cNvPr>
          <p:cNvSpPr txBox="1"/>
          <p:nvPr/>
        </p:nvSpPr>
        <p:spPr>
          <a:xfrm>
            <a:off x="9440830" y="1833239"/>
            <a:ext cx="2328044" cy="2243956"/>
          </a:xfrm>
          <a:prstGeom prst="rect">
            <a:avLst/>
          </a:prstGeom>
          <a:noFill/>
        </p:spPr>
        <p:txBody>
          <a:bodyPr wrap="square" rtlCol="0">
            <a:normAutofit/>
          </a:bodyPr>
          <a:lstStyle/>
          <a:p>
            <a:pPr marL="285750" indent="-285750">
              <a:buFont typeface="Arial" panose="020B0604020202020204" pitchFamily="34" charset="0"/>
              <a:buChar char="•"/>
            </a:pPr>
            <a:r>
              <a:rPr lang="en-US" sz="1400"/>
              <a:t>Administer Post-test within the last 12 weeks</a:t>
            </a:r>
          </a:p>
          <a:p>
            <a:pPr marL="285750" indent="-285750">
              <a:buFont typeface="Arial" panose="020B0604020202020204" pitchFamily="34" charset="0"/>
              <a:buChar char="•"/>
            </a:pPr>
            <a:r>
              <a:rPr lang="en-US" sz="1400"/>
              <a:t>Determine if students hit their expected growth targets</a:t>
            </a:r>
          </a:p>
          <a:p>
            <a:r>
              <a:rPr lang="en-US" sz="1400"/>
              <a:t>	</a:t>
            </a:r>
          </a:p>
        </p:txBody>
      </p:sp>
      <p:sp>
        <p:nvSpPr>
          <p:cNvPr id="83" name="TextBox 82">
            <a:extLst>
              <a:ext uri="{FF2B5EF4-FFF2-40B4-BE49-F238E27FC236}">
                <a16:creationId xmlns:a16="http://schemas.microsoft.com/office/drawing/2014/main" id="{463E3415-94B4-7F21-3ABC-2A3A6B733DFC}"/>
              </a:ext>
            </a:extLst>
          </p:cNvPr>
          <p:cNvSpPr txBox="1"/>
          <p:nvPr/>
        </p:nvSpPr>
        <p:spPr>
          <a:xfrm>
            <a:off x="9617145" y="5567341"/>
            <a:ext cx="1975413" cy="369332"/>
          </a:xfrm>
          <a:prstGeom prst="rect">
            <a:avLst/>
          </a:prstGeom>
          <a:noFill/>
        </p:spPr>
        <p:txBody>
          <a:bodyPr wrap="square" rtlCol="0">
            <a:spAutoFit/>
          </a:bodyPr>
          <a:lstStyle/>
          <a:p>
            <a:pPr algn="ctr"/>
            <a:r>
              <a:rPr lang="en-US" b="1"/>
              <a:t>End of Year</a:t>
            </a:r>
          </a:p>
        </p:txBody>
      </p:sp>
      <p:pic>
        <p:nvPicPr>
          <p:cNvPr id="45" name="Graphic 44">
            <a:extLst>
              <a:ext uri="{FF2B5EF4-FFF2-40B4-BE49-F238E27FC236}">
                <a16:creationId xmlns:a16="http://schemas.microsoft.com/office/drawing/2014/main" id="{218185B7-9DF3-A44D-D769-7FF15538561A}"/>
              </a:ext>
              <a:ext uri="{C183D7F6-B498-43B3-948B-1728B52AA6E4}">
                <adec:decorative xmlns:adec="http://schemas.microsoft.com/office/drawing/2017/decorative" val="1"/>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239877" y="4686591"/>
            <a:ext cx="645899" cy="645899"/>
          </a:xfrm>
          <a:prstGeom prst="rect">
            <a:avLst/>
          </a:prstGeom>
        </p:spPr>
      </p:pic>
      <p:sp>
        <p:nvSpPr>
          <p:cNvPr id="12" name="TextBox 11">
            <a:extLst>
              <a:ext uri="{FF2B5EF4-FFF2-40B4-BE49-F238E27FC236}">
                <a16:creationId xmlns:a16="http://schemas.microsoft.com/office/drawing/2014/main" id="{D1D066A4-5BDE-466E-FE06-F6ABF5A1612E}"/>
              </a:ext>
            </a:extLst>
          </p:cNvPr>
          <p:cNvSpPr txBox="1"/>
          <p:nvPr/>
        </p:nvSpPr>
        <p:spPr>
          <a:xfrm>
            <a:off x="3935896" y="6213672"/>
            <a:ext cx="3806687" cy="369332"/>
          </a:xfrm>
          <a:prstGeom prst="rect">
            <a:avLst/>
          </a:prstGeom>
          <a:noFill/>
        </p:spPr>
        <p:txBody>
          <a:bodyPr wrap="square" rtlCol="0">
            <a:spAutoFit/>
          </a:bodyPr>
          <a:lstStyle/>
          <a:p>
            <a:r>
              <a:rPr lang="en-US">
                <a:hlinkClick r:id="rId13"/>
              </a:rPr>
              <a:t>Example TIA Implementation Calendar </a:t>
            </a:r>
            <a:endParaRPr lang="en-US"/>
          </a:p>
        </p:txBody>
      </p:sp>
    </p:spTree>
    <p:extLst>
      <p:ext uri="{BB962C8B-B14F-4D97-AF65-F5344CB8AC3E}">
        <p14:creationId xmlns:p14="http://schemas.microsoft.com/office/powerpoint/2010/main" val="19612735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D7A3E-3C78-5EA9-7655-9E91BB4B25AD}"/>
              </a:ext>
            </a:extLst>
          </p:cNvPr>
          <p:cNvSpPr>
            <a:spLocks noGrp="1"/>
          </p:cNvSpPr>
          <p:nvPr>
            <p:ph type="ctrTitle"/>
          </p:nvPr>
        </p:nvSpPr>
        <p:spPr/>
        <p:txBody>
          <a:bodyPr>
            <a:normAutofit/>
          </a:bodyPr>
          <a:lstStyle/>
          <a:p>
            <a:r>
              <a:rPr lang="en-US" sz="4800" dirty="0">
                <a:latin typeface="Calibri" panose="020F0502020204030204" pitchFamily="34" charset="0"/>
                <a:cs typeface="Calibri" panose="020F0502020204030204" pitchFamily="34" charset="0"/>
              </a:rPr>
              <a:t>Quartile/Quintile</a:t>
            </a:r>
            <a:endParaRPr lang="en-US" dirty="0"/>
          </a:p>
        </p:txBody>
      </p:sp>
      <p:sp>
        <p:nvSpPr>
          <p:cNvPr id="3" name="Subtitle 2">
            <a:extLst>
              <a:ext uri="{FF2B5EF4-FFF2-40B4-BE49-F238E27FC236}">
                <a16:creationId xmlns:a16="http://schemas.microsoft.com/office/drawing/2014/main" id="{66C13EF4-42C0-E46C-A123-BB9FF3B9C11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5062425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CC6F2-304C-B5ED-3275-AD85B71F588E}"/>
              </a:ext>
            </a:extLst>
          </p:cNvPr>
          <p:cNvSpPr>
            <a:spLocks noGrp="1"/>
          </p:cNvSpPr>
          <p:nvPr>
            <p:ph type="title"/>
          </p:nvPr>
        </p:nvSpPr>
        <p:spPr/>
        <p:txBody>
          <a:bodyPr/>
          <a:lstStyle/>
          <a:p>
            <a:r>
              <a:rPr lang="en-US" dirty="0"/>
              <a:t>Quartile/Quintile Growth Model</a:t>
            </a:r>
          </a:p>
        </p:txBody>
      </p:sp>
      <p:sp>
        <p:nvSpPr>
          <p:cNvPr id="3" name="Content Placeholder 2">
            <a:extLst>
              <a:ext uri="{FF2B5EF4-FFF2-40B4-BE49-F238E27FC236}">
                <a16:creationId xmlns:a16="http://schemas.microsoft.com/office/drawing/2014/main" id="{6432FEAB-4358-922B-4898-F8BE30B5D690}"/>
              </a:ext>
            </a:extLst>
          </p:cNvPr>
          <p:cNvSpPr>
            <a:spLocks noGrp="1"/>
          </p:cNvSpPr>
          <p:nvPr>
            <p:ph sz="half" idx="1"/>
          </p:nvPr>
        </p:nvSpPr>
        <p:spPr>
          <a:xfrm>
            <a:off x="399393" y="1535167"/>
            <a:ext cx="6302196" cy="4351338"/>
          </a:xfrm>
        </p:spPr>
        <p:txBody>
          <a:bodyPr>
            <a:normAutofit fontScale="77500" lnSpcReduction="20000"/>
          </a:bodyPr>
          <a:lstStyle/>
          <a:p>
            <a:pPr>
              <a:lnSpc>
                <a:spcPct val="110000"/>
              </a:lnSpc>
            </a:pPr>
            <a:r>
              <a:rPr lang="en-US" dirty="0"/>
              <a:t>Using the pre-test scores, the district sorts the scores into quartiles or quintiles for all of the students in the district who took the pre-test</a:t>
            </a:r>
          </a:p>
          <a:p>
            <a:pPr>
              <a:lnSpc>
                <a:spcPct val="110000"/>
              </a:lnSpc>
            </a:pPr>
            <a:r>
              <a:rPr lang="en-US" dirty="0"/>
              <a:t>After the post-test, the district sorts the scores into quartiles or quintiles for all of the students in the district who took the post-test</a:t>
            </a:r>
          </a:p>
          <a:p>
            <a:pPr>
              <a:lnSpc>
                <a:spcPct val="110000"/>
              </a:lnSpc>
            </a:pPr>
            <a:r>
              <a:rPr lang="en-US" dirty="0"/>
              <a:t>The average score for each quartile or quintile is determined</a:t>
            </a:r>
          </a:p>
          <a:p>
            <a:pPr>
              <a:lnSpc>
                <a:spcPct val="110000"/>
              </a:lnSpc>
            </a:pPr>
            <a:r>
              <a:rPr lang="en-US" dirty="0"/>
              <a:t>Students who demonstrated at or above either</a:t>
            </a:r>
          </a:p>
          <a:p>
            <a:pPr lvl="1">
              <a:lnSpc>
                <a:spcPct val="110000"/>
              </a:lnSpc>
            </a:pPr>
            <a:r>
              <a:rPr lang="en-US" dirty="0"/>
              <a:t>The average Score, or</a:t>
            </a:r>
          </a:p>
          <a:p>
            <a:pPr lvl="1">
              <a:lnSpc>
                <a:spcPct val="110000"/>
              </a:lnSpc>
            </a:pPr>
            <a:r>
              <a:rPr lang="en-US" dirty="0"/>
              <a:t>The average growth for their respective quartile or quintile will have met expected growth</a:t>
            </a:r>
          </a:p>
        </p:txBody>
      </p:sp>
      <p:pic>
        <p:nvPicPr>
          <p:cNvPr id="7" name="Content Placeholder 6">
            <a:extLst>
              <a:ext uri="{FF2B5EF4-FFF2-40B4-BE49-F238E27FC236}">
                <a16:creationId xmlns:a16="http://schemas.microsoft.com/office/drawing/2014/main" id="{60A90618-4A17-EFBA-2F52-1A48871221C7}"/>
              </a:ext>
              <a:ext uri="{C183D7F6-B498-43B3-948B-1728B52AA6E4}">
                <adec:decorative xmlns:adec="http://schemas.microsoft.com/office/drawing/2017/decorative" val="1"/>
              </a:ext>
            </a:extLst>
          </p:cNvPr>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043788" y="2267744"/>
            <a:ext cx="3049328" cy="3049328"/>
          </a:xfrm>
          <a:prstGeom prst="rect">
            <a:avLst/>
          </a:prstGeom>
        </p:spPr>
      </p:pic>
      <p:sp>
        <p:nvSpPr>
          <p:cNvPr id="12" name="TextBox 11">
            <a:extLst>
              <a:ext uri="{FF2B5EF4-FFF2-40B4-BE49-F238E27FC236}">
                <a16:creationId xmlns:a16="http://schemas.microsoft.com/office/drawing/2014/main" id="{8986C022-6EF0-9A6D-B77E-0675052AB0C0}"/>
              </a:ext>
            </a:extLst>
          </p:cNvPr>
          <p:cNvSpPr txBox="1"/>
          <p:nvPr/>
        </p:nvSpPr>
        <p:spPr>
          <a:xfrm>
            <a:off x="3395534" y="6210201"/>
            <a:ext cx="5400931" cy="369332"/>
          </a:xfrm>
          <a:prstGeom prst="rect">
            <a:avLst/>
          </a:prstGeom>
          <a:noFill/>
        </p:spPr>
        <p:txBody>
          <a:bodyPr wrap="square" rtlCol="0">
            <a:spAutoFit/>
          </a:bodyPr>
          <a:lstStyle/>
          <a:p>
            <a:pPr algn="ctr"/>
            <a:r>
              <a:rPr lang="en-US" i="1" dirty="0"/>
              <a:t>Note: Growth targets are set after the post-test. </a:t>
            </a:r>
          </a:p>
        </p:txBody>
      </p:sp>
    </p:spTree>
    <p:extLst>
      <p:ext uri="{BB962C8B-B14F-4D97-AF65-F5344CB8AC3E}">
        <p14:creationId xmlns:p14="http://schemas.microsoft.com/office/powerpoint/2010/main" val="42513418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E7D15-244C-0BBE-A45D-0DE22878D9E2}"/>
              </a:ext>
            </a:extLst>
          </p:cNvPr>
          <p:cNvSpPr>
            <a:spLocks noGrp="1"/>
          </p:cNvSpPr>
          <p:nvPr>
            <p:ph type="title"/>
          </p:nvPr>
        </p:nvSpPr>
        <p:spPr/>
        <p:txBody>
          <a:bodyPr>
            <a:normAutofit fontScale="90000"/>
          </a:bodyPr>
          <a:lstStyle/>
          <a:p>
            <a:r>
              <a:rPr lang="en-US"/>
              <a:t>Quartile/Quintile Growth Model Example</a:t>
            </a:r>
          </a:p>
        </p:txBody>
      </p:sp>
      <p:sp>
        <p:nvSpPr>
          <p:cNvPr id="6" name="Content Placeholder 5">
            <a:extLst>
              <a:ext uri="{FF2B5EF4-FFF2-40B4-BE49-F238E27FC236}">
                <a16:creationId xmlns:a16="http://schemas.microsoft.com/office/drawing/2014/main" id="{F8E64162-D1DD-EB82-78B1-EE9426A4393A}"/>
              </a:ext>
            </a:extLst>
          </p:cNvPr>
          <p:cNvSpPr>
            <a:spLocks noGrp="1"/>
          </p:cNvSpPr>
          <p:nvPr>
            <p:ph idx="1"/>
          </p:nvPr>
        </p:nvSpPr>
        <p:spPr/>
        <p:txBody>
          <a:bodyPr/>
          <a:lstStyle/>
          <a:p>
            <a:pPr marL="0" indent="0">
              <a:buNone/>
            </a:pPr>
            <a:r>
              <a:rPr lang="en-US" dirty="0">
                <a:solidFill>
                  <a:schemeClr val="tx1"/>
                </a:solidFill>
              </a:rPr>
              <a:t>Based on the average post-test score for the Quartile/Quintile</a:t>
            </a:r>
          </a:p>
        </p:txBody>
      </p:sp>
      <p:graphicFrame>
        <p:nvGraphicFramePr>
          <p:cNvPr id="3" name="Table 5">
            <a:extLst>
              <a:ext uri="{FF2B5EF4-FFF2-40B4-BE49-F238E27FC236}">
                <a16:creationId xmlns:a16="http://schemas.microsoft.com/office/drawing/2014/main" id="{A350E5A2-4A16-D9F7-3D4E-E593E6084E63}"/>
              </a:ext>
            </a:extLst>
          </p:cNvPr>
          <p:cNvGraphicFramePr>
            <a:graphicFrameLocks/>
          </p:cNvGraphicFramePr>
          <p:nvPr>
            <p:extLst>
              <p:ext uri="{D42A27DB-BD31-4B8C-83A1-F6EECF244321}">
                <p14:modId xmlns:p14="http://schemas.microsoft.com/office/powerpoint/2010/main" val="250333532"/>
              </p:ext>
            </p:extLst>
          </p:nvPr>
        </p:nvGraphicFramePr>
        <p:xfrm>
          <a:off x="419099" y="2334352"/>
          <a:ext cx="4574005" cy="2505075"/>
        </p:xfrm>
        <a:graphic>
          <a:graphicData uri="http://schemas.openxmlformats.org/drawingml/2006/table">
            <a:tbl>
              <a:tblPr firstRow="1" bandRow="1">
                <a:tableStyleId>{3B4B98B0-60AC-42C2-AFA5-B58CD77FA1E5}</a:tableStyleId>
              </a:tblPr>
              <a:tblGrid>
                <a:gridCol w="1450807">
                  <a:extLst>
                    <a:ext uri="{9D8B030D-6E8A-4147-A177-3AD203B41FA5}">
                      <a16:colId xmlns:a16="http://schemas.microsoft.com/office/drawing/2014/main" val="1931419304"/>
                    </a:ext>
                  </a:extLst>
                </a:gridCol>
                <a:gridCol w="1585623">
                  <a:extLst>
                    <a:ext uri="{9D8B030D-6E8A-4147-A177-3AD203B41FA5}">
                      <a16:colId xmlns:a16="http://schemas.microsoft.com/office/drawing/2014/main" val="3882764735"/>
                    </a:ext>
                  </a:extLst>
                </a:gridCol>
                <a:gridCol w="1537575">
                  <a:extLst>
                    <a:ext uri="{9D8B030D-6E8A-4147-A177-3AD203B41FA5}">
                      <a16:colId xmlns:a16="http://schemas.microsoft.com/office/drawing/2014/main" val="4202504019"/>
                    </a:ext>
                  </a:extLst>
                </a:gridCol>
              </a:tblGrid>
              <a:tr h="0">
                <a:tc>
                  <a:txBody>
                    <a:bodyPr/>
                    <a:lstStyle/>
                    <a:p>
                      <a:pPr algn="ctr"/>
                      <a:r>
                        <a:rPr lang="en-US"/>
                        <a:t>Quintiles</a:t>
                      </a:r>
                      <a:endParaRPr lang="en-US">
                        <a:latin typeface="Calibri" panose="020F0502020204030204" pitchFamily="34" charset="0"/>
                        <a:cs typeface="Calibri" panose="020F0502020204030204" pitchFamily="34" charset="0"/>
                      </a:endParaRPr>
                    </a:p>
                  </a:txBody>
                  <a:tcPr anchor="ctr"/>
                </a:tc>
                <a:tc>
                  <a:txBody>
                    <a:bodyPr/>
                    <a:lstStyle/>
                    <a:p>
                      <a:pPr algn="ctr"/>
                      <a:r>
                        <a:rPr lang="en-US"/>
                        <a:t>Average Pre-test Score</a:t>
                      </a:r>
                      <a:endParaRPr lang="en-US">
                        <a:latin typeface="Calibri" panose="020F0502020204030204" pitchFamily="34" charset="0"/>
                        <a:cs typeface="Calibri" panose="020F0502020204030204" pitchFamily="34" charset="0"/>
                      </a:endParaRPr>
                    </a:p>
                  </a:txBody>
                  <a:tcPr anchor="ctr"/>
                </a:tc>
                <a:tc>
                  <a:txBody>
                    <a:bodyPr/>
                    <a:lstStyle/>
                    <a:p>
                      <a:pPr algn="ctr"/>
                      <a:r>
                        <a:rPr lang="en-US" dirty="0"/>
                        <a:t>Average Post-Test Score</a:t>
                      </a:r>
                      <a:endParaRPr lang="en-US"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648466002"/>
                  </a:ext>
                </a:extLst>
              </a:tr>
              <a:tr h="370840">
                <a:tc>
                  <a:txBody>
                    <a:bodyPr/>
                    <a:lstStyle/>
                    <a:p>
                      <a:pPr algn="ctr"/>
                      <a:r>
                        <a:rPr lang="en-US"/>
                        <a:t>1st (lowest)</a:t>
                      </a:r>
                      <a:endParaRPr lang="en-US">
                        <a:latin typeface="Calibri" panose="020F0502020204030204" pitchFamily="34" charset="0"/>
                        <a:cs typeface="Calibri" panose="020F0502020204030204" pitchFamily="34" charset="0"/>
                      </a:endParaRPr>
                    </a:p>
                  </a:txBody>
                  <a:tcPr anchor="ctr"/>
                </a:tc>
                <a:tc>
                  <a:txBody>
                    <a:bodyPr/>
                    <a:lstStyle/>
                    <a:p>
                      <a:pPr algn="ctr"/>
                      <a:r>
                        <a:rPr lang="en-US"/>
                        <a:t>20</a:t>
                      </a:r>
                      <a:endParaRPr lang="en-US">
                        <a:latin typeface="Calibri" panose="020F0502020204030204" pitchFamily="34" charset="0"/>
                        <a:cs typeface="Calibri" panose="020F0502020204030204" pitchFamily="34" charset="0"/>
                      </a:endParaRPr>
                    </a:p>
                  </a:txBody>
                  <a:tcPr anchor="ctr"/>
                </a:tc>
                <a:tc>
                  <a:txBody>
                    <a:bodyPr/>
                    <a:lstStyle/>
                    <a:p>
                      <a:pPr algn="ctr"/>
                      <a:r>
                        <a:rPr lang="en-US"/>
                        <a:t>60</a:t>
                      </a:r>
                      <a:endParaRPr lang="en-US">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496611147"/>
                  </a:ext>
                </a:extLst>
              </a:tr>
              <a:tr h="370840">
                <a:tc>
                  <a:txBody>
                    <a:bodyPr/>
                    <a:lstStyle/>
                    <a:p>
                      <a:pPr algn="ctr"/>
                      <a:r>
                        <a:rPr lang="en-US"/>
                        <a:t>2nd</a:t>
                      </a:r>
                      <a:endParaRPr lang="en-US">
                        <a:latin typeface="Calibri" panose="020F0502020204030204" pitchFamily="34" charset="0"/>
                        <a:cs typeface="Calibri" panose="020F0502020204030204" pitchFamily="34" charset="0"/>
                      </a:endParaRPr>
                    </a:p>
                  </a:txBody>
                  <a:tcPr anchor="ctr"/>
                </a:tc>
                <a:tc>
                  <a:txBody>
                    <a:bodyPr/>
                    <a:lstStyle/>
                    <a:p>
                      <a:pPr algn="ctr"/>
                      <a:r>
                        <a:rPr lang="en-US"/>
                        <a:t>30</a:t>
                      </a:r>
                      <a:endParaRPr lang="en-US">
                        <a:latin typeface="Calibri" panose="020F0502020204030204" pitchFamily="34" charset="0"/>
                        <a:cs typeface="Calibri" panose="020F0502020204030204" pitchFamily="34" charset="0"/>
                      </a:endParaRPr>
                    </a:p>
                  </a:txBody>
                  <a:tcPr anchor="ctr"/>
                </a:tc>
                <a:tc>
                  <a:txBody>
                    <a:bodyPr/>
                    <a:lstStyle/>
                    <a:p>
                      <a:pPr algn="ctr"/>
                      <a:r>
                        <a:rPr lang="en-US"/>
                        <a:t>70</a:t>
                      </a:r>
                      <a:endParaRPr lang="en-US">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186095711"/>
                  </a:ext>
                </a:extLst>
              </a:tr>
              <a:tr h="370840">
                <a:tc>
                  <a:txBody>
                    <a:bodyPr/>
                    <a:lstStyle/>
                    <a:p>
                      <a:pPr algn="ctr"/>
                      <a:r>
                        <a:rPr lang="en-US"/>
                        <a:t>3rd</a:t>
                      </a:r>
                      <a:endParaRPr lang="en-US">
                        <a:latin typeface="Calibri" panose="020F0502020204030204" pitchFamily="34" charset="0"/>
                        <a:cs typeface="Calibri" panose="020F0502020204030204" pitchFamily="34" charset="0"/>
                      </a:endParaRPr>
                    </a:p>
                  </a:txBody>
                  <a:tcPr anchor="ctr"/>
                </a:tc>
                <a:tc>
                  <a:txBody>
                    <a:bodyPr/>
                    <a:lstStyle/>
                    <a:p>
                      <a:pPr algn="ctr"/>
                      <a:r>
                        <a:rPr lang="en-US"/>
                        <a:t>36</a:t>
                      </a:r>
                      <a:endParaRPr lang="en-US">
                        <a:latin typeface="Calibri" panose="020F0502020204030204" pitchFamily="34" charset="0"/>
                        <a:cs typeface="Calibri" panose="020F0502020204030204" pitchFamily="34" charset="0"/>
                      </a:endParaRPr>
                    </a:p>
                  </a:txBody>
                  <a:tcPr anchor="ctr"/>
                </a:tc>
                <a:tc>
                  <a:txBody>
                    <a:bodyPr/>
                    <a:lstStyle/>
                    <a:p>
                      <a:pPr algn="ctr"/>
                      <a:r>
                        <a:rPr lang="en-US"/>
                        <a:t>76</a:t>
                      </a:r>
                      <a:endParaRPr lang="en-US">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2264019099"/>
                  </a:ext>
                </a:extLst>
              </a:tr>
              <a:tr h="370840">
                <a:tc>
                  <a:txBody>
                    <a:bodyPr/>
                    <a:lstStyle/>
                    <a:p>
                      <a:pPr algn="ctr"/>
                      <a:r>
                        <a:rPr lang="en-US"/>
                        <a:t>4th</a:t>
                      </a:r>
                      <a:endParaRPr lang="en-US">
                        <a:latin typeface="Calibri" panose="020F0502020204030204" pitchFamily="34" charset="0"/>
                        <a:cs typeface="Calibri" panose="020F0502020204030204" pitchFamily="34" charset="0"/>
                      </a:endParaRPr>
                    </a:p>
                  </a:txBody>
                  <a:tcPr anchor="ctr"/>
                </a:tc>
                <a:tc>
                  <a:txBody>
                    <a:bodyPr/>
                    <a:lstStyle/>
                    <a:p>
                      <a:pPr algn="ctr"/>
                      <a:r>
                        <a:rPr lang="en-US"/>
                        <a:t>41</a:t>
                      </a:r>
                      <a:endParaRPr lang="en-US">
                        <a:latin typeface="Calibri" panose="020F0502020204030204" pitchFamily="34" charset="0"/>
                        <a:cs typeface="Calibri" panose="020F0502020204030204" pitchFamily="34" charset="0"/>
                      </a:endParaRPr>
                    </a:p>
                  </a:txBody>
                  <a:tcPr anchor="ctr"/>
                </a:tc>
                <a:tc>
                  <a:txBody>
                    <a:bodyPr/>
                    <a:lstStyle/>
                    <a:p>
                      <a:pPr algn="ctr"/>
                      <a:r>
                        <a:rPr lang="en-US"/>
                        <a:t>82</a:t>
                      </a:r>
                      <a:endParaRPr lang="en-US">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642094829"/>
                  </a:ext>
                </a:extLst>
              </a:tr>
              <a:tr h="381635">
                <a:tc>
                  <a:txBody>
                    <a:bodyPr/>
                    <a:lstStyle/>
                    <a:p>
                      <a:pPr algn="ctr"/>
                      <a:r>
                        <a:rPr lang="en-US"/>
                        <a:t>5</a:t>
                      </a:r>
                      <a:r>
                        <a:rPr lang="en-US" baseline="30000"/>
                        <a:t>th</a:t>
                      </a:r>
                      <a:r>
                        <a:rPr lang="en-US"/>
                        <a:t> (highest)</a:t>
                      </a:r>
                      <a:endParaRPr lang="en-US">
                        <a:latin typeface="Calibri" panose="020F0502020204030204" pitchFamily="34" charset="0"/>
                        <a:cs typeface="Calibri" panose="020F0502020204030204" pitchFamily="34" charset="0"/>
                      </a:endParaRPr>
                    </a:p>
                  </a:txBody>
                  <a:tcPr anchor="ctr"/>
                </a:tc>
                <a:tc>
                  <a:txBody>
                    <a:bodyPr/>
                    <a:lstStyle/>
                    <a:p>
                      <a:pPr algn="ctr"/>
                      <a:r>
                        <a:rPr lang="en-US"/>
                        <a:t>48</a:t>
                      </a:r>
                      <a:endParaRPr lang="en-US">
                        <a:latin typeface="Calibri" panose="020F0502020204030204" pitchFamily="34" charset="0"/>
                        <a:cs typeface="Calibri" panose="020F0502020204030204" pitchFamily="34" charset="0"/>
                      </a:endParaRPr>
                    </a:p>
                  </a:txBody>
                  <a:tcPr anchor="ctr"/>
                </a:tc>
                <a:tc>
                  <a:txBody>
                    <a:bodyPr/>
                    <a:lstStyle/>
                    <a:p>
                      <a:pPr algn="ctr"/>
                      <a:r>
                        <a:rPr lang="en-US" dirty="0"/>
                        <a:t>90</a:t>
                      </a:r>
                      <a:endParaRPr lang="en-US"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239990215"/>
                  </a:ext>
                </a:extLst>
              </a:tr>
            </a:tbl>
          </a:graphicData>
        </a:graphic>
      </p:graphicFrame>
      <p:graphicFrame>
        <p:nvGraphicFramePr>
          <p:cNvPr id="4" name="Table 6">
            <a:extLst>
              <a:ext uri="{FF2B5EF4-FFF2-40B4-BE49-F238E27FC236}">
                <a16:creationId xmlns:a16="http://schemas.microsoft.com/office/drawing/2014/main" id="{A96A14FE-20E3-74C3-2A2F-071BF67EE6C8}"/>
              </a:ext>
            </a:extLst>
          </p:cNvPr>
          <p:cNvGraphicFramePr>
            <a:graphicFrameLocks noGrp="1"/>
          </p:cNvGraphicFramePr>
          <p:nvPr>
            <p:extLst>
              <p:ext uri="{D42A27DB-BD31-4B8C-83A1-F6EECF244321}">
                <p14:modId xmlns:p14="http://schemas.microsoft.com/office/powerpoint/2010/main" val="506618754"/>
              </p:ext>
            </p:extLst>
          </p:nvPr>
        </p:nvGraphicFramePr>
        <p:xfrm>
          <a:off x="5975350" y="2334352"/>
          <a:ext cx="5797550" cy="2856835"/>
        </p:xfrm>
        <a:graphic>
          <a:graphicData uri="http://schemas.openxmlformats.org/drawingml/2006/table">
            <a:tbl>
              <a:tblPr firstRow="1" bandRow="1">
                <a:tableStyleId>{3B4B98B0-60AC-42C2-AFA5-B58CD77FA1E5}</a:tableStyleId>
              </a:tblPr>
              <a:tblGrid>
                <a:gridCol w="1159510">
                  <a:extLst>
                    <a:ext uri="{9D8B030D-6E8A-4147-A177-3AD203B41FA5}">
                      <a16:colId xmlns:a16="http://schemas.microsoft.com/office/drawing/2014/main" val="3038604896"/>
                    </a:ext>
                  </a:extLst>
                </a:gridCol>
                <a:gridCol w="1159510">
                  <a:extLst>
                    <a:ext uri="{9D8B030D-6E8A-4147-A177-3AD203B41FA5}">
                      <a16:colId xmlns:a16="http://schemas.microsoft.com/office/drawing/2014/main" val="3366324687"/>
                    </a:ext>
                  </a:extLst>
                </a:gridCol>
                <a:gridCol w="1159510">
                  <a:extLst>
                    <a:ext uri="{9D8B030D-6E8A-4147-A177-3AD203B41FA5}">
                      <a16:colId xmlns:a16="http://schemas.microsoft.com/office/drawing/2014/main" val="3345580718"/>
                    </a:ext>
                  </a:extLst>
                </a:gridCol>
                <a:gridCol w="1159510">
                  <a:extLst>
                    <a:ext uri="{9D8B030D-6E8A-4147-A177-3AD203B41FA5}">
                      <a16:colId xmlns:a16="http://schemas.microsoft.com/office/drawing/2014/main" val="2384421759"/>
                    </a:ext>
                  </a:extLst>
                </a:gridCol>
                <a:gridCol w="1159510">
                  <a:extLst>
                    <a:ext uri="{9D8B030D-6E8A-4147-A177-3AD203B41FA5}">
                      <a16:colId xmlns:a16="http://schemas.microsoft.com/office/drawing/2014/main" val="326861918"/>
                    </a:ext>
                  </a:extLst>
                </a:gridCol>
              </a:tblGrid>
              <a:tr h="574984">
                <a:tc>
                  <a:txBody>
                    <a:bodyPr/>
                    <a:lstStyle/>
                    <a:p>
                      <a:pPr algn="ctr"/>
                      <a:r>
                        <a:rPr lang="en-US" sz="1800"/>
                        <a:t>Student</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Quintile</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Target Score</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Actual Score</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Met or not?</a:t>
                      </a:r>
                      <a:endParaRPr lang="en-US" sz="180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243924224"/>
                  </a:ext>
                </a:extLst>
              </a:tr>
              <a:tr h="443351">
                <a:tc>
                  <a:txBody>
                    <a:bodyPr/>
                    <a:lstStyle/>
                    <a:p>
                      <a:pPr algn="ctr"/>
                      <a:r>
                        <a:rPr lang="en-US" sz="1800"/>
                        <a:t>Shannon</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dirty="0"/>
                        <a:t>1</a:t>
                      </a:r>
                      <a:r>
                        <a:rPr lang="en-US" sz="1800" baseline="30000" dirty="0"/>
                        <a:t>st</a:t>
                      </a:r>
                      <a:endParaRPr lang="en-US" sz="1800" dirty="0">
                        <a:latin typeface="Calibri" panose="020F0502020204030204" pitchFamily="34" charset="0"/>
                        <a:cs typeface="Calibri" panose="020F0502020204030204" pitchFamily="34" charset="0"/>
                      </a:endParaRPr>
                    </a:p>
                  </a:txBody>
                  <a:tcPr anchor="ctr"/>
                </a:tc>
                <a:tc>
                  <a:txBody>
                    <a:bodyPr/>
                    <a:lstStyle/>
                    <a:p>
                      <a:pPr algn="ctr"/>
                      <a:r>
                        <a:rPr lang="en-US" sz="1800"/>
                        <a:t>60</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60</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Yes</a:t>
                      </a:r>
                      <a:endParaRPr lang="en-US" sz="180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2900399267"/>
                  </a:ext>
                </a:extLst>
              </a:tr>
              <a:tr h="443351">
                <a:tc>
                  <a:txBody>
                    <a:bodyPr/>
                    <a:lstStyle/>
                    <a:p>
                      <a:pPr algn="ctr"/>
                      <a:r>
                        <a:rPr lang="en-US" sz="1800"/>
                        <a:t>Abi</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2</a:t>
                      </a:r>
                      <a:r>
                        <a:rPr lang="en-US" sz="1800" baseline="30000"/>
                        <a:t>nd</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70</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60</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No</a:t>
                      </a:r>
                      <a:endParaRPr lang="en-US" sz="180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4111626948"/>
                  </a:ext>
                </a:extLst>
              </a:tr>
              <a:tr h="443351">
                <a:tc>
                  <a:txBody>
                    <a:bodyPr/>
                    <a:lstStyle/>
                    <a:p>
                      <a:pPr algn="ctr"/>
                      <a:r>
                        <a:rPr lang="en-US" sz="1800"/>
                        <a:t>Sula</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3</a:t>
                      </a:r>
                      <a:r>
                        <a:rPr lang="en-US" sz="1800" baseline="30000"/>
                        <a:t>rd</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76</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79</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Yes</a:t>
                      </a:r>
                      <a:endParaRPr lang="en-US" sz="180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2952625623"/>
                  </a:ext>
                </a:extLst>
              </a:tr>
              <a:tr h="443351">
                <a:tc>
                  <a:txBody>
                    <a:bodyPr/>
                    <a:lstStyle/>
                    <a:p>
                      <a:pPr algn="ctr"/>
                      <a:r>
                        <a:rPr lang="en-US" sz="1800"/>
                        <a:t>Asim</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dirty="0"/>
                        <a:t>4</a:t>
                      </a:r>
                      <a:r>
                        <a:rPr lang="en-US" sz="1800" baseline="30000" dirty="0"/>
                        <a:t>th</a:t>
                      </a:r>
                      <a:endParaRPr lang="en-US" sz="1800" dirty="0">
                        <a:latin typeface="Calibri" panose="020F0502020204030204" pitchFamily="34" charset="0"/>
                        <a:cs typeface="Calibri" panose="020F0502020204030204" pitchFamily="34" charset="0"/>
                      </a:endParaRPr>
                    </a:p>
                  </a:txBody>
                  <a:tcPr anchor="ctr"/>
                </a:tc>
                <a:tc>
                  <a:txBody>
                    <a:bodyPr/>
                    <a:lstStyle/>
                    <a:p>
                      <a:pPr algn="ctr"/>
                      <a:r>
                        <a:rPr lang="en-US" sz="1800"/>
                        <a:t>82</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85</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Yes</a:t>
                      </a:r>
                      <a:endParaRPr lang="en-US" sz="180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557183219"/>
                  </a:ext>
                </a:extLst>
              </a:tr>
              <a:tr h="443351">
                <a:tc>
                  <a:txBody>
                    <a:bodyPr/>
                    <a:lstStyle/>
                    <a:p>
                      <a:pPr algn="ctr"/>
                      <a:r>
                        <a:rPr lang="en-US" sz="1800"/>
                        <a:t>Gerardo</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5th</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90</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a:t>91</a:t>
                      </a:r>
                      <a:endParaRPr lang="en-US" sz="1800">
                        <a:latin typeface="Calibri" panose="020F0502020204030204" pitchFamily="34" charset="0"/>
                        <a:cs typeface="Calibri" panose="020F0502020204030204" pitchFamily="34" charset="0"/>
                      </a:endParaRPr>
                    </a:p>
                  </a:txBody>
                  <a:tcPr anchor="ctr"/>
                </a:tc>
                <a:tc>
                  <a:txBody>
                    <a:bodyPr/>
                    <a:lstStyle/>
                    <a:p>
                      <a:pPr algn="ctr"/>
                      <a:r>
                        <a:rPr lang="en-US" sz="1800" dirty="0"/>
                        <a:t>Yes</a:t>
                      </a:r>
                      <a:endParaRPr lang="en-US" sz="18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429553560"/>
                  </a:ext>
                </a:extLst>
              </a:tr>
            </a:tbl>
          </a:graphicData>
        </a:graphic>
      </p:graphicFrame>
      <p:sp>
        <p:nvSpPr>
          <p:cNvPr id="9" name="TextBox 8">
            <a:extLst>
              <a:ext uri="{FF2B5EF4-FFF2-40B4-BE49-F238E27FC236}">
                <a16:creationId xmlns:a16="http://schemas.microsoft.com/office/drawing/2014/main" id="{C097E4B4-0C31-7493-9243-64E90BEEE0F1}"/>
              </a:ext>
            </a:extLst>
          </p:cNvPr>
          <p:cNvSpPr txBox="1"/>
          <p:nvPr/>
        </p:nvSpPr>
        <p:spPr>
          <a:xfrm>
            <a:off x="399393" y="5664053"/>
            <a:ext cx="11373507" cy="954107"/>
          </a:xfrm>
          <a:prstGeom prst="rect">
            <a:avLst/>
          </a:prstGeom>
          <a:noFill/>
        </p:spPr>
        <p:txBody>
          <a:bodyPr wrap="square" rtlCol="0">
            <a:spAutoFit/>
          </a:bodyPr>
          <a:lstStyle/>
          <a:p>
            <a:pPr>
              <a:spcAft>
                <a:spcPts val="2400"/>
              </a:spcAft>
            </a:pPr>
            <a:r>
              <a:rPr lang="en-US" u="sng" dirty="0"/>
              <a:t>Quintile: </a:t>
            </a:r>
            <a:r>
              <a:rPr lang="en-US" dirty="0">
                <a:solidFill>
                  <a:srgbClr val="202122"/>
                </a:solidFill>
              </a:rPr>
              <a:t>D</a:t>
            </a:r>
            <a:r>
              <a:rPr lang="en-US" b="0" i="0" dirty="0">
                <a:solidFill>
                  <a:srgbClr val="202122"/>
                </a:solidFill>
                <a:effectLst/>
              </a:rPr>
              <a:t>ivides the number of data points into five parts, or </a:t>
            </a:r>
            <a:r>
              <a:rPr lang="en-US" b="0" i="1" dirty="0" err="1">
                <a:solidFill>
                  <a:srgbClr val="202122"/>
                </a:solidFill>
                <a:effectLst/>
              </a:rPr>
              <a:t>quints</a:t>
            </a:r>
            <a:r>
              <a:rPr lang="en-US" b="0" i="0" dirty="0">
                <a:solidFill>
                  <a:srgbClr val="202122"/>
                </a:solidFill>
                <a:effectLst/>
              </a:rPr>
              <a:t>, of more or less equal size</a:t>
            </a:r>
            <a:r>
              <a:rPr lang="en-US" dirty="0">
                <a:solidFill>
                  <a:srgbClr val="202122"/>
                </a:solidFill>
              </a:rPr>
              <a:t>.</a:t>
            </a:r>
          </a:p>
          <a:p>
            <a:r>
              <a:rPr lang="en-US" u="sng" dirty="0"/>
              <a:t>Quartile: </a:t>
            </a:r>
            <a:r>
              <a:rPr lang="en-US" dirty="0">
                <a:solidFill>
                  <a:srgbClr val="202122"/>
                </a:solidFill>
              </a:rPr>
              <a:t>D</a:t>
            </a:r>
            <a:r>
              <a:rPr lang="en-US" b="0" i="0" dirty="0">
                <a:solidFill>
                  <a:srgbClr val="202122"/>
                </a:solidFill>
                <a:effectLst/>
              </a:rPr>
              <a:t>ivides the number of data points into four parts, or </a:t>
            </a:r>
            <a:r>
              <a:rPr lang="en-US" b="0" i="1" dirty="0">
                <a:solidFill>
                  <a:srgbClr val="202122"/>
                </a:solidFill>
                <a:effectLst/>
              </a:rPr>
              <a:t>quarters</a:t>
            </a:r>
            <a:r>
              <a:rPr lang="en-US" b="0" i="0" dirty="0">
                <a:solidFill>
                  <a:srgbClr val="202122"/>
                </a:solidFill>
                <a:effectLst/>
              </a:rPr>
              <a:t>, of more or less equal size</a:t>
            </a:r>
            <a:r>
              <a:rPr lang="en-US" dirty="0">
                <a:solidFill>
                  <a:srgbClr val="202122"/>
                </a:solidFill>
              </a:rPr>
              <a:t>.  </a:t>
            </a:r>
            <a:endParaRPr lang="en-US" dirty="0"/>
          </a:p>
        </p:txBody>
      </p:sp>
    </p:spTree>
    <p:extLst>
      <p:ext uri="{BB962C8B-B14F-4D97-AF65-F5344CB8AC3E}">
        <p14:creationId xmlns:p14="http://schemas.microsoft.com/office/powerpoint/2010/main" val="20275088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1D0B4-1062-6081-9DBC-B269395F4F4D}"/>
              </a:ext>
            </a:extLst>
          </p:cNvPr>
          <p:cNvSpPr>
            <a:spLocks noGrp="1"/>
          </p:cNvSpPr>
          <p:nvPr>
            <p:ph type="title"/>
          </p:nvPr>
        </p:nvSpPr>
        <p:spPr/>
        <p:txBody>
          <a:bodyPr>
            <a:normAutofit fontScale="90000"/>
          </a:bodyPr>
          <a:lstStyle/>
          <a:p>
            <a:r>
              <a:rPr lang="en-US" dirty="0"/>
              <a:t>Quartile/Quintile Growth Model Example</a:t>
            </a:r>
            <a:r>
              <a:rPr lang="en-US" sz="100" dirty="0"/>
              <a:t>.</a:t>
            </a:r>
          </a:p>
        </p:txBody>
      </p:sp>
      <p:sp>
        <p:nvSpPr>
          <p:cNvPr id="6" name="Content Placeholder 5">
            <a:extLst>
              <a:ext uri="{FF2B5EF4-FFF2-40B4-BE49-F238E27FC236}">
                <a16:creationId xmlns:a16="http://schemas.microsoft.com/office/drawing/2014/main" id="{5E793A46-EC55-E795-016C-65BA501B47AC}"/>
              </a:ext>
            </a:extLst>
          </p:cNvPr>
          <p:cNvSpPr>
            <a:spLocks noGrp="1"/>
          </p:cNvSpPr>
          <p:nvPr>
            <p:ph idx="1"/>
          </p:nvPr>
        </p:nvSpPr>
        <p:spPr>
          <a:xfrm>
            <a:off x="399393" y="1538189"/>
            <a:ext cx="11373507" cy="587843"/>
          </a:xfrm>
        </p:spPr>
        <p:txBody>
          <a:bodyPr/>
          <a:lstStyle/>
          <a:p>
            <a:pPr marL="0" indent="0">
              <a:buNone/>
            </a:pPr>
            <a:r>
              <a:rPr lang="en-US" dirty="0">
                <a:solidFill>
                  <a:schemeClr val="tx1"/>
                </a:solidFill>
              </a:rPr>
              <a:t>Based on average % growth points for the Quartile/Quintile</a:t>
            </a:r>
          </a:p>
          <a:p>
            <a:pPr marL="0" indent="0">
              <a:buNone/>
            </a:pPr>
            <a:endParaRPr lang="en-US" dirty="0"/>
          </a:p>
        </p:txBody>
      </p:sp>
      <p:graphicFrame>
        <p:nvGraphicFramePr>
          <p:cNvPr id="3" name="Table 13">
            <a:extLst>
              <a:ext uri="{FF2B5EF4-FFF2-40B4-BE49-F238E27FC236}">
                <a16:creationId xmlns:a16="http://schemas.microsoft.com/office/drawing/2014/main" id="{314AB60F-C27B-42D6-4763-7997F00B6F1D}"/>
              </a:ext>
            </a:extLst>
          </p:cNvPr>
          <p:cNvGraphicFramePr>
            <a:graphicFrameLocks/>
          </p:cNvGraphicFramePr>
          <p:nvPr>
            <p:extLst>
              <p:ext uri="{D42A27DB-BD31-4B8C-83A1-F6EECF244321}">
                <p14:modId xmlns:p14="http://schemas.microsoft.com/office/powerpoint/2010/main" val="1882525738"/>
              </p:ext>
            </p:extLst>
          </p:nvPr>
        </p:nvGraphicFramePr>
        <p:xfrm>
          <a:off x="419100" y="2364815"/>
          <a:ext cx="3858634" cy="2893063"/>
        </p:xfrm>
        <a:graphic>
          <a:graphicData uri="http://schemas.openxmlformats.org/drawingml/2006/table">
            <a:tbl>
              <a:tblPr firstRow="1" bandRow="1">
                <a:tableStyleId>{3B4B98B0-60AC-42C2-AFA5-B58CD77FA1E5}</a:tableStyleId>
              </a:tblPr>
              <a:tblGrid>
                <a:gridCol w="1929317">
                  <a:extLst>
                    <a:ext uri="{9D8B030D-6E8A-4147-A177-3AD203B41FA5}">
                      <a16:colId xmlns:a16="http://schemas.microsoft.com/office/drawing/2014/main" val="1218279985"/>
                    </a:ext>
                  </a:extLst>
                </a:gridCol>
                <a:gridCol w="1929317">
                  <a:extLst>
                    <a:ext uri="{9D8B030D-6E8A-4147-A177-3AD203B41FA5}">
                      <a16:colId xmlns:a16="http://schemas.microsoft.com/office/drawing/2014/main" val="607668760"/>
                    </a:ext>
                  </a:extLst>
                </a:gridCol>
              </a:tblGrid>
              <a:tr h="653263">
                <a:tc>
                  <a:txBody>
                    <a:bodyPr/>
                    <a:lstStyle/>
                    <a:p>
                      <a:r>
                        <a:rPr lang="en-US" dirty="0"/>
                        <a:t>Quintile</a:t>
                      </a:r>
                    </a:p>
                  </a:txBody>
                  <a:tcPr/>
                </a:tc>
                <a:tc>
                  <a:txBody>
                    <a:bodyPr/>
                    <a:lstStyle/>
                    <a:p>
                      <a:r>
                        <a:rPr lang="en-US" dirty="0"/>
                        <a:t>Average % Growth Points*</a:t>
                      </a:r>
                    </a:p>
                  </a:txBody>
                  <a:tcPr/>
                </a:tc>
                <a:extLst>
                  <a:ext uri="{0D108BD9-81ED-4DB2-BD59-A6C34878D82A}">
                    <a16:rowId xmlns:a16="http://schemas.microsoft.com/office/drawing/2014/main" val="922823323"/>
                  </a:ext>
                </a:extLst>
              </a:tr>
              <a:tr h="447960">
                <a:tc>
                  <a:txBody>
                    <a:bodyPr/>
                    <a:lstStyle/>
                    <a:p>
                      <a:r>
                        <a:rPr lang="en-US"/>
                        <a:t>1</a:t>
                      </a:r>
                      <a:r>
                        <a:rPr lang="en-US" baseline="30000"/>
                        <a:t>st</a:t>
                      </a:r>
                      <a:endParaRPr lang="en-US"/>
                    </a:p>
                  </a:txBody>
                  <a:tcPr/>
                </a:tc>
                <a:tc>
                  <a:txBody>
                    <a:bodyPr/>
                    <a:lstStyle/>
                    <a:p>
                      <a:r>
                        <a:rPr lang="en-US"/>
                        <a:t>42 points</a:t>
                      </a:r>
                    </a:p>
                  </a:txBody>
                  <a:tcPr/>
                </a:tc>
                <a:extLst>
                  <a:ext uri="{0D108BD9-81ED-4DB2-BD59-A6C34878D82A}">
                    <a16:rowId xmlns:a16="http://schemas.microsoft.com/office/drawing/2014/main" val="567952937"/>
                  </a:ext>
                </a:extLst>
              </a:tr>
              <a:tr h="447960">
                <a:tc>
                  <a:txBody>
                    <a:bodyPr/>
                    <a:lstStyle/>
                    <a:p>
                      <a:r>
                        <a:rPr lang="en-US"/>
                        <a:t>2</a:t>
                      </a:r>
                      <a:r>
                        <a:rPr lang="en-US" baseline="30000"/>
                        <a:t>nd</a:t>
                      </a:r>
                      <a:endParaRPr lang="en-US"/>
                    </a:p>
                  </a:txBody>
                  <a:tcPr/>
                </a:tc>
                <a:tc>
                  <a:txBody>
                    <a:bodyPr/>
                    <a:lstStyle/>
                    <a:p>
                      <a:r>
                        <a:rPr lang="en-US"/>
                        <a:t>40 points</a:t>
                      </a:r>
                    </a:p>
                  </a:txBody>
                  <a:tcPr/>
                </a:tc>
                <a:extLst>
                  <a:ext uri="{0D108BD9-81ED-4DB2-BD59-A6C34878D82A}">
                    <a16:rowId xmlns:a16="http://schemas.microsoft.com/office/drawing/2014/main" val="275605781"/>
                  </a:ext>
                </a:extLst>
              </a:tr>
              <a:tr h="447960">
                <a:tc>
                  <a:txBody>
                    <a:bodyPr/>
                    <a:lstStyle/>
                    <a:p>
                      <a:r>
                        <a:rPr lang="en-US"/>
                        <a:t>3</a:t>
                      </a:r>
                      <a:r>
                        <a:rPr lang="en-US" baseline="30000"/>
                        <a:t>rd</a:t>
                      </a:r>
                      <a:endParaRPr lang="en-US"/>
                    </a:p>
                  </a:txBody>
                  <a:tcPr/>
                </a:tc>
                <a:tc>
                  <a:txBody>
                    <a:bodyPr/>
                    <a:lstStyle/>
                    <a:p>
                      <a:r>
                        <a:rPr lang="en-US"/>
                        <a:t>37 points</a:t>
                      </a:r>
                    </a:p>
                  </a:txBody>
                  <a:tcPr/>
                </a:tc>
                <a:extLst>
                  <a:ext uri="{0D108BD9-81ED-4DB2-BD59-A6C34878D82A}">
                    <a16:rowId xmlns:a16="http://schemas.microsoft.com/office/drawing/2014/main" val="835503564"/>
                  </a:ext>
                </a:extLst>
              </a:tr>
              <a:tr h="447960">
                <a:tc>
                  <a:txBody>
                    <a:bodyPr/>
                    <a:lstStyle/>
                    <a:p>
                      <a:r>
                        <a:rPr lang="en-US"/>
                        <a:t>4</a:t>
                      </a:r>
                      <a:r>
                        <a:rPr lang="en-US" baseline="30000"/>
                        <a:t>th</a:t>
                      </a:r>
                      <a:endParaRPr lang="en-US"/>
                    </a:p>
                  </a:txBody>
                  <a:tcPr/>
                </a:tc>
                <a:tc>
                  <a:txBody>
                    <a:bodyPr/>
                    <a:lstStyle/>
                    <a:p>
                      <a:r>
                        <a:rPr lang="en-US"/>
                        <a:t>34 points</a:t>
                      </a:r>
                    </a:p>
                  </a:txBody>
                  <a:tcPr/>
                </a:tc>
                <a:extLst>
                  <a:ext uri="{0D108BD9-81ED-4DB2-BD59-A6C34878D82A}">
                    <a16:rowId xmlns:a16="http://schemas.microsoft.com/office/drawing/2014/main" val="4017566423"/>
                  </a:ext>
                </a:extLst>
              </a:tr>
              <a:tr h="447960">
                <a:tc>
                  <a:txBody>
                    <a:bodyPr/>
                    <a:lstStyle/>
                    <a:p>
                      <a:r>
                        <a:rPr lang="en-US"/>
                        <a:t>5</a:t>
                      </a:r>
                      <a:r>
                        <a:rPr lang="en-US" baseline="30000"/>
                        <a:t>th</a:t>
                      </a:r>
                      <a:r>
                        <a:rPr lang="en-US"/>
                        <a:t> </a:t>
                      </a:r>
                    </a:p>
                  </a:txBody>
                  <a:tcPr/>
                </a:tc>
                <a:tc>
                  <a:txBody>
                    <a:bodyPr/>
                    <a:lstStyle/>
                    <a:p>
                      <a:r>
                        <a:rPr lang="en-US" dirty="0"/>
                        <a:t>30 points</a:t>
                      </a:r>
                    </a:p>
                  </a:txBody>
                  <a:tcPr/>
                </a:tc>
                <a:extLst>
                  <a:ext uri="{0D108BD9-81ED-4DB2-BD59-A6C34878D82A}">
                    <a16:rowId xmlns:a16="http://schemas.microsoft.com/office/drawing/2014/main" val="3968461219"/>
                  </a:ext>
                </a:extLst>
              </a:tr>
            </a:tbl>
          </a:graphicData>
        </a:graphic>
      </p:graphicFrame>
      <p:sp>
        <p:nvSpPr>
          <p:cNvPr id="12" name="TextBox 11">
            <a:extLst>
              <a:ext uri="{FF2B5EF4-FFF2-40B4-BE49-F238E27FC236}">
                <a16:creationId xmlns:a16="http://schemas.microsoft.com/office/drawing/2014/main" id="{170FDCFA-3A01-E1B1-8A3D-CA2D4C34BD64}"/>
              </a:ext>
            </a:extLst>
          </p:cNvPr>
          <p:cNvSpPr txBox="1"/>
          <p:nvPr/>
        </p:nvSpPr>
        <p:spPr>
          <a:xfrm>
            <a:off x="419100" y="5437713"/>
            <a:ext cx="3858634" cy="646331"/>
          </a:xfrm>
          <a:prstGeom prst="rect">
            <a:avLst/>
          </a:prstGeom>
          <a:noFill/>
        </p:spPr>
        <p:txBody>
          <a:bodyPr wrap="square">
            <a:spAutoFit/>
          </a:bodyPr>
          <a:lstStyle/>
          <a:p>
            <a:r>
              <a:rPr lang="en-US" i="1" dirty="0"/>
              <a:t>*Average % Growth Points for the Quintile from BOY to EOY</a:t>
            </a:r>
          </a:p>
        </p:txBody>
      </p:sp>
      <p:graphicFrame>
        <p:nvGraphicFramePr>
          <p:cNvPr id="4" name="Table 14">
            <a:extLst>
              <a:ext uri="{FF2B5EF4-FFF2-40B4-BE49-F238E27FC236}">
                <a16:creationId xmlns:a16="http://schemas.microsoft.com/office/drawing/2014/main" id="{A9113729-0112-7D25-239B-2CCC453D3544}"/>
              </a:ext>
            </a:extLst>
          </p:cNvPr>
          <p:cNvGraphicFramePr>
            <a:graphicFrameLocks noGrp="1"/>
          </p:cNvGraphicFramePr>
          <p:nvPr>
            <p:extLst>
              <p:ext uri="{D42A27DB-BD31-4B8C-83A1-F6EECF244321}">
                <p14:modId xmlns:p14="http://schemas.microsoft.com/office/powerpoint/2010/main" val="341745427"/>
              </p:ext>
            </p:extLst>
          </p:nvPr>
        </p:nvGraphicFramePr>
        <p:xfrm>
          <a:off x="4846269" y="2364815"/>
          <a:ext cx="6981826" cy="2954996"/>
        </p:xfrm>
        <a:graphic>
          <a:graphicData uri="http://schemas.openxmlformats.org/drawingml/2006/table">
            <a:tbl>
              <a:tblPr firstRow="1" bandRow="1">
                <a:tableStyleId>{3B4B98B0-60AC-42C2-AFA5-B58CD77FA1E5}</a:tableStyleId>
              </a:tblPr>
              <a:tblGrid>
                <a:gridCol w="1163638">
                  <a:extLst>
                    <a:ext uri="{9D8B030D-6E8A-4147-A177-3AD203B41FA5}">
                      <a16:colId xmlns:a16="http://schemas.microsoft.com/office/drawing/2014/main" val="2804001279"/>
                    </a:ext>
                  </a:extLst>
                </a:gridCol>
                <a:gridCol w="1163638">
                  <a:extLst>
                    <a:ext uri="{9D8B030D-6E8A-4147-A177-3AD203B41FA5}">
                      <a16:colId xmlns:a16="http://schemas.microsoft.com/office/drawing/2014/main" val="3381148"/>
                    </a:ext>
                  </a:extLst>
                </a:gridCol>
                <a:gridCol w="967519">
                  <a:extLst>
                    <a:ext uri="{9D8B030D-6E8A-4147-A177-3AD203B41FA5}">
                      <a16:colId xmlns:a16="http://schemas.microsoft.com/office/drawing/2014/main" val="1221398741"/>
                    </a:ext>
                  </a:extLst>
                </a:gridCol>
                <a:gridCol w="1510114">
                  <a:extLst>
                    <a:ext uri="{9D8B030D-6E8A-4147-A177-3AD203B41FA5}">
                      <a16:colId xmlns:a16="http://schemas.microsoft.com/office/drawing/2014/main" val="670936153"/>
                    </a:ext>
                  </a:extLst>
                </a:gridCol>
                <a:gridCol w="970787">
                  <a:extLst>
                    <a:ext uri="{9D8B030D-6E8A-4147-A177-3AD203B41FA5}">
                      <a16:colId xmlns:a16="http://schemas.microsoft.com/office/drawing/2014/main" val="274223202"/>
                    </a:ext>
                  </a:extLst>
                </a:gridCol>
                <a:gridCol w="1206130">
                  <a:extLst>
                    <a:ext uri="{9D8B030D-6E8A-4147-A177-3AD203B41FA5}">
                      <a16:colId xmlns:a16="http://schemas.microsoft.com/office/drawing/2014/main" val="3997718004"/>
                    </a:ext>
                  </a:extLst>
                </a:gridCol>
              </a:tblGrid>
              <a:tr h="578147">
                <a:tc>
                  <a:txBody>
                    <a:bodyPr/>
                    <a:lstStyle/>
                    <a:p>
                      <a:r>
                        <a:rPr lang="en-US"/>
                        <a:t>Student</a:t>
                      </a:r>
                    </a:p>
                  </a:txBody>
                  <a:tcPr/>
                </a:tc>
                <a:tc>
                  <a:txBody>
                    <a:bodyPr/>
                    <a:lstStyle/>
                    <a:p>
                      <a:r>
                        <a:rPr lang="en-US"/>
                        <a:t>Quintile</a:t>
                      </a:r>
                    </a:p>
                  </a:txBody>
                  <a:tcPr/>
                </a:tc>
                <a:tc>
                  <a:txBody>
                    <a:bodyPr/>
                    <a:lstStyle/>
                    <a:p>
                      <a:r>
                        <a:rPr lang="en-US"/>
                        <a:t>Pre-test</a:t>
                      </a:r>
                    </a:p>
                  </a:txBody>
                  <a:tcPr/>
                </a:tc>
                <a:tc>
                  <a:txBody>
                    <a:bodyPr/>
                    <a:lstStyle/>
                    <a:p>
                      <a:r>
                        <a:rPr lang="en-US" dirty="0"/>
                        <a:t>Target Score*</a:t>
                      </a:r>
                    </a:p>
                  </a:txBody>
                  <a:tcPr/>
                </a:tc>
                <a:tc>
                  <a:txBody>
                    <a:bodyPr/>
                    <a:lstStyle/>
                    <a:p>
                      <a:r>
                        <a:rPr lang="en-US"/>
                        <a:t>Actual Score</a:t>
                      </a:r>
                    </a:p>
                  </a:txBody>
                  <a:tcPr/>
                </a:tc>
                <a:tc>
                  <a:txBody>
                    <a:bodyPr/>
                    <a:lstStyle/>
                    <a:p>
                      <a:r>
                        <a:rPr lang="en-US" dirty="0"/>
                        <a:t>Met Growth?</a:t>
                      </a:r>
                    </a:p>
                  </a:txBody>
                  <a:tcPr/>
                </a:tc>
                <a:extLst>
                  <a:ext uri="{0D108BD9-81ED-4DB2-BD59-A6C34878D82A}">
                    <a16:rowId xmlns:a16="http://schemas.microsoft.com/office/drawing/2014/main" val="1911251706"/>
                  </a:ext>
                </a:extLst>
              </a:tr>
              <a:tr h="480872">
                <a:tc>
                  <a:txBody>
                    <a:bodyPr/>
                    <a:lstStyle/>
                    <a:p>
                      <a:r>
                        <a:rPr lang="en-US" sz="1700"/>
                        <a:t>Shannon</a:t>
                      </a:r>
                    </a:p>
                  </a:txBody>
                  <a:tcPr/>
                </a:tc>
                <a:tc>
                  <a:txBody>
                    <a:bodyPr/>
                    <a:lstStyle/>
                    <a:p>
                      <a:r>
                        <a:rPr lang="en-US"/>
                        <a:t>1</a:t>
                      </a:r>
                      <a:r>
                        <a:rPr lang="en-US" baseline="30000"/>
                        <a:t>st</a:t>
                      </a:r>
                      <a:endParaRPr lang="en-US"/>
                    </a:p>
                  </a:txBody>
                  <a:tcPr/>
                </a:tc>
                <a:tc>
                  <a:txBody>
                    <a:bodyPr/>
                    <a:lstStyle/>
                    <a:p>
                      <a:r>
                        <a:rPr lang="en-US"/>
                        <a:t>21</a:t>
                      </a:r>
                    </a:p>
                  </a:txBody>
                  <a:tcPr/>
                </a:tc>
                <a:tc>
                  <a:txBody>
                    <a:bodyPr/>
                    <a:lstStyle/>
                    <a:p>
                      <a:r>
                        <a:rPr lang="en-US"/>
                        <a:t>63</a:t>
                      </a:r>
                    </a:p>
                  </a:txBody>
                  <a:tcPr/>
                </a:tc>
                <a:tc>
                  <a:txBody>
                    <a:bodyPr/>
                    <a:lstStyle/>
                    <a:p>
                      <a:r>
                        <a:rPr lang="en-US"/>
                        <a:t>60</a:t>
                      </a:r>
                    </a:p>
                  </a:txBody>
                  <a:tcPr/>
                </a:tc>
                <a:tc>
                  <a:txBody>
                    <a:bodyPr/>
                    <a:lstStyle/>
                    <a:p>
                      <a:r>
                        <a:rPr lang="en-US"/>
                        <a:t>No</a:t>
                      </a:r>
                    </a:p>
                  </a:txBody>
                  <a:tcPr/>
                </a:tc>
                <a:extLst>
                  <a:ext uri="{0D108BD9-81ED-4DB2-BD59-A6C34878D82A}">
                    <a16:rowId xmlns:a16="http://schemas.microsoft.com/office/drawing/2014/main" val="2964627642"/>
                  </a:ext>
                </a:extLst>
              </a:tr>
              <a:tr h="437054">
                <a:tc>
                  <a:txBody>
                    <a:bodyPr/>
                    <a:lstStyle/>
                    <a:p>
                      <a:r>
                        <a:rPr lang="en-US"/>
                        <a:t>Abi</a:t>
                      </a:r>
                    </a:p>
                  </a:txBody>
                  <a:tcPr/>
                </a:tc>
                <a:tc>
                  <a:txBody>
                    <a:bodyPr/>
                    <a:lstStyle/>
                    <a:p>
                      <a:r>
                        <a:rPr lang="en-US"/>
                        <a:t>2</a:t>
                      </a:r>
                      <a:r>
                        <a:rPr lang="en-US" baseline="30000"/>
                        <a:t>nd</a:t>
                      </a:r>
                      <a:endParaRPr lang="en-US"/>
                    </a:p>
                  </a:txBody>
                  <a:tcPr/>
                </a:tc>
                <a:tc>
                  <a:txBody>
                    <a:bodyPr/>
                    <a:lstStyle/>
                    <a:p>
                      <a:r>
                        <a:rPr lang="en-US" dirty="0"/>
                        <a:t>30</a:t>
                      </a:r>
                    </a:p>
                  </a:txBody>
                  <a:tcPr/>
                </a:tc>
                <a:tc>
                  <a:txBody>
                    <a:bodyPr/>
                    <a:lstStyle/>
                    <a:p>
                      <a:r>
                        <a:rPr lang="en-US"/>
                        <a:t>70</a:t>
                      </a:r>
                    </a:p>
                  </a:txBody>
                  <a:tcPr/>
                </a:tc>
                <a:tc>
                  <a:txBody>
                    <a:bodyPr/>
                    <a:lstStyle/>
                    <a:p>
                      <a:r>
                        <a:rPr lang="en-US"/>
                        <a:t>60</a:t>
                      </a:r>
                    </a:p>
                  </a:txBody>
                  <a:tcPr/>
                </a:tc>
                <a:tc>
                  <a:txBody>
                    <a:bodyPr/>
                    <a:lstStyle/>
                    <a:p>
                      <a:r>
                        <a:rPr lang="en-US"/>
                        <a:t>No</a:t>
                      </a:r>
                    </a:p>
                  </a:txBody>
                  <a:tcPr/>
                </a:tc>
                <a:extLst>
                  <a:ext uri="{0D108BD9-81ED-4DB2-BD59-A6C34878D82A}">
                    <a16:rowId xmlns:a16="http://schemas.microsoft.com/office/drawing/2014/main" val="3967788922"/>
                  </a:ext>
                </a:extLst>
              </a:tr>
              <a:tr h="406562">
                <a:tc>
                  <a:txBody>
                    <a:bodyPr/>
                    <a:lstStyle/>
                    <a:p>
                      <a:r>
                        <a:rPr lang="en-US"/>
                        <a:t>Sula</a:t>
                      </a:r>
                    </a:p>
                  </a:txBody>
                  <a:tcPr/>
                </a:tc>
                <a:tc>
                  <a:txBody>
                    <a:bodyPr/>
                    <a:lstStyle/>
                    <a:p>
                      <a:r>
                        <a:rPr lang="en-US"/>
                        <a:t>3</a:t>
                      </a:r>
                      <a:r>
                        <a:rPr lang="en-US" baseline="30000"/>
                        <a:t>rd</a:t>
                      </a:r>
                      <a:endParaRPr lang="en-US"/>
                    </a:p>
                  </a:txBody>
                  <a:tcPr/>
                </a:tc>
                <a:tc>
                  <a:txBody>
                    <a:bodyPr/>
                    <a:lstStyle/>
                    <a:p>
                      <a:r>
                        <a:rPr lang="en-US"/>
                        <a:t>40</a:t>
                      </a:r>
                    </a:p>
                  </a:txBody>
                  <a:tcPr/>
                </a:tc>
                <a:tc>
                  <a:txBody>
                    <a:bodyPr/>
                    <a:lstStyle/>
                    <a:p>
                      <a:r>
                        <a:rPr lang="en-US"/>
                        <a:t>77</a:t>
                      </a:r>
                    </a:p>
                  </a:txBody>
                  <a:tcPr/>
                </a:tc>
                <a:tc>
                  <a:txBody>
                    <a:bodyPr/>
                    <a:lstStyle/>
                    <a:p>
                      <a:r>
                        <a:rPr lang="en-US"/>
                        <a:t>76</a:t>
                      </a:r>
                    </a:p>
                  </a:txBody>
                  <a:tcPr/>
                </a:tc>
                <a:tc>
                  <a:txBody>
                    <a:bodyPr/>
                    <a:lstStyle/>
                    <a:p>
                      <a:r>
                        <a:rPr lang="en-US"/>
                        <a:t>No</a:t>
                      </a:r>
                    </a:p>
                  </a:txBody>
                  <a:tcPr/>
                </a:tc>
                <a:extLst>
                  <a:ext uri="{0D108BD9-81ED-4DB2-BD59-A6C34878D82A}">
                    <a16:rowId xmlns:a16="http://schemas.microsoft.com/office/drawing/2014/main" val="3106493622"/>
                  </a:ext>
                </a:extLst>
              </a:tr>
              <a:tr h="508201">
                <a:tc>
                  <a:txBody>
                    <a:bodyPr/>
                    <a:lstStyle/>
                    <a:p>
                      <a:r>
                        <a:rPr lang="en-US"/>
                        <a:t>Asim</a:t>
                      </a:r>
                    </a:p>
                  </a:txBody>
                  <a:tcPr/>
                </a:tc>
                <a:tc>
                  <a:txBody>
                    <a:bodyPr/>
                    <a:lstStyle/>
                    <a:p>
                      <a:r>
                        <a:rPr lang="en-US"/>
                        <a:t>4</a:t>
                      </a:r>
                      <a:r>
                        <a:rPr lang="en-US" baseline="30000"/>
                        <a:t>th</a:t>
                      </a:r>
                      <a:endParaRPr lang="en-US"/>
                    </a:p>
                  </a:txBody>
                  <a:tcPr/>
                </a:tc>
                <a:tc>
                  <a:txBody>
                    <a:bodyPr/>
                    <a:lstStyle/>
                    <a:p>
                      <a:r>
                        <a:rPr lang="en-US"/>
                        <a:t>50</a:t>
                      </a:r>
                    </a:p>
                  </a:txBody>
                  <a:tcPr/>
                </a:tc>
                <a:tc>
                  <a:txBody>
                    <a:bodyPr/>
                    <a:lstStyle/>
                    <a:p>
                      <a:r>
                        <a:rPr lang="en-US" dirty="0"/>
                        <a:t>84</a:t>
                      </a:r>
                    </a:p>
                  </a:txBody>
                  <a:tcPr/>
                </a:tc>
                <a:tc>
                  <a:txBody>
                    <a:bodyPr/>
                    <a:lstStyle/>
                    <a:p>
                      <a:r>
                        <a:rPr lang="en-US"/>
                        <a:t>85</a:t>
                      </a:r>
                    </a:p>
                  </a:txBody>
                  <a:tcPr/>
                </a:tc>
                <a:tc>
                  <a:txBody>
                    <a:bodyPr/>
                    <a:lstStyle/>
                    <a:p>
                      <a:r>
                        <a:rPr lang="en-US"/>
                        <a:t>Yes</a:t>
                      </a:r>
                    </a:p>
                  </a:txBody>
                  <a:tcPr/>
                </a:tc>
                <a:extLst>
                  <a:ext uri="{0D108BD9-81ED-4DB2-BD59-A6C34878D82A}">
                    <a16:rowId xmlns:a16="http://schemas.microsoft.com/office/drawing/2014/main" val="2362376937"/>
                  </a:ext>
                </a:extLst>
              </a:tr>
              <a:tr h="482227">
                <a:tc>
                  <a:txBody>
                    <a:bodyPr/>
                    <a:lstStyle/>
                    <a:p>
                      <a:r>
                        <a:rPr lang="en-US"/>
                        <a:t>Gerardo</a:t>
                      </a:r>
                    </a:p>
                  </a:txBody>
                  <a:tcPr/>
                </a:tc>
                <a:tc>
                  <a:txBody>
                    <a:bodyPr/>
                    <a:lstStyle/>
                    <a:p>
                      <a:r>
                        <a:rPr lang="en-US"/>
                        <a:t>5</a:t>
                      </a:r>
                      <a:r>
                        <a:rPr lang="en-US" baseline="30000"/>
                        <a:t>th</a:t>
                      </a:r>
                      <a:r>
                        <a:rPr lang="en-US"/>
                        <a:t> </a:t>
                      </a:r>
                    </a:p>
                  </a:txBody>
                  <a:tcPr/>
                </a:tc>
                <a:tc>
                  <a:txBody>
                    <a:bodyPr/>
                    <a:lstStyle/>
                    <a:p>
                      <a:r>
                        <a:rPr lang="en-US"/>
                        <a:t>59</a:t>
                      </a:r>
                    </a:p>
                  </a:txBody>
                  <a:tcPr/>
                </a:tc>
                <a:tc>
                  <a:txBody>
                    <a:bodyPr/>
                    <a:lstStyle/>
                    <a:p>
                      <a:r>
                        <a:rPr lang="en-US"/>
                        <a:t>89</a:t>
                      </a:r>
                    </a:p>
                  </a:txBody>
                  <a:tcPr/>
                </a:tc>
                <a:tc>
                  <a:txBody>
                    <a:bodyPr/>
                    <a:lstStyle/>
                    <a:p>
                      <a:r>
                        <a:rPr lang="en-US"/>
                        <a:t>91</a:t>
                      </a:r>
                    </a:p>
                  </a:txBody>
                  <a:tcPr/>
                </a:tc>
                <a:tc>
                  <a:txBody>
                    <a:bodyPr/>
                    <a:lstStyle/>
                    <a:p>
                      <a:r>
                        <a:rPr lang="en-US" dirty="0"/>
                        <a:t>Yes</a:t>
                      </a:r>
                    </a:p>
                  </a:txBody>
                  <a:tcPr/>
                </a:tc>
                <a:extLst>
                  <a:ext uri="{0D108BD9-81ED-4DB2-BD59-A6C34878D82A}">
                    <a16:rowId xmlns:a16="http://schemas.microsoft.com/office/drawing/2014/main" val="1163345656"/>
                  </a:ext>
                </a:extLst>
              </a:tr>
            </a:tbl>
          </a:graphicData>
        </a:graphic>
      </p:graphicFrame>
      <p:sp>
        <p:nvSpPr>
          <p:cNvPr id="10" name="TextBox 9">
            <a:extLst>
              <a:ext uri="{FF2B5EF4-FFF2-40B4-BE49-F238E27FC236}">
                <a16:creationId xmlns:a16="http://schemas.microsoft.com/office/drawing/2014/main" id="{6F43E53A-2BA3-08E3-F675-0BA2D9714368}"/>
              </a:ext>
            </a:extLst>
          </p:cNvPr>
          <p:cNvSpPr txBox="1"/>
          <p:nvPr/>
        </p:nvSpPr>
        <p:spPr>
          <a:xfrm>
            <a:off x="4828729" y="5437713"/>
            <a:ext cx="6093994" cy="369332"/>
          </a:xfrm>
          <a:prstGeom prst="rect">
            <a:avLst/>
          </a:prstGeom>
          <a:noFill/>
        </p:spPr>
        <p:txBody>
          <a:bodyPr wrap="square">
            <a:spAutoFit/>
          </a:bodyPr>
          <a:lstStyle/>
          <a:p>
            <a:r>
              <a:rPr lang="en-US" sz="1800" i="1" dirty="0"/>
              <a:t>*(Pre-test score + average growth for their quintile)</a:t>
            </a:r>
          </a:p>
        </p:txBody>
      </p:sp>
    </p:spTree>
    <p:extLst>
      <p:ext uri="{BB962C8B-B14F-4D97-AF65-F5344CB8AC3E}">
        <p14:creationId xmlns:p14="http://schemas.microsoft.com/office/powerpoint/2010/main" val="4284109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F0DDA-45E3-9F37-4B49-47B0E60E0D90}"/>
              </a:ext>
            </a:extLst>
          </p:cNvPr>
          <p:cNvSpPr>
            <a:spLocks noGrp="1"/>
          </p:cNvSpPr>
          <p:nvPr>
            <p:ph type="title"/>
          </p:nvPr>
        </p:nvSpPr>
        <p:spPr/>
        <p:txBody>
          <a:bodyPr/>
          <a:lstStyle/>
          <a:p>
            <a:r>
              <a:rPr lang="en-US" dirty="0"/>
              <a:t>FAQ</a:t>
            </a:r>
            <a:r>
              <a:rPr lang="en-US" sz="100" dirty="0"/>
              <a:t>.</a:t>
            </a:r>
          </a:p>
        </p:txBody>
      </p:sp>
      <p:sp>
        <p:nvSpPr>
          <p:cNvPr id="3" name="Text Placeholder 2">
            <a:extLst>
              <a:ext uri="{FF2B5EF4-FFF2-40B4-BE49-F238E27FC236}">
                <a16:creationId xmlns:a16="http://schemas.microsoft.com/office/drawing/2014/main" id="{94DF1D43-87C2-9C8C-2DB2-523F5A5455ED}"/>
              </a:ext>
            </a:extLst>
          </p:cNvPr>
          <p:cNvSpPr>
            <a:spLocks noGrp="1"/>
          </p:cNvSpPr>
          <p:nvPr>
            <p:ph type="body" sz="quarter" idx="14"/>
          </p:nvPr>
        </p:nvSpPr>
        <p:spPr/>
        <p:txBody>
          <a:bodyPr/>
          <a:lstStyle/>
          <a:p>
            <a:r>
              <a:rPr lang="en-US"/>
              <a:t>What about high achieving students whose expected growth would be over 100%?</a:t>
            </a:r>
          </a:p>
          <a:p>
            <a:endParaRPr lang="en-US"/>
          </a:p>
        </p:txBody>
      </p:sp>
      <p:sp>
        <p:nvSpPr>
          <p:cNvPr id="4" name="Text Placeholder 3">
            <a:extLst>
              <a:ext uri="{FF2B5EF4-FFF2-40B4-BE49-F238E27FC236}">
                <a16:creationId xmlns:a16="http://schemas.microsoft.com/office/drawing/2014/main" id="{D4201198-932F-431E-3ACC-6FB7BFA9DF2B}"/>
              </a:ext>
            </a:extLst>
          </p:cNvPr>
          <p:cNvSpPr>
            <a:spLocks noGrp="1"/>
          </p:cNvSpPr>
          <p:nvPr>
            <p:ph type="body" sz="quarter" idx="13"/>
          </p:nvPr>
        </p:nvSpPr>
        <p:spPr/>
        <p:txBody>
          <a:bodyPr/>
          <a:lstStyle/>
          <a:p>
            <a:r>
              <a:rPr lang="en-US" dirty="0"/>
              <a:t>For high achieving students, to “maintain a high-level percent mastery” could work. For example, if the quartile gain of 30% points would yield an expected growth score of 105%, an alternate expected growth score could be to maintain 90% proficiency or above.</a:t>
            </a:r>
          </a:p>
          <a:p>
            <a:endParaRPr lang="en-US" dirty="0"/>
          </a:p>
        </p:txBody>
      </p:sp>
    </p:spTree>
    <p:extLst>
      <p:ext uri="{BB962C8B-B14F-4D97-AF65-F5344CB8AC3E}">
        <p14:creationId xmlns:p14="http://schemas.microsoft.com/office/powerpoint/2010/main" val="38220536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9832B-DCA9-A282-FB97-675B499665D6}"/>
              </a:ext>
            </a:extLst>
          </p:cNvPr>
          <p:cNvSpPr>
            <a:spLocks noGrp="1"/>
          </p:cNvSpPr>
          <p:nvPr>
            <p:ph type="title"/>
          </p:nvPr>
        </p:nvSpPr>
        <p:spPr/>
        <p:txBody>
          <a:bodyPr>
            <a:noAutofit/>
          </a:bodyPr>
          <a:lstStyle/>
          <a:p>
            <a:r>
              <a:rPr lang="en-US" sz="3200"/>
              <a:t>Quartile/Quintile Growth Model Considerations</a:t>
            </a:r>
          </a:p>
        </p:txBody>
      </p:sp>
      <p:sp>
        <p:nvSpPr>
          <p:cNvPr id="3" name="Text Placeholder 2">
            <a:extLst>
              <a:ext uri="{FF2B5EF4-FFF2-40B4-BE49-F238E27FC236}">
                <a16:creationId xmlns:a16="http://schemas.microsoft.com/office/drawing/2014/main" id="{762D7FDF-1C87-1CEB-2953-55793635727E}"/>
              </a:ext>
            </a:extLst>
          </p:cNvPr>
          <p:cNvSpPr>
            <a:spLocks noGrp="1"/>
          </p:cNvSpPr>
          <p:nvPr>
            <p:ph type="body" idx="1"/>
          </p:nvPr>
        </p:nvSpPr>
        <p:spPr/>
        <p:txBody>
          <a:bodyPr/>
          <a:lstStyle/>
          <a:p>
            <a:r>
              <a:rPr lang="en-US"/>
              <a:t>Benefits</a:t>
            </a:r>
          </a:p>
        </p:txBody>
      </p:sp>
      <p:sp>
        <p:nvSpPr>
          <p:cNvPr id="4" name="Content Placeholder 3">
            <a:extLst>
              <a:ext uri="{FF2B5EF4-FFF2-40B4-BE49-F238E27FC236}">
                <a16:creationId xmlns:a16="http://schemas.microsoft.com/office/drawing/2014/main" id="{B7143348-BD52-E1BD-E400-D533DEE2DC07}"/>
              </a:ext>
            </a:extLst>
          </p:cNvPr>
          <p:cNvSpPr>
            <a:spLocks noGrp="1"/>
          </p:cNvSpPr>
          <p:nvPr>
            <p:ph sz="half" idx="2"/>
          </p:nvPr>
        </p:nvSpPr>
        <p:spPr/>
        <p:txBody>
          <a:bodyPr>
            <a:normAutofit fontScale="77500" lnSpcReduction="20000"/>
          </a:bodyPr>
          <a:lstStyle/>
          <a:p>
            <a:pPr>
              <a:lnSpc>
                <a:spcPct val="110000"/>
              </a:lnSpc>
              <a:buFont typeface="Arial" panose="020B0604020202020204" pitchFamily="34" charset="0"/>
              <a:buChar char="•"/>
            </a:pPr>
            <a:r>
              <a:rPr lang="en-US" sz="2800" dirty="0">
                <a:latin typeface="Calibri" panose="020F0502020204030204" pitchFamily="34" charset="0"/>
                <a:cs typeface="Calibri" panose="020F0502020204030204" pitchFamily="34" charset="0"/>
              </a:rPr>
              <a:t>Moderately easy to understand</a:t>
            </a:r>
          </a:p>
          <a:p>
            <a:pPr>
              <a:lnSpc>
                <a:spcPct val="110000"/>
              </a:lnSpc>
              <a:buFont typeface="Arial" panose="020B0604020202020204" pitchFamily="34" charset="0"/>
              <a:buChar char="•"/>
            </a:pPr>
            <a:r>
              <a:rPr lang="en-US" sz="2800" dirty="0">
                <a:latin typeface="Calibri" panose="020F0502020204030204" pitchFamily="34" charset="0"/>
                <a:cs typeface="Calibri" panose="020F0502020204030204" pitchFamily="34" charset="0"/>
              </a:rPr>
              <a:t>A good fit for when students tend to perform at varying levels across groups</a:t>
            </a:r>
          </a:p>
          <a:p>
            <a:pPr>
              <a:lnSpc>
                <a:spcPct val="110000"/>
              </a:lnSpc>
              <a:buFont typeface="Arial" panose="020B0604020202020204" pitchFamily="34" charset="0"/>
              <a:buChar char="•"/>
            </a:pPr>
            <a:r>
              <a:rPr lang="en-US" sz="2800" dirty="0">
                <a:latin typeface="Calibri" panose="020F0502020204030204" pitchFamily="34" charset="0"/>
                <a:cs typeface="Calibri" panose="020F0502020204030204" pitchFamily="34" charset="0"/>
              </a:rPr>
              <a:t>Can be applied to all groups regardless of starting point</a:t>
            </a:r>
          </a:p>
          <a:p>
            <a:pPr>
              <a:lnSpc>
                <a:spcPct val="110000"/>
              </a:lnSpc>
              <a:buFont typeface="Arial" panose="020B0604020202020204" pitchFamily="34" charset="0"/>
              <a:buChar char="•"/>
            </a:pPr>
            <a:r>
              <a:rPr lang="en-US" sz="2800" dirty="0">
                <a:latin typeface="Calibri" panose="020F0502020204030204" pitchFamily="34" charset="0"/>
                <a:cs typeface="Calibri" panose="020F0502020204030204" pitchFamily="34" charset="0"/>
              </a:rPr>
              <a:t>Helpful if the district has MOY progress monitoring</a:t>
            </a:r>
          </a:p>
        </p:txBody>
      </p:sp>
      <p:sp>
        <p:nvSpPr>
          <p:cNvPr id="5" name="Text Placeholder 4">
            <a:extLst>
              <a:ext uri="{FF2B5EF4-FFF2-40B4-BE49-F238E27FC236}">
                <a16:creationId xmlns:a16="http://schemas.microsoft.com/office/drawing/2014/main" id="{D9A74C21-AF01-6594-86BE-8F73EE49E876}"/>
              </a:ext>
            </a:extLst>
          </p:cNvPr>
          <p:cNvSpPr>
            <a:spLocks noGrp="1"/>
          </p:cNvSpPr>
          <p:nvPr>
            <p:ph type="body" sz="quarter" idx="3"/>
          </p:nvPr>
        </p:nvSpPr>
        <p:spPr/>
        <p:txBody>
          <a:bodyPr/>
          <a:lstStyle/>
          <a:p>
            <a:r>
              <a:rPr lang="en-US"/>
              <a:t>Considerations</a:t>
            </a:r>
          </a:p>
        </p:txBody>
      </p:sp>
      <p:sp>
        <p:nvSpPr>
          <p:cNvPr id="6" name="Content Placeholder 5">
            <a:extLst>
              <a:ext uri="{FF2B5EF4-FFF2-40B4-BE49-F238E27FC236}">
                <a16:creationId xmlns:a16="http://schemas.microsoft.com/office/drawing/2014/main" id="{B219D124-2468-36C6-ED3F-FCA9BDE5566F}"/>
              </a:ext>
            </a:extLst>
          </p:cNvPr>
          <p:cNvSpPr>
            <a:spLocks noGrp="1"/>
          </p:cNvSpPr>
          <p:nvPr>
            <p:ph sz="quarter" idx="4"/>
          </p:nvPr>
        </p:nvSpPr>
        <p:spPr/>
        <p:txBody>
          <a:bodyPr>
            <a:normAutofit fontScale="77500" lnSpcReduction="20000"/>
          </a:bodyPr>
          <a:lstStyle/>
          <a:p>
            <a:pPr>
              <a:lnSpc>
                <a:spcPct val="110000"/>
              </a:lnSpc>
              <a:buFont typeface="Arial" panose="020B0604020202020204" pitchFamily="34" charset="0"/>
              <a:buChar char="•"/>
            </a:pPr>
            <a:r>
              <a:rPr lang="en-US" sz="2800" dirty="0">
                <a:latin typeface="Calibri" panose="020F0502020204030204" pitchFamily="34" charset="0"/>
                <a:cs typeface="Calibri" panose="020F0502020204030204" pitchFamily="34" charset="0"/>
              </a:rPr>
              <a:t>Does not assume the same amount of growth across groups</a:t>
            </a:r>
          </a:p>
          <a:p>
            <a:pPr>
              <a:lnSpc>
                <a:spcPct val="110000"/>
              </a:lnSpc>
              <a:buFont typeface="Arial" panose="020B0604020202020204" pitchFamily="34" charset="0"/>
              <a:buChar char="•"/>
            </a:pPr>
            <a:r>
              <a:rPr lang="en-US" sz="2800" dirty="0">
                <a:latin typeface="Calibri" panose="020F0502020204030204" pitchFamily="34" charset="0"/>
                <a:cs typeface="Calibri" panose="020F0502020204030204" pitchFamily="34" charset="0"/>
              </a:rPr>
              <a:t>Does not provide a target at the beginning of the year to aim for as a goal</a:t>
            </a:r>
          </a:p>
          <a:p>
            <a:pPr>
              <a:lnSpc>
                <a:spcPct val="110000"/>
              </a:lnSpc>
              <a:buFont typeface="Arial" panose="020B0604020202020204" pitchFamily="34" charset="0"/>
              <a:buChar char="•"/>
            </a:pPr>
            <a:r>
              <a:rPr lang="en-US" sz="2800" dirty="0">
                <a:latin typeface="Calibri" panose="020F0502020204030204" pitchFamily="34" charset="0"/>
                <a:cs typeface="Calibri" panose="020F0502020204030204" pitchFamily="34" charset="0"/>
              </a:rPr>
              <a:t>Will the district use average score or average growth for each quartile/quintile?</a:t>
            </a:r>
          </a:p>
          <a:p>
            <a:pPr>
              <a:lnSpc>
                <a:spcPct val="110000"/>
              </a:lnSpc>
              <a:buFont typeface="Arial" panose="020B0604020202020204" pitchFamily="34" charset="0"/>
              <a:buChar char="•"/>
            </a:pPr>
            <a:r>
              <a:rPr lang="en-US" sz="2800" dirty="0">
                <a:latin typeface="Calibri" panose="020F0502020204030204" pitchFamily="34" charset="0"/>
                <a:cs typeface="Calibri" panose="020F0502020204030204" pitchFamily="34" charset="0"/>
              </a:rPr>
              <a:t>How will the district set growth for high achieving students?</a:t>
            </a:r>
          </a:p>
        </p:txBody>
      </p:sp>
    </p:spTree>
    <p:extLst>
      <p:ext uri="{BB962C8B-B14F-4D97-AF65-F5344CB8AC3E}">
        <p14:creationId xmlns:p14="http://schemas.microsoft.com/office/powerpoint/2010/main" val="25945777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20B1-8867-C46D-990C-F4EC9378C729}"/>
              </a:ext>
            </a:extLst>
          </p:cNvPr>
          <p:cNvSpPr>
            <a:spLocks noGrp="1"/>
          </p:cNvSpPr>
          <p:nvPr>
            <p:ph type="title"/>
          </p:nvPr>
        </p:nvSpPr>
        <p:spPr/>
        <p:txBody>
          <a:bodyPr/>
          <a:lstStyle/>
          <a:p>
            <a:r>
              <a:rPr lang="en-US"/>
              <a:t>Next Steps</a:t>
            </a:r>
          </a:p>
        </p:txBody>
      </p:sp>
      <p:sp>
        <p:nvSpPr>
          <p:cNvPr id="3" name="Content Placeholder 2">
            <a:extLst>
              <a:ext uri="{FF2B5EF4-FFF2-40B4-BE49-F238E27FC236}">
                <a16:creationId xmlns:a16="http://schemas.microsoft.com/office/drawing/2014/main" id="{9648EDEB-4D30-1DB1-8A61-B62C137F4AC1}"/>
              </a:ext>
            </a:extLst>
          </p:cNvPr>
          <p:cNvSpPr>
            <a:spLocks noGrp="1"/>
          </p:cNvSpPr>
          <p:nvPr>
            <p:ph idx="1"/>
          </p:nvPr>
        </p:nvSpPr>
        <p:spPr>
          <a:xfrm>
            <a:off x="399393" y="1538189"/>
            <a:ext cx="11373507" cy="5041344"/>
          </a:xfrm>
        </p:spPr>
        <p:txBody>
          <a:bodyPr vert="horz" lIns="91440" tIns="45720" rIns="91440" bIns="45720" rtlCol="0" anchor="t">
            <a:normAutofit/>
          </a:bodyPr>
          <a:lstStyle/>
          <a:p>
            <a:r>
              <a:rPr lang="en-US" dirty="0"/>
              <a:t>Communicate and plan for checkpoints throughout the year with:</a:t>
            </a:r>
          </a:p>
          <a:p>
            <a:pPr lvl="1"/>
            <a:r>
              <a:rPr lang="en-US" dirty="0"/>
              <a:t>Teachers</a:t>
            </a:r>
          </a:p>
          <a:p>
            <a:pPr lvl="1"/>
            <a:r>
              <a:rPr lang="en-US" dirty="0"/>
              <a:t>Students</a:t>
            </a:r>
          </a:p>
          <a:p>
            <a:pPr lvl="1">
              <a:spcAft>
                <a:spcPts val="1200"/>
              </a:spcAft>
            </a:pPr>
            <a:r>
              <a:rPr lang="en-US" dirty="0"/>
              <a:t>Parents</a:t>
            </a:r>
          </a:p>
          <a:p>
            <a:r>
              <a:rPr lang="en-US" dirty="0"/>
              <a:t>Refine data systems by:</a:t>
            </a:r>
            <a:endParaRPr lang="en-US" dirty="0">
              <a:cs typeface="Calibri"/>
            </a:endParaRPr>
          </a:p>
          <a:p>
            <a:pPr lvl="1"/>
            <a:r>
              <a:rPr lang="en-US" dirty="0"/>
              <a:t>Tracking throughout the year</a:t>
            </a:r>
            <a:endParaRPr lang="en-US" dirty="0">
              <a:cs typeface="Calibri"/>
            </a:endParaRPr>
          </a:p>
          <a:p>
            <a:pPr lvl="1"/>
            <a:r>
              <a:rPr lang="en-US" dirty="0"/>
              <a:t>Organizing data</a:t>
            </a:r>
            <a:endParaRPr lang="en-US" dirty="0">
              <a:cs typeface="Calibri" panose="020F0502020204030204"/>
            </a:endParaRPr>
          </a:p>
          <a:p>
            <a:pPr lvl="1">
              <a:spcAft>
                <a:spcPts val="1200"/>
              </a:spcAft>
            </a:pPr>
            <a:r>
              <a:rPr lang="en-US" dirty="0"/>
              <a:t>Securing data</a:t>
            </a:r>
          </a:p>
          <a:p>
            <a:r>
              <a:rPr lang="en-US" dirty="0">
                <a:cs typeface="Calibri" panose="020F0502020204030204"/>
              </a:rPr>
              <a:t>Run historical data through different models to determine which fits best in your local context. </a:t>
            </a:r>
            <a:endParaRPr lang="en-US" dirty="0"/>
          </a:p>
          <a:p>
            <a:pPr marL="457200" lvl="1" indent="0">
              <a:buNone/>
            </a:pPr>
            <a:endParaRPr lang="en-US" dirty="0"/>
          </a:p>
        </p:txBody>
      </p:sp>
    </p:spTree>
    <p:extLst>
      <p:ext uri="{BB962C8B-B14F-4D97-AF65-F5344CB8AC3E}">
        <p14:creationId xmlns:p14="http://schemas.microsoft.com/office/powerpoint/2010/main" val="21890258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D031E-A069-1A0F-E555-0DBD224341EA}"/>
              </a:ext>
            </a:extLst>
          </p:cNvPr>
          <p:cNvSpPr>
            <a:spLocks noGrp="1"/>
          </p:cNvSpPr>
          <p:nvPr>
            <p:ph type="title"/>
          </p:nvPr>
        </p:nvSpPr>
        <p:spPr/>
        <p:txBody>
          <a:bodyPr/>
          <a:lstStyle/>
          <a:p>
            <a:r>
              <a:rPr lang="en-US"/>
              <a:t>Find More Resources Online</a:t>
            </a:r>
          </a:p>
        </p:txBody>
      </p:sp>
      <p:sp>
        <p:nvSpPr>
          <p:cNvPr id="3" name="Content Placeholder 2">
            <a:extLst>
              <a:ext uri="{FF2B5EF4-FFF2-40B4-BE49-F238E27FC236}">
                <a16:creationId xmlns:a16="http://schemas.microsoft.com/office/drawing/2014/main" id="{F48FE8B3-8FDA-939B-3D93-B09B28816EBE}"/>
              </a:ext>
            </a:extLst>
          </p:cNvPr>
          <p:cNvSpPr>
            <a:spLocks noGrp="1"/>
          </p:cNvSpPr>
          <p:nvPr>
            <p:ph sz="half" idx="1"/>
          </p:nvPr>
        </p:nvSpPr>
        <p:spPr>
          <a:xfrm>
            <a:off x="399393" y="1535167"/>
            <a:ext cx="5863184" cy="4351338"/>
          </a:xfrm>
        </p:spPr>
        <p:txBody>
          <a:bodyPr/>
          <a:lstStyle/>
          <a:p>
            <a:pPr marL="0" indent="0">
              <a:buNone/>
            </a:pPr>
            <a:r>
              <a:rPr lang="en-US" dirty="0"/>
              <a:t>Visit us at </a:t>
            </a:r>
            <a:r>
              <a:rPr lang="en-US" dirty="0">
                <a:hlinkClick r:id="rId3"/>
              </a:rPr>
              <a:t>tiatexas.org/resources </a:t>
            </a:r>
            <a:r>
              <a:rPr lang="en-US" dirty="0"/>
              <a:t>to find the resources you need.</a:t>
            </a:r>
          </a:p>
          <a:p>
            <a:pPr>
              <a:spcBef>
                <a:spcPts val="1200"/>
              </a:spcBef>
            </a:pPr>
            <a:r>
              <a:rPr lang="en-US" dirty="0">
                <a:hlinkClick r:id="rId4"/>
              </a:rPr>
              <a:t>Sample Models for Setting Expected Growth Targets.pdf</a:t>
            </a:r>
            <a:endParaRPr lang="en-US" dirty="0"/>
          </a:p>
          <a:p>
            <a:pPr>
              <a:spcBef>
                <a:spcPts val="1200"/>
              </a:spcBef>
            </a:pPr>
            <a:r>
              <a:rPr lang="en-US" dirty="0">
                <a:hlinkClick r:id="rId5"/>
              </a:rPr>
              <a:t>Overview of Pre-Test/Post-Test</a:t>
            </a:r>
            <a:endParaRPr lang="en-US" dirty="0"/>
          </a:p>
          <a:p>
            <a:pPr>
              <a:spcBef>
                <a:spcPts val="1200"/>
              </a:spcBef>
            </a:pPr>
            <a:r>
              <a:rPr lang="en-US" dirty="0">
                <a:hlinkClick r:id="rId6"/>
              </a:rPr>
              <a:t>Building Quality Assessments</a:t>
            </a:r>
            <a:endParaRPr lang="en-US" dirty="0"/>
          </a:p>
        </p:txBody>
      </p:sp>
      <p:pic>
        <p:nvPicPr>
          <p:cNvPr id="6" name="Content Placeholder 5" descr="A stack of books on a desk.">
            <a:extLst>
              <a:ext uri="{FF2B5EF4-FFF2-40B4-BE49-F238E27FC236}">
                <a16:creationId xmlns:a16="http://schemas.microsoft.com/office/drawing/2014/main" id="{E8F196BE-840F-EAAA-EB6F-5BD814AAB382}"/>
              </a:ext>
            </a:extLst>
          </p:cNvPr>
          <p:cNvPicPr>
            <a:picLocks noGrp="1" noChangeAspect="1"/>
          </p:cNvPicPr>
          <p:nvPr>
            <p:ph sz="half" idx="2"/>
          </p:nvPr>
        </p:nvPicPr>
        <p:blipFill>
          <a:blip r:embed="rId7" cstate="email">
            <a:extLst>
              <a:ext uri="{28A0092B-C50C-407E-A947-70E740481C1C}">
                <a14:useLocalDpi xmlns:a14="http://schemas.microsoft.com/office/drawing/2010/main"/>
              </a:ext>
            </a:extLst>
          </a:blip>
          <a:stretch>
            <a:fillRect/>
          </a:stretch>
        </p:blipFill>
        <p:spPr>
          <a:xfrm>
            <a:off x="6517858" y="2005295"/>
            <a:ext cx="5181600" cy="3410973"/>
          </a:xfrm>
        </p:spPr>
      </p:pic>
    </p:spTree>
    <p:extLst>
      <p:ext uri="{BB962C8B-B14F-4D97-AF65-F5344CB8AC3E}">
        <p14:creationId xmlns:p14="http://schemas.microsoft.com/office/powerpoint/2010/main" val="26675148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04AAA-85EF-42D7-B9BB-434EF89B2834}"/>
              </a:ext>
            </a:extLst>
          </p:cNvPr>
          <p:cNvSpPr>
            <a:spLocks noGrp="1"/>
          </p:cNvSpPr>
          <p:nvPr>
            <p:ph type="ctrTitle"/>
          </p:nvPr>
        </p:nvSpPr>
        <p:spPr/>
        <p:txBody>
          <a:bodyPr/>
          <a:lstStyle/>
          <a:p>
            <a:r>
              <a:rPr lang="en-US"/>
              <a:t>Thank You</a:t>
            </a:r>
          </a:p>
        </p:txBody>
      </p:sp>
      <p:sp>
        <p:nvSpPr>
          <p:cNvPr id="5" name="Subtitle 4">
            <a:extLst>
              <a:ext uri="{FF2B5EF4-FFF2-40B4-BE49-F238E27FC236}">
                <a16:creationId xmlns:a16="http://schemas.microsoft.com/office/drawing/2014/main" id="{73A312DD-7092-0B63-3C4C-E3D96A97AF7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40337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6B9EC-3A70-B39C-3F70-2943D5045617}"/>
              </a:ext>
            </a:extLst>
          </p:cNvPr>
          <p:cNvSpPr>
            <a:spLocks noGrp="1"/>
          </p:cNvSpPr>
          <p:nvPr>
            <p:ph type="title"/>
          </p:nvPr>
        </p:nvSpPr>
        <p:spPr/>
        <p:txBody>
          <a:bodyPr/>
          <a:lstStyle/>
          <a:p>
            <a:r>
              <a:rPr lang="en-US"/>
              <a:t>TIA Student Growth Requirements</a:t>
            </a:r>
          </a:p>
        </p:txBody>
      </p:sp>
      <p:sp>
        <p:nvSpPr>
          <p:cNvPr id="3" name="Text Placeholder 2">
            <a:extLst>
              <a:ext uri="{FF2B5EF4-FFF2-40B4-BE49-F238E27FC236}">
                <a16:creationId xmlns:a16="http://schemas.microsoft.com/office/drawing/2014/main" id="{C26C316B-E9E4-F3CC-6CAB-61CC53E37828}"/>
              </a:ext>
            </a:extLst>
          </p:cNvPr>
          <p:cNvSpPr>
            <a:spLocks noGrp="1"/>
          </p:cNvSpPr>
          <p:nvPr>
            <p:ph sz="half" idx="1"/>
          </p:nvPr>
        </p:nvSpPr>
        <p:spPr/>
        <p:txBody>
          <a:bodyPr>
            <a:normAutofit/>
          </a:bodyPr>
          <a:lstStyle/>
          <a:p>
            <a:pPr marL="342900" indent="-342900" algn="l">
              <a:buFont typeface="+mj-lt"/>
              <a:buAutoNum type="arabicPeriod"/>
            </a:pPr>
            <a:r>
              <a:rPr lang="en-US" sz="2400" dirty="0">
                <a:effectLst/>
                <a:latin typeface="Segoe UI" panose="020B0502040204020203" pitchFamily="34" charset="0"/>
              </a:rPr>
              <a:t>Student growth measured at the individual student level that can be linked to the applicable teacher and is content and standard-aligned. ​  </a:t>
            </a:r>
          </a:p>
          <a:p>
            <a:pPr marL="342900" indent="-342900" algn="l">
              <a:buFont typeface="+mj-lt"/>
              <a:buAutoNum type="arabicPeriod"/>
            </a:pPr>
            <a:r>
              <a:rPr lang="en-US" sz="2400" dirty="0">
                <a:effectLst/>
                <a:latin typeface="Segoe UI" panose="020B0502040204020203" pitchFamily="34" charset="0"/>
              </a:rPr>
              <a:t>District application must show evidence of validity &amp; reliability of development, administration, and scoring</a:t>
            </a:r>
            <a:endParaRPr lang="en-US" sz="2400" dirty="0">
              <a:effectLst/>
              <a:latin typeface="Arial" panose="020B0604020202020204" pitchFamily="34" charset="0"/>
            </a:endParaRPr>
          </a:p>
        </p:txBody>
      </p:sp>
      <p:sp>
        <p:nvSpPr>
          <p:cNvPr id="9" name="Rectangle 8" descr="Rectanble outlining the first point.">
            <a:extLst>
              <a:ext uri="{FF2B5EF4-FFF2-40B4-BE49-F238E27FC236}">
                <a16:creationId xmlns:a16="http://schemas.microsoft.com/office/drawing/2014/main" id="{E993822D-E9D8-C82B-B530-241336F00084}"/>
              </a:ext>
              <a:ext uri="{C183D7F6-B498-43B3-948B-1728B52AA6E4}">
                <adec:decorative xmlns:adec="http://schemas.microsoft.com/office/drawing/2017/decorative" val="0"/>
              </a:ext>
            </a:extLst>
          </p:cNvPr>
          <p:cNvSpPr/>
          <p:nvPr/>
        </p:nvSpPr>
        <p:spPr>
          <a:xfrm>
            <a:off x="399392" y="1919110"/>
            <a:ext cx="5181599" cy="1954759"/>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97EAA4E-BE53-65C1-7F9A-FC884DC8E79C}"/>
              </a:ext>
            </a:extLst>
          </p:cNvPr>
          <p:cNvSpPr/>
          <p:nvPr/>
        </p:nvSpPr>
        <p:spPr>
          <a:xfrm>
            <a:off x="6393623" y="1535167"/>
            <a:ext cx="5288437" cy="711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Validity of Content</a:t>
            </a:r>
          </a:p>
        </p:txBody>
      </p:sp>
      <p:sp>
        <p:nvSpPr>
          <p:cNvPr id="14" name="Rectangle 13">
            <a:extLst>
              <a:ext uri="{FF2B5EF4-FFF2-40B4-BE49-F238E27FC236}">
                <a16:creationId xmlns:a16="http://schemas.microsoft.com/office/drawing/2014/main" id="{7629BCBA-F8D4-0E3A-68C3-71A392CEDFD2}"/>
              </a:ext>
            </a:extLst>
          </p:cNvPr>
          <p:cNvSpPr/>
          <p:nvPr/>
        </p:nvSpPr>
        <p:spPr>
          <a:xfrm>
            <a:off x="6393623" y="2304104"/>
            <a:ext cx="5288437" cy="711919"/>
          </a:xfrm>
          <a:prstGeom prst="rect">
            <a:avLst/>
          </a:prstGeom>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Can Be Used to Set Expected Growth Targets</a:t>
            </a:r>
          </a:p>
        </p:txBody>
      </p:sp>
      <p:sp>
        <p:nvSpPr>
          <p:cNvPr id="15" name="Rectangle 14">
            <a:extLst>
              <a:ext uri="{FF2B5EF4-FFF2-40B4-BE49-F238E27FC236}">
                <a16:creationId xmlns:a16="http://schemas.microsoft.com/office/drawing/2014/main" id="{EF7F3823-3FBC-9617-CC08-D9064F2B12D7}"/>
              </a:ext>
            </a:extLst>
          </p:cNvPr>
          <p:cNvSpPr/>
          <p:nvPr/>
        </p:nvSpPr>
        <p:spPr>
          <a:xfrm>
            <a:off x="6393623" y="3073041"/>
            <a:ext cx="5288437" cy="711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Valid &amp; Reliable Administration Protocols</a:t>
            </a:r>
          </a:p>
          <a:p>
            <a:pPr algn="ctr"/>
            <a:r>
              <a:rPr lang="en-US" dirty="0"/>
              <a:t>(Including Training)</a:t>
            </a:r>
          </a:p>
        </p:txBody>
      </p:sp>
      <p:sp>
        <p:nvSpPr>
          <p:cNvPr id="16" name="Rectangle 15">
            <a:extLst>
              <a:ext uri="{FF2B5EF4-FFF2-40B4-BE49-F238E27FC236}">
                <a16:creationId xmlns:a16="http://schemas.microsoft.com/office/drawing/2014/main" id="{402C3FD9-DF91-91A9-F997-55D8A2337F79}"/>
              </a:ext>
            </a:extLst>
          </p:cNvPr>
          <p:cNvSpPr/>
          <p:nvPr/>
        </p:nvSpPr>
        <p:spPr>
          <a:xfrm>
            <a:off x="6393623" y="3841978"/>
            <a:ext cx="5288437" cy="711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Valid and Reliable Scoring</a:t>
            </a:r>
          </a:p>
        </p:txBody>
      </p:sp>
      <p:sp>
        <p:nvSpPr>
          <p:cNvPr id="17" name="Rectangle 16">
            <a:extLst>
              <a:ext uri="{FF2B5EF4-FFF2-40B4-BE49-F238E27FC236}">
                <a16:creationId xmlns:a16="http://schemas.microsoft.com/office/drawing/2014/main" id="{0F004AF5-A447-B8E2-A040-88976485F937}"/>
              </a:ext>
            </a:extLst>
          </p:cNvPr>
          <p:cNvSpPr/>
          <p:nvPr/>
        </p:nvSpPr>
        <p:spPr>
          <a:xfrm>
            <a:off x="6393623" y="4610914"/>
            <a:ext cx="5288437" cy="711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Security Protocols in Place</a:t>
            </a:r>
          </a:p>
        </p:txBody>
      </p:sp>
      <p:sp>
        <p:nvSpPr>
          <p:cNvPr id="12" name="Rectangle 11">
            <a:extLst>
              <a:ext uri="{FF2B5EF4-FFF2-40B4-BE49-F238E27FC236}">
                <a16:creationId xmlns:a16="http://schemas.microsoft.com/office/drawing/2014/main" id="{0E28087C-6C52-7D5C-E19D-23F9E41F26F4}"/>
              </a:ext>
            </a:extLst>
          </p:cNvPr>
          <p:cNvSpPr/>
          <p:nvPr/>
        </p:nvSpPr>
        <p:spPr>
          <a:xfrm>
            <a:off x="556178" y="5840523"/>
            <a:ext cx="10991653" cy="5461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Note: Each Student Growth Measure will have its own requirements in addition to the requirements above. </a:t>
            </a:r>
          </a:p>
        </p:txBody>
      </p:sp>
    </p:spTree>
    <p:extLst>
      <p:ext uri="{BB962C8B-B14F-4D97-AF65-F5344CB8AC3E}">
        <p14:creationId xmlns:p14="http://schemas.microsoft.com/office/powerpoint/2010/main" val="1248167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96269-9176-8531-7B1F-6FA6289B5D17}"/>
              </a:ext>
            </a:extLst>
          </p:cNvPr>
          <p:cNvSpPr>
            <a:spLocks noGrp="1"/>
          </p:cNvSpPr>
          <p:nvPr>
            <p:ph type="title"/>
          </p:nvPr>
        </p:nvSpPr>
        <p:spPr/>
        <p:txBody>
          <a:bodyPr>
            <a:noAutofit/>
          </a:bodyPr>
          <a:lstStyle/>
          <a:p>
            <a:r>
              <a:rPr lang="en-US" sz="3150" dirty="0"/>
              <a:t>Key Takeaways: Setting Expected Growth Targets</a:t>
            </a:r>
          </a:p>
        </p:txBody>
      </p:sp>
      <p:sp>
        <p:nvSpPr>
          <p:cNvPr id="4" name="Rectangle 3" descr="Decision chart outline">
            <a:extLst>
              <a:ext uri="{FF2B5EF4-FFF2-40B4-BE49-F238E27FC236}">
                <a16:creationId xmlns:a16="http://schemas.microsoft.com/office/drawing/2014/main" id="{C47D86F7-DB30-8803-C725-70515E72A167}"/>
              </a:ext>
            </a:extLst>
          </p:cNvPr>
          <p:cNvSpPr/>
          <p:nvPr/>
        </p:nvSpPr>
        <p:spPr>
          <a:xfrm>
            <a:off x="1856746" y="1737273"/>
            <a:ext cx="2267582" cy="2267582"/>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Content Placeholder 7">
            <a:extLst>
              <a:ext uri="{FF2B5EF4-FFF2-40B4-BE49-F238E27FC236}">
                <a16:creationId xmlns:a16="http://schemas.microsoft.com/office/drawing/2014/main" id="{94179DB8-7704-634D-B300-BB44C18465FA}"/>
              </a:ext>
            </a:extLst>
          </p:cNvPr>
          <p:cNvSpPr>
            <a:spLocks noGrp="1"/>
          </p:cNvSpPr>
          <p:nvPr>
            <p:ph sz="half" idx="1"/>
          </p:nvPr>
        </p:nvSpPr>
        <p:spPr>
          <a:xfrm>
            <a:off x="399393" y="4117499"/>
            <a:ext cx="5181600" cy="1769005"/>
          </a:xfrm>
        </p:spPr>
        <p:txBody>
          <a:bodyPr/>
          <a:lstStyle/>
          <a:p>
            <a:pPr marL="0" indent="0" algn="ctr">
              <a:buNone/>
            </a:pPr>
            <a:r>
              <a:rPr lang="en-US" dirty="0"/>
              <a:t>Clear procedures for how expected growth targets will be set for each student growth measure the district is using</a:t>
            </a:r>
          </a:p>
        </p:txBody>
      </p:sp>
      <p:sp>
        <p:nvSpPr>
          <p:cNvPr id="6" name="Rectangle 5" descr="Fingerprint outline">
            <a:extLst>
              <a:ext uri="{FF2B5EF4-FFF2-40B4-BE49-F238E27FC236}">
                <a16:creationId xmlns:a16="http://schemas.microsoft.com/office/drawing/2014/main" id="{906FE671-E273-D363-750A-D812A44BB3CE}"/>
              </a:ext>
            </a:extLst>
          </p:cNvPr>
          <p:cNvSpPr/>
          <p:nvPr/>
        </p:nvSpPr>
        <p:spPr>
          <a:xfrm>
            <a:off x="7938581" y="1737273"/>
            <a:ext cx="2267582" cy="2267582"/>
          </a:xfrm>
          <a:prstGeom prst="rect">
            <a:avLst/>
          </a:prstGeom>
          <a:blipFill>
            <a:blip r:embed="rId5">
              <a:extLst>
                <a:ext uri="{96DAC541-7B7A-43D3-8B79-37D633B846F1}">
                  <asvg:svgBlip xmlns:asvg="http://schemas.microsoft.com/office/drawing/2016/SVG/main" r:embed="rId6"/>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 name="Content Placeholder 2">
            <a:extLst>
              <a:ext uri="{FF2B5EF4-FFF2-40B4-BE49-F238E27FC236}">
                <a16:creationId xmlns:a16="http://schemas.microsoft.com/office/drawing/2014/main" id="{D3779028-BD7F-1988-6014-64289A52110D}"/>
              </a:ext>
            </a:extLst>
          </p:cNvPr>
          <p:cNvSpPr>
            <a:spLocks noGrp="1"/>
          </p:cNvSpPr>
          <p:nvPr>
            <p:ph sz="half" idx="2"/>
          </p:nvPr>
        </p:nvSpPr>
        <p:spPr>
          <a:xfrm>
            <a:off x="6481572" y="4117499"/>
            <a:ext cx="5181600" cy="1769006"/>
          </a:xfrm>
        </p:spPr>
        <p:txBody>
          <a:bodyPr/>
          <a:lstStyle/>
          <a:p>
            <a:pPr marL="0" indent="0" algn="ctr">
              <a:buNone/>
            </a:pPr>
            <a:r>
              <a:rPr lang="en-US" dirty="0"/>
              <a:t>A growth target must be set at the individual student level</a:t>
            </a:r>
          </a:p>
        </p:txBody>
      </p:sp>
    </p:spTree>
    <p:extLst>
      <p:ext uri="{BB962C8B-B14F-4D97-AF65-F5344CB8AC3E}">
        <p14:creationId xmlns:p14="http://schemas.microsoft.com/office/powerpoint/2010/main" val="2589772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62F15-8203-F5E1-F501-37EB4D13651B}"/>
              </a:ext>
            </a:extLst>
          </p:cNvPr>
          <p:cNvSpPr>
            <a:spLocks noGrp="1"/>
          </p:cNvSpPr>
          <p:nvPr>
            <p:ph type="title"/>
          </p:nvPr>
        </p:nvSpPr>
        <p:spPr/>
        <p:txBody>
          <a:bodyPr/>
          <a:lstStyle/>
          <a:p>
            <a:r>
              <a:rPr lang="en-US" dirty="0"/>
              <a:t>Setting Expected Growth Targets </a:t>
            </a:r>
            <a:r>
              <a:rPr lang="en-US" sz="100" dirty="0"/>
              <a:t> .</a:t>
            </a:r>
          </a:p>
        </p:txBody>
      </p:sp>
      <p:sp>
        <p:nvSpPr>
          <p:cNvPr id="3" name="Text Placeholder 2">
            <a:extLst>
              <a:ext uri="{FF2B5EF4-FFF2-40B4-BE49-F238E27FC236}">
                <a16:creationId xmlns:a16="http://schemas.microsoft.com/office/drawing/2014/main" id="{D415FAAD-7ECB-2763-3133-DA45473BA70B}"/>
              </a:ext>
            </a:extLst>
          </p:cNvPr>
          <p:cNvSpPr>
            <a:spLocks noGrp="1"/>
          </p:cNvSpPr>
          <p:nvPr>
            <p:ph type="body" idx="1"/>
          </p:nvPr>
        </p:nvSpPr>
        <p:spPr/>
        <p:txBody>
          <a:bodyPr/>
          <a:lstStyle/>
          <a:p>
            <a:r>
              <a:rPr lang="en-US" dirty="0"/>
              <a:t>Requirements:</a:t>
            </a:r>
          </a:p>
        </p:txBody>
      </p:sp>
      <p:sp>
        <p:nvSpPr>
          <p:cNvPr id="4" name="Content Placeholder 3">
            <a:extLst>
              <a:ext uri="{FF2B5EF4-FFF2-40B4-BE49-F238E27FC236}">
                <a16:creationId xmlns:a16="http://schemas.microsoft.com/office/drawing/2014/main" id="{784D8806-65B5-9A98-BB87-E5193F081268}"/>
              </a:ext>
            </a:extLst>
          </p:cNvPr>
          <p:cNvSpPr>
            <a:spLocks noGrp="1"/>
          </p:cNvSpPr>
          <p:nvPr>
            <p:ph sz="half" idx="2"/>
          </p:nvPr>
        </p:nvSpPr>
        <p:spPr/>
        <p:txBody>
          <a:bodyPr>
            <a:normAutofit fontScale="85000" lnSpcReduction="10000"/>
          </a:bodyPr>
          <a:lstStyle/>
          <a:p>
            <a:r>
              <a:rPr lang="en-US" dirty="0"/>
              <a:t>The assessment is valid and reliable</a:t>
            </a:r>
          </a:p>
          <a:p>
            <a:r>
              <a:rPr lang="en-US" dirty="0"/>
              <a:t>Targets include beginning of the year data or EOY data from the prior year</a:t>
            </a:r>
          </a:p>
          <a:p>
            <a:r>
              <a:rPr lang="en-US" dirty="0"/>
              <a:t>Set expected growth targets within </a:t>
            </a:r>
            <a:r>
              <a:rPr lang="en-US" u="sng" dirty="0"/>
              <a:t>the first nine weeks </a:t>
            </a:r>
            <a:r>
              <a:rPr lang="en-US" dirty="0"/>
              <a:t>of the school year (6 weeks for semester-long courses)</a:t>
            </a:r>
          </a:p>
          <a:p>
            <a:r>
              <a:rPr lang="en-US" b="1" dirty="0"/>
              <a:t>Targets are individualized</a:t>
            </a:r>
          </a:p>
          <a:p>
            <a:r>
              <a:rPr lang="en-US" b="1" dirty="0"/>
              <a:t>Targets are growth (not achievement)</a:t>
            </a:r>
          </a:p>
          <a:p>
            <a:endParaRPr lang="en-US" dirty="0"/>
          </a:p>
        </p:txBody>
      </p:sp>
      <p:sp>
        <p:nvSpPr>
          <p:cNvPr id="5" name="Text Placeholder 4">
            <a:extLst>
              <a:ext uri="{FF2B5EF4-FFF2-40B4-BE49-F238E27FC236}">
                <a16:creationId xmlns:a16="http://schemas.microsoft.com/office/drawing/2014/main" id="{E2975EAD-87C5-43C1-ABE9-F4E58FBEB5FB}"/>
              </a:ext>
            </a:extLst>
          </p:cNvPr>
          <p:cNvSpPr>
            <a:spLocks noGrp="1"/>
          </p:cNvSpPr>
          <p:nvPr>
            <p:ph type="body" sz="quarter" idx="3"/>
          </p:nvPr>
        </p:nvSpPr>
        <p:spPr/>
        <p:txBody>
          <a:bodyPr/>
          <a:lstStyle/>
          <a:p>
            <a:r>
              <a:rPr lang="en-US"/>
              <a:t>Best Practices:</a:t>
            </a:r>
          </a:p>
        </p:txBody>
      </p:sp>
      <p:sp>
        <p:nvSpPr>
          <p:cNvPr id="6" name="Content Placeholder 5">
            <a:extLst>
              <a:ext uri="{FF2B5EF4-FFF2-40B4-BE49-F238E27FC236}">
                <a16:creationId xmlns:a16="http://schemas.microsoft.com/office/drawing/2014/main" id="{17132074-6CBB-6578-F24F-0AA974F4F897}"/>
              </a:ext>
            </a:extLst>
          </p:cNvPr>
          <p:cNvSpPr>
            <a:spLocks noGrp="1"/>
          </p:cNvSpPr>
          <p:nvPr>
            <p:ph sz="quarter" idx="4"/>
          </p:nvPr>
        </p:nvSpPr>
        <p:spPr/>
        <p:txBody>
          <a:bodyPr>
            <a:normAutofit fontScale="85000" lnSpcReduction="10000"/>
          </a:bodyPr>
          <a:lstStyle/>
          <a:p>
            <a:r>
              <a:rPr lang="en-US"/>
              <a:t>Use multiple data points to determine expected growth. </a:t>
            </a:r>
          </a:p>
          <a:p>
            <a:r>
              <a:rPr lang="en-US"/>
              <a:t>Use EOY data from the prior Spring. </a:t>
            </a:r>
          </a:p>
          <a:p>
            <a:r>
              <a:rPr lang="en-US"/>
              <a:t>Determine end-of-year growth within the last 12 weeks of school</a:t>
            </a:r>
          </a:p>
          <a:p>
            <a:r>
              <a:rPr lang="en-US"/>
              <a:t>Run historical data through different models to see which one is the most accurate</a:t>
            </a:r>
          </a:p>
          <a:p>
            <a:endParaRPr lang="en-US"/>
          </a:p>
        </p:txBody>
      </p:sp>
    </p:spTree>
    <p:extLst>
      <p:ext uri="{BB962C8B-B14F-4D97-AF65-F5344CB8AC3E}">
        <p14:creationId xmlns:p14="http://schemas.microsoft.com/office/powerpoint/2010/main" val="2762791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CAC5D-B968-0445-5EC7-A1DA182EBDB3}"/>
              </a:ext>
            </a:extLst>
          </p:cNvPr>
          <p:cNvSpPr>
            <a:spLocks noGrp="1"/>
          </p:cNvSpPr>
          <p:nvPr>
            <p:ph type="title"/>
          </p:nvPr>
        </p:nvSpPr>
        <p:spPr/>
        <p:txBody>
          <a:bodyPr/>
          <a:lstStyle/>
          <a:p>
            <a:r>
              <a:rPr lang="en-US"/>
              <a:t>FAQ</a:t>
            </a:r>
          </a:p>
        </p:txBody>
      </p:sp>
      <p:sp>
        <p:nvSpPr>
          <p:cNvPr id="3" name="Text Placeholder 2">
            <a:extLst>
              <a:ext uri="{FF2B5EF4-FFF2-40B4-BE49-F238E27FC236}">
                <a16:creationId xmlns:a16="http://schemas.microsoft.com/office/drawing/2014/main" id="{8B2D366E-8BAE-7884-C2B5-A20A325FC494}"/>
              </a:ext>
            </a:extLst>
          </p:cNvPr>
          <p:cNvSpPr>
            <a:spLocks noGrp="1"/>
          </p:cNvSpPr>
          <p:nvPr>
            <p:ph type="body" sz="quarter" idx="14"/>
          </p:nvPr>
        </p:nvSpPr>
        <p:spPr/>
        <p:txBody>
          <a:bodyPr/>
          <a:lstStyle/>
          <a:p>
            <a:r>
              <a:rPr lang="en-US"/>
              <a:t>Which assessment should we use to measure student growth?</a:t>
            </a:r>
          </a:p>
        </p:txBody>
      </p:sp>
      <p:sp>
        <p:nvSpPr>
          <p:cNvPr id="4" name="Text Placeholder 3">
            <a:extLst>
              <a:ext uri="{FF2B5EF4-FFF2-40B4-BE49-F238E27FC236}">
                <a16:creationId xmlns:a16="http://schemas.microsoft.com/office/drawing/2014/main" id="{AC403BDE-79DB-3BA1-A9BE-1EAAA1D9CD96}"/>
              </a:ext>
            </a:extLst>
          </p:cNvPr>
          <p:cNvSpPr>
            <a:spLocks noGrp="1"/>
          </p:cNvSpPr>
          <p:nvPr>
            <p:ph type="body" sz="quarter" idx="13"/>
          </p:nvPr>
        </p:nvSpPr>
        <p:spPr>
          <a:xfrm>
            <a:off x="5183188" y="1366514"/>
            <a:ext cx="6589712" cy="5150684"/>
          </a:xfrm>
        </p:spPr>
        <p:txBody>
          <a:bodyPr/>
          <a:lstStyle/>
          <a:p>
            <a:pPr marL="457200" indent="-457200">
              <a:buFont typeface="Arial" panose="020B0604020202020204" pitchFamily="34" charset="0"/>
              <a:buChar char="•"/>
            </a:pPr>
            <a:r>
              <a:rPr lang="en-US">
                <a:latin typeface="Calibri" panose="020F0502020204030204" pitchFamily="34" charset="0"/>
                <a:cs typeface="Calibri" panose="020F0502020204030204" pitchFamily="34" charset="0"/>
              </a:rPr>
              <a:t>Start with a valid and reliable test that measures the content being taught and aligns to the standards of the course.</a:t>
            </a:r>
          </a:p>
          <a:p>
            <a:pPr marL="457200" indent="-457200">
              <a:buFont typeface="Arial" panose="020B0604020202020204" pitchFamily="34" charset="0"/>
              <a:buChar char="•"/>
            </a:pPr>
            <a:r>
              <a:rPr lang="en-US">
                <a:latin typeface="Calibri" panose="020F0502020204030204" pitchFamily="34" charset="0"/>
                <a:cs typeface="Calibri" panose="020F0502020204030204" pitchFamily="34" charset="0"/>
              </a:rPr>
              <a:t>The key question for any test (3</a:t>
            </a:r>
            <a:r>
              <a:rPr lang="en-US" baseline="30000">
                <a:latin typeface="Calibri" panose="020F0502020204030204" pitchFamily="34" charset="0"/>
                <a:cs typeface="Calibri" panose="020F0502020204030204" pitchFamily="34" charset="0"/>
              </a:rPr>
              <a:t>rd</a:t>
            </a:r>
            <a:r>
              <a:rPr lang="en-US">
                <a:latin typeface="Calibri" panose="020F0502020204030204" pitchFamily="34" charset="0"/>
                <a:cs typeface="Calibri" panose="020F0502020204030204" pitchFamily="34" charset="0"/>
              </a:rPr>
              <a:t> party or district created): </a:t>
            </a:r>
            <a:endParaRPr lang="en-US"/>
          </a:p>
        </p:txBody>
      </p:sp>
      <p:sp>
        <p:nvSpPr>
          <p:cNvPr id="5" name="Rectangle: Rounded Corners 4">
            <a:extLst>
              <a:ext uri="{FF2B5EF4-FFF2-40B4-BE49-F238E27FC236}">
                <a16:creationId xmlns:a16="http://schemas.microsoft.com/office/drawing/2014/main" id="{47C293F6-9A90-58F6-7E89-679B0B937E45}"/>
              </a:ext>
            </a:extLst>
          </p:cNvPr>
          <p:cNvSpPr/>
          <p:nvPr/>
        </p:nvSpPr>
        <p:spPr>
          <a:xfrm>
            <a:off x="5183188" y="5153891"/>
            <a:ext cx="6589712" cy="997527"/>
          </a:xfrm>
          <a:prstGeom prst="round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sz="2000" i="1" dirty="0">
                <a:solidFill>
                  <a:schemeClr val="tx1"/>
                </a:solidFill>
              </a:rPr>
              <a:t>Does the test assess the content and standards that the teacher is teaching?</a:t>
            </a:r>
          </a:p>
        </p:txBody>
      </p:sp>
    </p:spTree>
    <p:extLst>
      <p:ext uri="{BB962C8B-B14F-4D97-AF65-F5344CB8AC3E}">
        <p14:creationId xmlns:p14="http://schemas.microsoft.com/office/powerpoint/2010/main" val="3428278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7DBA8-0B63-27F7-F5DA-BFA2E2F42520}"/>
              </a:ext>
            </a:extLst>
          </p:cNvPr>
          <p:cNvSpPr>
            <a:spLocks noGrp="1"/>
          </p:cNvSpPr>
          <p:nvPr>
            <p:ph type="title"/>
          </p:nvPr>
        </p:nvSpPr>
        <p:spPr/>
        <p:txBody>
          <a:bodyPr/>
          <a:lstStyle/>
          <a:p>
            <a:r>
              <a:rPr lang="en-US"/>
              <a:t>Caution! </a:t>
            </a:r>
          </a:p>
        </p:txBody>
      </p:sp>
      <p:sp>
        <p:nvSpPr>
          <p:cNvPr id="14" name="Content Placeholder 13">
            <a:extLst>
              <a:ext uri="{FF2B5EF4-FFF2-40B4-BE49-F238E27FC236}">
                <a16:creationId xmlns:a16="http://schemas.microsoft.com/office/drawing/2014/main" id="{923FB61C-4BEE-6C10-8D82-2A119EDAE59C}"/>
              </a:ext>
            </a:extLst>
          </p:cNvPr>
          <p:cNvSpPr>
            <a:spLocks noGrp="1"/>
          </p:cNvSpPr>
          <p:nvPr>
            <p:ph sz="half" idx="1"/>
          </p:nvPr>
        </p:nvSpPr>
        <p:spPr>
          <a:xfrm>
            <a:off x="399392" y="1535167"/>
            <a:ext cx="7649586" cy="4351338"/>
          </a:xfrm>
        </p:spPr>
        <p:txBody>
          <a:bodyPr>
            <a:normAutofit/>
          </a:bodyPr>
          <a:lstStyle/>
          <a:p>
            <a:pPr marL="0" indent="0">
              <a:buNone/>
            </a:pPr>
            <a:r>
              <a:rPr lang="en-US" dirty="0">
                <a:latin typeface="Calibri" panose="020F0502020204030204" pitchFamily="34" charset="0"/>
                <a:cs typeface="Calibri" panose="020F0502020204030204" pitchFamily="34" charset="0"/>
              </a:rPr>
              <a:t>Be careful with assessments that list “K-12” in general!</a:t>
            </a:r>
          </a:p>
          <a:p>
            <a:pPr marL="0" indent="0">
              <a:buNone/>
            </a:pPr>
            <a:endParaRPr lang="en-US" dirty="0"/>
          </a:p>
          <a:p>
            <a:pPr marL="0" indent="0">
              <a:buNone/>
            </a:pPr>
            <a:r>
              <a:rPr lang="en-US" dirty="0">
                <a:latin typeface="Calibri" panose="020F0502020204030204" pitchFamily="34" charset="0"/>
                <a:cs typeface="Calibri" panose="020F0502020204030204" pitchFamily="34" charset="0"/>
              </a:rPr>
              <a:t>Will the assessment truly measure teacher effectiveness in teaching Pre-Calculus? Physics? Rhetorical Analysis?</a:t>
            </a:r>
          </a:p>
          <a:p>
            <a:pPr marL="0" indent="0">
              <a:buNone/>
            </a:pPr>
            <a:endParaRPr lang="en-US" dirty="0">
              <a:latin typeface="Calibri" panose="020F0502020204030204" pitchFamily="34" charset="0"/>
              <a:cs typeface="Calibri" panose="020F0502020204030204" pitchFamily="34" charset="0"/>
            </a:endParaRPr>
          </a:p>
          <a:p>
            <a:pPr marL="0" indent="0">
              <a:buNone/>
            </a:pPr>
            <a:r>
              <a:rPr lang="en-US" dirty="0">
                <a:latin typeface="Calibri" panose="020F0502020204030204" pitchFamily="34" charset="0"/>
                <a:cs typeface="Calibri" panose="020F0502020204030204" pitchFamily="34" charset="0"/>
              </a:rPr>
              <a:t>Rule: Assessment must align to standards (no specific % named)</a:t>
            </a:r>
          </a:p>
        </p:txBody>
      </p:sp>
      <p:pic>
        <p:nvPicPr>
          <p:cNvPr id="15" name="Content Placeholder 8">
            <a:extLst>
              <a:ext uri="{FF2B5EF4-FFF2-40B4-BE49-F238E27FC236}">
                <a16:creationId xmlns:a16="http://schemas.microsoft.com/office/drawing/2014/main" id="{EE14D0AA-0102-9329-136B-7BBDF2515EC3}"/>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p:blipFill>
        <p:spPr>
          <a:xfrm>
            <a:off x="8263467" y="2243667"/>
            <a:ext cx="2370666" cy="2370666"/>
          </a:xfrm>
          <a:prstGeom prst="rect">
            <a:avLst/>
          </a:prstGeom>
        </p:spPr>
      </p:pic>
    </p:spTree>
    <p:extLst>
      <p:ext uri="{BB962C8B-B14F-4D97-AF65-F5344CB8AC3E}">
        <p14:creationId xmlns:p14="http://schemas.microsoft.com/office/powerpoint/2010/main" val="2518810511"/>
      </p:ext>
    </p:extLst>
  </p:cSld>
  <p:clrMapOvr>
    <a:masterClrMapping/>
  </p:clrMapOvr>
</p:sld>
</file>

<file path=ppt/theme/theme1.xml><?xml version="1.0" encoding="utf-8"?>
<a:theme xmlns:a="http://schemas.openxmlformats.org/drawingml/2006/main" name="Content Layouts">
  <a:themeElements>
    <a:clrScheme name="TIA">
      <a:dk1>
        <a:srgbClr val="000000"/>
      </a:dk1>
      <a:lt1>
        <a:sysClr val="window" lastClr="FFFFFF"/>
      </a:lt1>
      <a:dk2>
        <a:srgbClr val="363534"/>
      </a:dk2>
      <a:lt2>
        <a:srgbClr val="E7E3DB"/>
      </a:lt2>
      <a:accent1>
        <a:srgbClr val="00A69B"/>
      </a:accent1>
      <a:accent2>
        <a:srgbClr val="87C54A"/>
      </a:accent2>
      <a:accent3>
        <a:srgbClr val="F8CC2B"/>
      </a:accent3>
      <a:accent4>
        <a:srgbClr val="F16038"/>
      </a:accent4>
      <a:accent5>
        <a:srgbClr val="015692"/>
      </a:accent5>
      <a:accent6>
        <a:srgbClr val="E7E3DB"/>
      </a:accent6>
      <a:hlink>
        <a:srgbClr val="D0380E"/>
      </a:hlink>
      <a:folHlink>
        <a:srgbClr val="007C74"/>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vider and Other Slides">
  <a:themeElements>
    <a:clrScheme name="TIA">
      <a:dk1>
        <a:srgbClr val="000000"/>
      </a:dk1>
      <a:lt1>
        <a:sysClr val="window" lastClr="FFFFFF"/>
      </a:lt1>
      <a:dk2>
        <a:srgbClr val="363534"/>
      </a:dk2>
      <a:lt2>
        <a:srgbClr val="E7E3DB"/>
      </a:lt2>
      <a:accent1>
        <a:srgbClr val="00A69B"/>
      </a:accent1>
      <a:accent2>
        <a:srgbClr val="87C54A"/>
      </a:accent2>
      <a:accent3>
        <a:srgbClr val="F8CC2B"/>
      </a:accent3>
      <a:accent4>
        <a:srgbClr val="F16038"/>
      </a:accent4>
      <a:accent5>
        <a:srgbClr val="015692"/>
      </a:accent5>
      <a:accent6>
        <a:srgbClr val="E7E3DB"/>
      </a:accent6>
      <a:hlink>
        <a:srgbClr val="D0380E"/>
      </a:hlink>
      <a:folHlink>
        <a:srgbClr val="007C74"/>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itle Slides">
  <a:themeElements>
    <a:clrScheme name="TIA">
      <a:dk1>
        <a:srgbClr val="000000"/>
      </a:dk1>
      <a:lt1>
        <a:sysClr val="window" lastClr="FFFFFF"/>
      </a:lt1>
      <a:dk2>
        <a:srgbClr val="363534"/>
      </a:dk2>
      <a:lt2>
        <a:srgbClr val="E7E3DB"/>
      </a:lt2>
      <a:accent1>
        <a:srgbClr val="00A69B"/>
      </a:accent1>
      <a:accent2>
        <a:srgbClr val="87C54A"/>
      </a:accent2>
      <a:accent3>
        <a:srgbClr val="F8CC2B"/>
      </a:accent3>
      <a:accent4>
        <a:srgbClr val="F16038"/>
      </a:accent4>
      <a:accent5>
        <a:srgbClr val="015692"/>
      </a:accent5>
      <a:accent6>
        <a:srgbClr val="E7E3DB"/>
      </a:accent6>
      <a:hlink>
        <a:srgbClr val="D0380E"/>
      </a:hlink>
      <a:folHlink>
        <a:srgbClr val="007C74"/>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B8CB2DC0153D0408D1CF651F2AD29DF" ma:contentTypeVersion="19" ma:contentTypeDescription="Create a new document." ma:contentTypeScope="" ma:versionID="be9a8d79a24d59f2bff7a09e0ea6c47c">
  <xsd:schema xmlns:xsd="http://www.w3.org/2001/XMLSchema" xmlns:xs="http://www.w3.org/2001/XMLSchema" xmlns:p="http://schemas.microsoft.com/office/2006/metadata/properties" xmlns:ns2="55ad0659-6a5d-4092-b991-df82805f26a4" xmlns:ns3="4780d0d2-c080-455e-bee8-5b3382ef325a" xmlns:ns4="7509388a-dc3d-42e0-ad02-1f88cc25c44c" targetNamespace="http://schemas.microsoft.com/office/2006/metadata/properties" ma:root="true" ma:fieldsID="c9219dbc825cef8ed17ffc802814eab1" ns2:_="" ns3:_="" ns4:_="">
    <xsd:import namespace="55ad0659-6a5d-4092-b991-df82805f26a4"/>
    <xsd:import namespace="4780d0d2-c080-455e-bee8-5b3382ef325a"/>
    <xsd:import namespace="7509388a-dc3d-42e0-ad02-1f88cc25c44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PhotoTags" minOccurs="0"/>
                <xsd:element ref="ns2:MediaLengthInSeconds" minOccurs="0"/>
                <xsd:element ref="ns4: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ad0659-6a5d-4092-b991-df82805f26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PhotoTags" ma:index="20" nillable="true" ma:displayName="Photo Tags" ma:format="Dropdown" ma:internalName="PhotoTags">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3b7a77b5-e59d-49f3-97a2-3dde868dbe2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780d0d2-c080-455e-bee8-5b3382ef325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509388a-dc3d-42e0-ad02-1f88cc25c44c"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ddda7e6e-9532-4eac-be15-fb9b6964c0ff}" ma:internalName="TaxCatchAll" ma:showField="CatchAllData" ma:web="7509388a-dc3d-42e0-ad02-1f88cc25c44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hotoTags xmlns="55ad0659-6a5d-4092-b991-df82805f26a4" xsi:nil="true"/>
    <TaxCatchAll xmlns="7509388a-dc3d-42e0-ad02-1f88cc25c44c" xsi:nil="true"/>
    <lcf76f155ced4ddcb4097134ff3c332f xmlns="55ad0659-6a5d-4092-b991-df82805f26a4">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B571067-D897-4040-8CC6-EA3D8EA83A65}">
  <ds:schemaRefs>
    <ds:schemaRef ds:uri="4780d0d2-c080-455e-bee8-5b3382ef325a"/>
    <ds:schemaRef ds:uri="55ad0659-6a5d-4092-b991-df82805f26a4"/>
    <ds:schemaRef ds:uri="7509388a-dc3d-42e0-ad02-1f88cc25c44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7471A95-C5BC-4FBB-9C8E-B99B67470492}">
  <ds:schemaRefs>
    <ds:schemaRef ds:uri="http://purl.org/dc/elements/1.1/"/>
    <ds:schemaRef ds:uri="7509388a-dc3d-42e0-ad02-1f88cc25c44c"/>
    <ds:schemaRef ds:uri="55ad0659-6a5d-4092-b991-df82805f26a4"/>
    <ds:schemaRef ds:uri="http://schemas.microsoft.com/office/2006/metadata/properties"/>
    <ds:schemaRef ds:uri="http://purl.org/dc/terms/"/>
    <ds:schemaRef ds:uri="http://schemas.microsoft.com/office/2006/documentManagement/types"/>
    <ds:schemaRef ds:uri="http://schemas.openxmlformats.org/package/2006/metadata/core-properties"/>
    <ds:schemaRef ds:uri="4780d0d2-c080-455e-bee8-5b3382ef325a"/>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69DF452E-25EE-4D50-963E-DF52AB5F2D9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135</TotalTime>
  <Words>3034</Words>
  <Application>Microsoft Office PowerPoint</Application>
  <PresentationFormat>Widescreen</PresentationFormat>
  <Paragraphs>604</Paragraphs>
  <Slides>48</Slides>
  <Notes>41</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48</vt:i4>
      </vt:variant>
    </vt:vector>
  </HeadingPairs>
  <TitlesOfParts>
    <vt:vector size="56" baseType="lpstr">
      <vt:lpstr>Arial</vt:lpstr>
      <vt:lpstr>Calibri</vt:lpstr>
      <vt:lpstr>Cambria</vt:lpstr>
      <vt:lpstr>Open Sans</vt:lpstr>
      <vt:lpstr>Segoe UI</vt:lpstr>
      <vt:lpstr>Content Layouts</vt:lpstr>
      <vt:lpstr>Divider and Other Slides</vt:lpstr>
      <vt:lpstr>Title Slides</vt:lpstr>
      <vt:lpstr>Setting Expected Growth Targets</vt:lpstr>
      <vt:lpstr>Objectives</vt:lpstr>
      <vt:lpstr>Requirements and Best Practices</vt:lpstr>
      <vt:lpstr>Timeline for Setting Expected Growth Targets</vt:lpstr>
      <vt:lpstr>TIA Student Growth Requirements</vt:lpstr>
      <vt:lpstr>Key Takeaways: Setting Expected Growth Targets</vt:lpstr>
      <vt:lpstr>Setting Expected Growth Targets  .</vt:lpstr>
      <vt:lpstr>FAQ</vt:lpstr>
      <vt:lpstr>Caution! </vt:lpstr>
      <vt:lpstr>Definitions</vt:lpstr>
      <vt:lpstr>Six Models to Consider</vt:lpstr>
      <vt:lpstr>Six Models to Consider .</vt:lpstr>
      <vt:lpstr>Individualized Growth Models</vt:lpstr>
      <vt:lpstr>Individualized Growth Model</vt:lpstr>
      <vt:lpstr>Individualized Growth Model Example</vt:lpstr>
      <vt:lpstr>Individualized Growth Model Example cont. </vt:lpstr>
      <vt:lpstr>Individualized Growth Model Considerations</vt:lpstr>
      <vt:lpstr>Common % Growth for All (Flat Rate)</vt:lpstr>
      <vt:lpstr>Common % or “Flat Rate” Growth Model</vt:lpstr>
      <vt:lpstr>Common % Flat Rate Growth Model Example</vt:lpstr>
      <vt:lpstr>Common % Flat Rate Growth Model</vt:lpstr>
      <vt:lpstr>Percent Growth Based On Actual District Average Percent Growth</vt:lpstr>
      <vt:lpstr>District Average Percent Growth Model</vt:lpstr>
      <vt:lpstr>District Average Percent Growth Example</vt:lpstr>
      <vt:lpstr>District Average Growth Model Example</vt:lpstr>
      <vt:lpstr>Tumbleweed ISD 2nd Grade Example</vt:lpstr>
      <vt:lpstr>District Average Percent Growth Model   .</vt:lpstr>
      <vt:lpstr>Gap Closure Model</vt:lpstr>
      <vt:lpstr>Gap Closure Growth Model</vt:lpstr>
      <vt:lpstr>Gap Closure Growth Example</vt:lpstr>
      <vt:lpstr>Gap Closure Example Table (Half the Gap) </vt:lpstr>
      <vt:lpstr>Gap Closure Example Table by 1/3</vt:lpstr>
      <vt:lpstr>Gap Closure Model Benefits and Considerations</vt:lpstr>
      <vt:lpstr>Graduated Percent Increase Model</vt:lpstr>
      <vt:lpstr>Graduated Percent Increase Growth Model</vt:lpstr>
      <vt:lpstr>Graduated Percent Increase Model: Percent Points</vt:lpstr>
      <vt:lpstr>Graduated Percent Increase Model Example: Percent Points</vt:lpstr>
      <vt:lpstr>Graduated Percent Increase Model Example: Percent of Growth</vt:lpstr>
      <vt:lpstr>Graduated Percent Increase Model  Benefits and Considerations</vt:lpstr>
      <vt:lpstr>Quartile/Quintile</vt:lpstr>
      <vt:lpstr>Quartile/Quintile Growth Model</vt:lpstr>
      <vt:lpstr>Quartile/Quintile Growth Model Example</vt:lpstr>
      <vt:lpstr>Quartile/Quintile Growth Model Example.</vt:lpstr>
      <vt:lpstr>FAQ.</vt:lpstr>
      <vt:lpstr>Quartile/Quintile Growth Model Considerations</vt:lpstr>
      <vt:lpstr>Next Steps</vt:lpstr>
      <vt:lpstr>Find More Resources Online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Richie, Amy</dc:creator>
  <cp:lastModifiedBy>Richie, Amy</cp:lastModifiedBy>
  <cp:revision>3</cp:revision>
  <dcterms:created xsi:type="dcterms:W3CDTF">2022-02-16T22:06:39Z</dcterms:created>
  <dcterms:modified xsi:type="dcterms:W3CDTF">2022-12-02T22:03:48Z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0x0101001B8CB2DC0153D0408D1CF651F2AD29DF</vt:lpwstr>
  </property>
  <property fmtid="{D5CDD505-2E9C-101B-9397-08002B2CF9AE}" pid="3" name="MediaServiceImageTags">
    <vt:lpwstr/>
  </property>
</Properties>
</file>