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686" r:id="rId7"/>
  </p:sldMasterIdLst>
  <p:notesMasterIdLst>
    <p:notesMasterId r:id="rId61"/>
  </p:notesMasterIdLst>
  <p:handoutMasterIdLst>
    <p:handoutMasterId r:id="rId62"/>
  </p:handoutMasterIdLst>
  <p:sldIdLst>
    <p:sldId id="2551" r:id="rId8"/>
    <p:sldId id="270" r:id="rId9"/>
    <p:sldId id="2595" r:id="rId10"/>
    <p:sldId id="2497" r:id="rId11"/>
    <p:sldId id="2586" r:id="rId12"/>
    <p:sldId id="2672" r:id="rId13"/>
    <p:sldId id="2579" r:id="rId14"/>
    <p:sldId id="2630" r:id="rId15"/>
    <p:sldId id="2602" r:id="rId16"/>
    <p:sldId id="2608" r:id="rId17"/>
    <p:sldId id="2609" r:id="rId18"/>
    <p:sldId id="2621" r:id="rId19"/>
    <p:sldId id="2610" r:id="rId20"/>
    <p:sldId id="2611" r:id="rId21"/>
    <p:sldId id="2622" r:id="rId22"/>
    <p:sldId id="2655" r:id="rId23"/>
    <p:sldId id="2650" r:id="rId24"/>
    <p:sldId id="2654" r:id="rId25"/>
    <p:sldId id="2613" r:id="rId26"/>
    <p:sldId id="2612" r:id="rId27"/>
    <p:sldId id="2623" r:id="rId28"/>
    <p:sldId id="2620" r:id="rId29"/>
    <p:sldId id="2615" r:id="rId30"/>
    <p:sldId id="2624" r:id="rId31"/>
    <p:sldId id="2591" r:id="rId32"/>
    <p:sldId id="2585" r:id="rId33"/>
    <p:sldId id="2592" r:id="rId34"/>
    <p:sldId id="2616" r:id="rId35"/>
    <p:sldId id="2625" r:id="rId36"/>
    <p:sldId id="2617" r:id="rId37"/>
    <p:sldId id="2628" r:id="rId38"/>
    <p:sldId id="2647" r:id="rId39"/>
    <p:sldId id="2619" r:id="rId40"/>
    <p:sldId id="2651" r:id="rId41"/>
    <p:sldId id="2662" r:id="rId42"/>
    <p:sldId id="2673" r:id="rId43"/>
    <p:sldId id="2663" r:id="rId44"/>
    <p:sldId id="2676" r:id="rId45"/>
    <p:sldId id="2642" r:id="rId46"/>
    <p:sldId id="2661" r:id="rId47"/>
    <p:sldId id="2507" r:id="rId48"/>
    <p:sldId id="2588" r:id="rId49"/>
    <p:sldId id="2644" r:id="rId50"/>
    <p:sldId id="2547" r:id="rId51"/>
    <p:sldId id="2657" r:id="rId52"/>
    <p:sldId id="2656" r:id="rId53"/>
    <p:sldId id="2674" r:id="rId54"/>
    <p:sldId id="2675" r:id="rId55"/>
    <p:sldId id="2631" r:id="rId56"/>
    <p:sldId id="2636" r:id="rId57"/>
    <p:sldId id="2653" r:id="rId58"/>
    <p:sldId id="2646" r:id="rId59"/>
    <p:sldId id="2454"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34231C-C449-AD8B-E1BC-F4B2C1FE14CC}" name="Wu, Grace" initials="WG" userId="S::Grace.Wu@tea.texas.gov::1b27f835-14b0-4426-86b7-e9874ce7d0d5" providerId="AD"/>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A24CAC39-8C8C-66AC-0B4B-E7CC641F8317}" name="Reyes, Paula" initials="RP" userId="S::Paula.Reyes@tea.texas.gov::8670069f-6663-4521-b159-af63eb992134"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E045546F-01CB-038F-C328-625A17F7DACC}" name="Reyes, Paula" initials="RP" userId="S::paula.reyes@tea.texas.gov::8670069f-6663-4521-b159-af63eb992134"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66233D90-3B34-294D-5258-C65459F3CD29}" name="Pariseau, Sara" initials="PS" userId="S::Sara.Pariseau@tea.texas.gov::2fcd2a50-e485-4f49-9913-b601f1f14a40"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87C289D8-3B7B-0EB9-3915-D974AA7A0BE2}" name="Theresa McCorquodale" initials="TM" userId="S::Theresa.McCorquodale@tea.texas.gov::037d1548-3d91-4cff-b8fb-b2d2a702fd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79A7C6-CD56-47A6-B96B-09CABA240428}" v="346" vWet="348" dt="2023-08-22T15:19:03.326"/>
    <p1510:client id="{EC5D3664-D0A2-4188-93FE-DA9382EB2430}" v="24273" dt="2023-08-22T15:52:06.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52" autoAdjust="0"/>
  </p:normalViewPr>
  <p:slideViewPr>
    <p:cSldViewPr snapToGrid="0">
      <p:cViewPr varScale="1">
        <p:scale>
          <a:sx n="64" d="100"/>
          <a:sy n="64" d="100"/>
        </p:scale>
        <p:origin x="2358"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Sarah" userId="b981e112-628c-4343-a7e6-87adfd7414d4" providerId="ADAL" clId="{0306A5E2-0535-41FA-B92F-2B985D0B9182}"/>
    <pc:docChg chg="undo redo custSel addSld delSld modSld sldOrd modMainMaster">
      <pc:chgData name="Jordan, Sarah" userId="b981e112-628c-4343-a7e6-87adfd7414d4" providerId="ADAL" clId="{0306A5E2-0535-41FA-B92F-2B985D0B9182}" dt="2023-08-09T17:16:54.266" v="5076"/>
      <pc:docMkLst>
        <pc:docMk/>
      </pc:docMkLst>
      <pc:sldChg chg="modAnim modCm modNotesTx">
        <pc:chgData name="Jordan, Sarah" userId="b981e112-628c-4343-a7e6-87adfd7414d4" providerId="ADAL" clId="{0306A5E2-0535-41FA-B92F-2B985D0B9182}" dt="2023-07-28T17:03:17.162" v="677"/>
        <pc:sldMkLst>
          <pc:docMk/>
          <pc:sldMk cId="21629413" sldId="2482"/>
        </pc:sldMkLst>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7-28T16:33:43.083" v="4"/>
              <pc2:cmMkLst xmlns:pc2="http://schemas.microsoft.com/office/powerpoint/2019/9/main/command">
                <pc:docMk/>
                <pc:sldMk cId="21629413" sldId="2482"/>
                <pc2:cmMk id="{EB603DAC-E663-4525-8117-5E0DC400A72D}"/>
              </pc2:cmMkLst>
            </pc226:cmChg>
          </p:ext>
        </pc:extLst>
      </pc:sldChg>
      <pc:sldChg chg="del modCm">
        <pc:chgData name="Jordan, Sarah" userId="b981e112-628c-4343-a7e6-87adfd7414d4" providerId="ADAL" clId="{0306A5E2-0535-41FA-B92F-2B985D0B9182}" dt="2023-07-28T17:01:18.778" v="674" actId="47"/>
        <pc:sldMkLst>
          <pc:docMk/>
          <pc:sldMk cId="1961273586" sldId="2492"/>
        </pc:sldMkLst>
        <pc:extLst>
          <p:ext xmlns:p="http://schemas.openxmlformats.org/presentationml/2006/main" uri="{D6D511B9-2390-475A-947B-AFAB55BFBCF1}">
            <pc226:cmChg xmlns:pc226="http://schemas.microsoft.com/office/powerpoint/2022/06/main/command" chg="">
              <pc226:chgData name="Jordan, Sarah" userId="b981e112-628c-4343-a7e6-87adfd7414d4" providerId="ADAL" clId="{0306A5E2-0535-41FA-B92F-2B985D0B9182}" dt="2023-07-28T16:42:21.493" v="112"/>
              <pc2:cmMkLst xmlns:pc2="http://schemas.microsoft.com/office/powerpoint/2019/9/main/command">
                <pc:docMk/>
                <pc:sldMk cId="1961273586" sldId="2492"/>
                <pc2:cmMk id="{EAC67F02-975D-46A0-9EAF-144BC1F5BE18}"/>
              </pc2:cmMkLst>
              <pc226:cmRplyChg chg="add">
                <pc226:chgData name="Jordan, Sarah" userId="b981e112-628c-4343-a7e6-87adfd7414d4" providerId="ADAL" clId="{0306A5E2-0535-41FA-B92F-2B985D0B9182}" dt="2023-07-28T16:42:21.493" v="112"/>
                <pc2:cmRplyMkLst xmlns:pc2="http://schemas.microsoft.com/office/powerpoint/2019/9/main/command">
                  <pc:docMk/>
                  <pc:sldMk cId="1961273586" sldId="2492"/>
                  <pc2:cmMk id="{EAC67F02-975D-46A0-9EAF-144BC1F5BE18}"/>
                  <pc2:cmRplyMk id="{C412A831-EB8B-4EEB-AEA8-3AF2BCE7D321}"/>
                </pc2:cmRplyMkLst>
              </pc226:cmRplyChg>
            </pc226:cmChg>
          </p:ext>
        </pc:extLst>
      </pc:sldChg>
      <pc:sldChg chg="modSp mod addCm modCm">
        <pc:chgData name="Jordan, Sarah" userId="b981e112-628c-4343-a7e6-87adfd7414d4" providerId="ADAL" clId="{0306A5E2-0535-41FA-B92F-2B985D0B9182}" dt="2023-08-07T22:24:04.959" v="1191" actId="20577"/>
        <pc:sldMkLst>
          <pc:docMk/>
          <pc:sldMk cId="2936596712" sldId="2497"/>
        </pc:sldMkLst>
        <pc:spChg chg="mod">
          <ac:chgData name="Jordan, Sarah" userId="b981e112-628c-4343-a7e6-87adfd7414d4" providerId="ADAL" clId="{0306A5E2-0535-41FA-B92F-2B985D0B9182}" dt="2023-08-07T22:24:04.959" v="1191" actId="20577"/>
          <ac:spMkLst>
            <pc:docMk/>
            <pc:sldMk cId="2936596712" sldId="2497"/>
            <ac:spMk id="3" creationId="{FD6FDD1C-A16E-5609-C087-D686FFF08008}"/>
          </ac:spMkLst>
        </pc:sp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7T22:24:04.959" v="1191" actId="20577"/>
              <pc2:cmMkLst xmlns:pc2="http://schemas.microsoft.com/office/powerpoint/2019/9/main/command">
                <pc:docMk/>
                <pc:sldMk cId="2936596712" sldId="2497"/>
                <pc2:cmMk id="{2B5DD636-2EB3-482C-9E00-6586503A5220}"/>
              </pc2:cmMkLst>
            </pc226:cmChg>
          </p:ext>
        </pc:extLst>
      </pc:sldChg>
      <pc:sldChg chg="modAnim">
        <pc:chgData name="Jordan, Sarah" userId="b981e112-628c-4343-a7e6-87adfd7414d4" providerId="ADAL" clId="{0306A5E2-0535-41FA-B92F-2B985D0B9182}" dt="2023-07-28T17:03:32.535" v="678"/>
        <pc:sldMkLst>
          <pc:docMk/>
          <pc:sldMk cId="3602024569" sldId="2499"/>
        </pc:sldMkLst>
      </pc:sldChg>
      <pc:sldChg chg="addSp delSp modSp del mod ord addCm modNotesTx">
        <pc:chgData name="Jordan, Sarah" userId="b981e112-628c-4343-a7e6-87adfd7414d4" providerId="ADAL" clId="{0306A5E2-0535-41FA-B92F-2B985D0B9182}" dt="2023-08-08T16:06:16.106" v="3459" actId="47"/>
        <pc:sldMkLst>
          <pc:docMk/>
          <pc:sldMk cId="172582002" sldId="2527"/>
        </pc:sldMkLst>
        <pc:spChg chg="mod">
          <ac:chgData name="Jordan, Sarah" userId="b981e112-628c-4343-a7e6-87adfd7414d4" providerId="ADAL" clId="{0306A5E2-0535-41FA-B92F-2B985D0B9182}" dt="2023-07-28T17:08:52.345" v="695" actId="20577"/>
          <ac:spMkLst>
            <pc:docMk/>
            <pc:sldMk cId="172582002" sldId="2527"/>
            <ac:spMk id="2" creationId="{693A7C77-1B0B-1E55-96E8-7DF1175FEC16}"/>
          </ac:spMkLst>
        </pc:spChg>
        <pc:picChg chg="add mod">
          <ac:chgData name="Jordan, Sarah" userId="b981e112-628c-4343-a7e6-87adfd7414d4" providerId="ADAL" clId="{0306A5E2-0535-41FA-B92F-2B985D0B9182}" dt="2023-07-28T17:05:53.103" v="686" actId="1440"/>
          <ac:picMkLst>
            <pc:docMk/>
            <pc:sldMk cId="172582002" sldId="2527"/>
            <ac:picMk id="3" creationId="{F8A24197-4A3F-9E25-66E3-A52AB1BC41BD}"/>
          </ac:picMkLst>
        </pc:picChg>
        <pc:picChg chg="del">
          <ac:chgData name="Jordan, Sarah" userId="b981e112-628c-4343-a7e6-87adfd7414d4" providerId="ADAL" clId="{0306A5E2-0535-41FA-B92F-2B985D0B9182}" dt="2023-07-28T17:05:28.988" v="680" actId="478"/>
          <ac:picMkLst>
            <pc:docMk/>
            <pc:sldMk cId="172582002" sldId="2527"/>
            <ac:picMk id="4" creationId="{FB56D90D-D79C-8596-760C-792EBD044311}"/>
          </ac:picMkLst>
        </pc:picChg>
        <pc:picChg chg="del mod">
          <ac:chgData name="Jordan, Sarah" userId="b981e112-628c-4343-a7e6-87adfd7414d4" providerId="ADAL" clId="{0306A5E2-0535-41FA-B92F-2B985D0B9182}" dt="2023-07-28T17:09:40.225" v="696" actId="478"/>
          <ac:picMkLst>
            <pc:docMk/>
            <pc:sldMk cId="172582002" sldId="2527"/>
            <ac:picMk id="5" creationId="{5EFB6F97-0680-6737-D628-991555837473}"/>
          </ac:picMkLst>
        </pc:picChg>
        <pc:picChg chg="add mod">
          <ac:chgData name="Jordan, Sarah" userId="b981e112-628c-4343-a7e6-87adfd7414d4" providerId="ADAL" clId="{0306A5E2-0535-41FA-B92F-2B985D0B9182}" dt="2023-07-28T17:08:21.647" v="692" actId="1440"/>
          <ac:picMkLst>
            <pc:docMk/>
            <pc:sldMk cId="172582002" sldId="2527"/>
            <ac:picMk id="7" creationId="{86E2DFA0-0112-CEAF-3949-BD7DB6932F2B}"/>
          </ac:picMkLst>
        </pc:picChg>
        <pc:picChg chg="add mod">
          <ac:chgData name="Jordan, Sarah" userId="b981e112-628c-4343-a7e6-87adfd7414d4" providerId="ADAL" clId="{0306A5E2-0535-41FA-B92F-2B985D0B9182}" dt="2023-07-28T17:09:55.752" v="703" actId="1440"/>
          <ac:picMkLst>
            <pc:docMk/>
            <pc:sldMk cId="172582002" sldId="2527"/>
            <ac:picMk id="9" creationId="{DD0924D7-AD1C-C450-319D-EC8F4CE72BCA}"/>
          </ac:picMkLst>
        </pc:picChg>
        <pc:picChg chg="del">
          <ac:chgData name="Jordan, Sarah" userId="b981e112-628c-4343-a7e6-87adfd7414d4" providerId="ADAL" clId="{0306A5E2-0535-41FA-B92F-2B985D0B9182}" dt="2023-07-28T17:08:00.637" v="688" actId="478"/>
          <ac:picMkLst>
            <pc:docMk/>
            <pc:sldMk cId="172582002" sldId="2527"/>
            <ac:picMk id="12" creationId="{8179E29F-8E07-99E6-94B1-5258024AB0AA}"/>
          </ac:picMkLst>
        </pc:picChg>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0306A5E2-0535-41FA-B92F-2B985D0B9182}" dt="2023-08-08T16:04:41.395" v="3457"/>
              <pc2:cmMkLst xmlns:pc2="http://schemas.microsoft.com/office/powerpoint/2019/9/main/command">
                <pc:docMk/>
                <pc:sldMk cId="172582002" sldId="2527"/>
                <pc2:cmMk id="{9E8FD69C-3EB2-4811-900F-BB6AB6FEE192}"/>
              </pc2:cmMkLst>
            </pc226:cmChg>
          </p:ext>
        </pc:extLst>
      </pc:sldChg>
      <pc:sldChg chg="del">
        <pc:chgData name="Jordan, Sarah" userId="b981e112-628c-4343-a7e6-87adfd7414d4" providerId="ADAL" clId="{0306A5E2-0535-41FA-B92F-2B985D0B9182}" dt="2023-08-02T16:24:46.687" v="836" actId="47"/>
        <pc:sldMkLst>
          <pc:docMk/>
          <pc:sldMk cId="4245469868" sldId="2567"/>
        </pc:sldMkLst>
      </pc:sldChg>
      <pc:sldChg chg="del ord">
        <pc:chgData name="Jordan, Sarah" userId="b981e112-628c-4343-a7e6-87adfd7414d4" providerId="ADAL" clId="{0306A5E2-0535-41FA-B92F-2B985D0B9182}" dt="2023-08-08T15:40:26.424" v="3190" actId="47"/>
        <pc:sldMkLst>
          <pc:docMk/>
          <pc:sldMk cId="1382723056" sldId="2578"/>
        </pc:sldMkLst>
      </pc:sldChg>
      <pc:sldChg chg="addSp delSp modSp add del mod">
        <pc:chgData name="Jordan, Sarah" userId="b981e112-628c-4343-a7e6-87adfd7414d4" providerId="ADAL" clId="{0306A5E2-0535-41FA-B92F-2B985D0B9182}" dt="2023-08-03T13:59:37.388" v="900" actId="1440"/>
        <pc:sldMkLst>
          <pc:docMk/>
          <pc:sldMk cId="668320579" sldId="2579"/>
        </pc:sldMkLst>
        <pc:picChg chg="add mod modCrop">
          <ac:chgData name="Jordan, Sarah" userId="b981e112-628c-4343-a7e6-87adfd7414d4" providerId="ADAL" clId="{0306A5E2-0535-41FA-B92F-2B985D0B9182}" dt="2023-08-03T13:59:37.388" v="900" actId="1440"/>
          <ac:picMkLst>
            <pc:docMk/>
            <pc:sldMk cId="668320579" sldId="2579"/>
            <ac:picMk id="4" creationId="{A0796EFD-560B-411E-76EC-31B498FE9590}"/>
          </ac:picMkLst>
        </pc:picChg>
        <pc:picChg chg="del mod">
          <ac:chgData name="Jordan, Sarah" userId="b981e112-628c-4343-a7e6-87adfd7414d4" providerId="ADAL" clId="{0306A5E2-0535-41FA-B92F-2B985D0B9182}" dt="2023-08-03T13:57:51.491" v="890" actId="478"/>
          <ac:picMkLst>
            <pc:docMk/>
            <pc:sldMk cId="668320579" sldId="2579"/>
            <ac:picMk id="5" creationId="{5F42BA9A-0149-38FF-F21A-57F98FAC98D3}"/>
          </ac:picMkLst>
        </pc:picChg>
      </pc:sldChg>
      <pc:sldChg chg="delSp modSp del mod">
        <pc:chgData name="Jordan, Sarah" userId="b981e112-628c-4343-a7e6-87adfd7414d4" providerId="ADAL" clId="{0306A5E2-0535-41FA-B92F-2B985D0B9182}" dt="2023-08-08T12:51:57.058" v="1260" actId="47"/>
        <pc:sldMkLst>
          <pc:docMk/>
          <pc:sldMk cId="1001800677" sldId="2581"/>
        </pc:sldMkLst>
        <pc:spChg chg="mod">
          <ac:chgData name="Jordan, Sarah" userId="b981e112-628c-4343-a7e6-87adfd7414d4" providerId="ADAL" clId="{0306A5E2-0535-41FA-B92F-2B985D0B9182}" dt="2023-07-28T17:02:55.346" v="675" actId="1076"/>
          <ac:spMkLst>
            <pc:docMk/>
            <pc:sldMk cId="1001800677" sldId="2581"/>
            <ac:spMk id="2" creationId="{92F1490B-65C0-4BEF-8FDD-091D1917DD50}"/>
          </ac:spMkLst>
        </pc:spChg>
        <pc:spChg chg="del">
          <ac:chgData name="Jordan, Sarah" userId="b981e112-628c-4343-a7e6-87adfd7414d4" providerId="ADAL" clId="{0306A5E2-0535-41FA-B92F-2B985D0B9182}" dt="2023-07-28T17:03:00.872" v="676" actId="478"/>
          <ac:spMkLst>
            <pc:docMk/>
            <pc:sldMk cId="1001800677" sldId="2581"/>
            <ac:spMk id="3" creationId="{219CFF0A-343E-019D-104B-EB7484312C69}"/>
          </ac:spMkLst>
        </pc:spChg>
      </pc:sldChg>
      <pc:sldChg chg="del">
        <pc:chgData name="Jordan, Sarah" userId="b981e112-628c-4343-a7e6-87adfd7414d4" providerId="ADAL" clId="{0306A5E2-0535-41FA-B92F-2B985D0B9182}" dt="2023-08-02T16:23:21.902" v="835" actId="47"/>
        <pc:sldMkLst>
          <pc:docMk/>
          <pc:sldMk cId="2358167777" sldId="2582"/>
        </pc:sldMkLst>
      </pc:sldChg>
      <pc:sldChg chg="addSp modSp mod">
        <pc:chgData name="Jordan, Sarah" userId="b981e112-628c-4343-a7e6-87adfd7414d4" providerId="ADAL" clId="{0306A5E2-0535-41FA-B92F-2B985D0B9182}" dt="2023-08-08T15:34:14.060" v="3024" actId="1076"/>
        <pc:sldMkLst>
          <pc:docMk/>
          <pc:sldMk cId="235759436" sldId="2585"/>
        </pc:sldMkLst>
        <pc:spChg chg="mod">
          <ac:chgData name="Jordan, Sarah" userId="b981e112-628c-4343-a7e6-87adfd7414d4" providerId="ADAL" clId="{0306A5E2-0535-41FA-B92F-2B985D0B9182}" dt="2023-08-08T15:33:21.857" v="3017" actId="20577"/>
          <ac:spMkLst>
            <pc:docMk/>
            <pc:sldMk cId="235759436" sldId="2585"/>
            <ac:spMk id="2" creationId="{DE802388-DD6D-D3E0-534B-FDFA747BD207}"/>
          </ac:spMkLst>
        </pc:spChg>
        <pc:spChg chg="mod">
          <ac:chgData name="Jordan, Sarah" userId="b981e112-628c-4343-a7e6-87adfd7414d4" providerId="ADAL" clId="{0306A5E2-0535-41FA-B92F-2B985D0B9182}" dt="2023-08-08T15:34:01.047" v="3023" actId="14100"/>
          <ac:spMkLst>
            <pc:docMk/>
            <pc:sldMk cId="235759436" sldId="2585"/>
            <ac:spMk id="3" creationId="{BA00513D-8718-F944-95CA-4FCCA53A8C57}"/>
          </ac:spMkLst>
        </pc:spChg>
        <pc:spChg chg="mod">
          <ac:chgData name="Jordan, Sarah" userId="b981e112-628c-4343-a7e6-87adfd7414d4" providerId="ADAL" clId="{0306A5E2-0535-41FA-B92F-2B985D0B9182}" dt="2023-08-08T15:33:02.812" v="2998" actId="20577"/>
          <ac:spMkLst>
            <pc:docMk/>
            <pc:sldMk cId="235759436" sldId="2585"/>
            <ac:spMk id="4" creationId="{577984A2-D6CB-ED4E-2544-58B8374E9F2E}"/>
          </ac:spMkLst>
        </pc:spChg>
        <pc:spChg chg="add mod">
          <ac:chgData name="Jordan, Sarah" userId="b981e112-628c-4343-a7e6-87adfd7414d4" providerId="ADAL" clId="{0306A5E2-0535-41FA-B92F-2B985D0B9182}" dt="2023-08-08T15:34:14.060" v="3024" actId="1076"/>
          <ac:spMkLst>
            <pc:docMk/>
            <pc:sldMk cId="235759436" sldId="2585"/>
            <ac:spMk id="5" creationId="{B5A57458-D425-4F5A-7036-9AAE4BDE4647}"/>
          </ac:spMkLst>
        </pc:spChg>
      </pc:sldChg>
      <pc:sldChg chg="modSp mod modCm">
        <pc:chgData name="Jordan, Sarah" userId="b981e112-628c-4343-a7e6-87adfd7414d4" providerId="ADAL" clId="{0306A5E2-0535-41FA-B92F-2B985D0B9182}" dt="2023-08-07T22:25:32.579" v="1257"/>
        <pc:sldMkLst>
          <pc:docMk/>
          <pc:sldMk cId="1481831610" sldId="2586"/>
        </pc:sldMkLst>
        <pc:spChg chg="mod">
          <ac:chgData name="Jordan, Sarah" userId="b981e112-628c-4343-a7e6-87adfd7414d4" providerId="ADAL" clId="{0306A5E2-0535-41FA-B92F-2B985D0B9182}" dt="2023-08-07T22:24:50.783" v="1246" actId="20577"/>
          <ac:spMkLst>
            <pc:docMk/>
            <pc:sldMk cId="1481831610" sldId="2586"/>
            <ac:spMk id="4" creationId="{7764F448-25FE-4BEB-972E-C93510D211B7}"/>
          </ac:spMkLst>
        </pc:spChg>
        <pc:spChg chg="mod">
          <ac:chgData name="Jordan, Sarah" userId="b981e112-628c-4343-a7e6-87adfd7414d4" providerId="ADAL" clId="{0306A5E2-0535-41FA-B92F-2B985D0B9182}" dt="2023-08-07T22:24:56.838" v="1256" actId="20577"/>
          <ac:spMkLst>
            <pc:docMk/>
            <pc:sldMk cId="1481831610" sldId="2586"/>
            <ac:spMk id="9" creationId="{3D666868-E81A-E8EB-2A00-BFC07E6EFF7B}"/>
          </ac:spMkLst>
        </pc:spChg>
        <pc:extLst>
          <p:ext xmlns:p="http://schemas.openxmlformats.org/presentationml/2006/main" uri="{D6D511B9-2390-475A-947B-AFAB55BFBCF1}">
            <pc226:cmChg xmlns:pc226="http://schemas.microsoft.com/office/powerpoint/2022/06/main/command" chg="">
              <pc226:chgData name="Jordan, Sarah" userId="b981e112-628c-4343-a7e6-87adfd7414d4" providerId="ADAL" clId="{0306A5E2-0535-41FA-B92F-2B985D0B9182}" dt="2023-08-07T22:25:32.579" v="1257"/>
              <pc2:cmMkLst xmlns:pc2="http://schemas.microsoft.com/office/powerpoint/2019/9/main/command">
                <pc:docMk/>
                <pc:sldMk cId="1481831610" sldId="2586"/>
                <pc2:cmMk id="{6B694D94-A699-4C59-8C86-04DABA498A66}"/>
              </pc2:cmMkLst>
              <pc226:cmRplyChg chg="add">
                <pc226:chgData name="Jordan, Sarah" userId="b981e112-628c-4343-a7e6-87adfd7414d4" providerId="ADAL" clId="{0306A5E2-0535-41FA-B92F-2B985D0B9182}" dt="2023-08-07T22:25:32.579" v="1257"/>
                <pc2:cmRplyMkLst xmlns:pc2="http://schemas.microsoft.com/office/powerpoint/2019/9/main/command">
                  <pc:docMk/>
                  <pc:sldMk cId="1481831610" sldId="2586"/>
                  <pc2:cmMk id="{6B694D94-A699-4C59-8C86-04DABA498A66}"/>
                  <pc2:cmRplyMk id="{4CCC7C32-AFC0-4540-8767-EBE1793351A1}"/>
                </pc2:cmRplyMkLst>
              </pc226:cmRplyChg>
            </pc226:cmChg>
          </p:ext>
        </pc:extLst>
      </pc:sldChg>
      <pc:sldChg chg="modSp mod">
        <pc:chgData name="Jordan, Sarah" userId="b981e112-628c-4343-a7e6-87adfd7414d4" providerId="ADAL" clId="{0306A5E2-0535-41FA-B92F-2B985D0B9182}" dt="2023-08-08T15:32:54.161" v="2995" actId="113"/>
        <pc:sldMkLst>
          <pc:docMk/>
          <pc:sldMk cId="1785616335" sldId="2591"/>
        </pc:sldMkLst>
        <pc:spChg chg="mod">
          <ac:chgData name="Jordan, Sarah" userId="b981e112-628c-4343-a7e6-87adfd7414d4" providerId="ADAL" clId="{0306A5E2-0535-41FA-B92F-2B985D0B9182}" dt="2023-08-08T15:32:26.020" v="2993" actId="5793"/>
          <ac:spMkLst>
            <pc:docMk/>
            <pc:sldMk cId="1785616335" sldId="2591"/>
            <ac:spMk id="4" creationId="{577984A2-D6CB-ED4E-2544-58B8374E9F2E}"/>
          </ac:spMkLst>
        </pc:spChg>
        <pc:spChg chg="mod">
          <ac:chgData name="Jordan, Sarah" userId="b981e112-628c-4343-a7e6-87adfd7414d4" providerId="ADAL" clId="{0306A5E2-0535-41FA-B92F-2B985D0B9182}" dt="2023-08-08T15:32:54.161" v="2995" actId="113"/>
          <ac:spMkLst>
            <pc:docMk/>
            <pc:sldMk cId="1785616335" sldId="2591"/>
            <ac:spMk id="5" creationId="{8585DEF7-DCE4-AEE0-6633-84D96B61213D}"/>
          </ac:spMkLst>
        </pc:spChg>
      </pc:sldChg>
      <pc:sldChg chg="addSp modSp mod">
        <pc:chgData name="Jordan, Sarah" userId="b981e112-628c-4343-a7e6-87adfd7414d4" providerId="ADAL" clId="{0306A5E2-0535-41FA-B92F-2B985D0B9182}" dt="2023-08-08T15:34:49.972" v="3050" actId="1076"/>
        <pc:sldMkLst>
          <pc:docMk/>
          <pc:sldMk cId="4026026493" sldId="2592"/>
        </pc:sldMkLst>
        <pc:spChg chg="mod">
          <ac:chgData name="Jordan, Sarah" userId="b981e112-628c-4343-a7e6-87adfd7414d4" providerId="ADAL" clId="{0306A5E2-0535-41FA-B92F-2B985D0B9182}" dt="2023-08-08T15:34:25.906" v="3042" actId="20577"/>
          <ac:spMkLst>
            <pc:docMk/>
            <pc:sldMk cId="4026026493" sldId="2592"/>
            <ac:spMk id="2" creationId="{DE802388-DD6D-D3E0-534B-FDFA747BD207}"/>
          </ac:spMkLst>
        </pc:spChg>
        <pc:spChg chg="mod">
          <ac:chgData name="Jordan, Sarah" userId="b981e112-628c-4343-a7e6-87adfd7414d4" providerId="ADAL" clId="{0306A5E2-0535-41FA-B92F-2B985D0B9182}" dt="2023-08-08T15:34:38.664" v="3048" actId="20577"/>
          <ac:spMkLst>
            <pc:docMk/>
            <pc:sldMk cId="4026026493" sldId="2592"/>
            <ac:spMk id="3" creationId="{BA00513D-8718-F944-95CA-4FCCA53A8C57}"/>
          </ac:spMkLst>
        </pc:spChg>
        <pc:spChg chg="mod">
          <ac:chgData name="Jordan, Sarah" userId="b981e112-628c-4343-a7e6-87adfd7414d4" providerId="ADAL" clId="{0306A5E2-0535-41FA-B92F-2B985D0B9182}" dt="2023-08-08T15:34:35.585" v="3045" actId="20577"/>
          <ac:spMkLst>
            <pc:docMk/>
            <pc:sldMk cId="4026026493" sldId="2592"/>
            <ac:spMk id="4" creationId="{577984A2-D6CB-ED4E-2544-58B8374E9F2E}"/>
          </ac:spMkLst>
        </pc:spChg>
        <pc:spChg chg="add mod">
          <ac:chgData name="Jordan, Sarah" userId="b981e112-628c-4343-a7e6-87adfd7414d4" providerId="ADAL" clId="{0306A5E2-0535-41FA-B92F-2B985D0B9182}" dt="2023-08-08T15:34:49.972" v="3050" actId="1076"/>
          <ac:spMkLst>
            <pc:docMk/>
            <pc:sldMk cId="4026026493" sldId="2592"/>
            <ac:spMk id="5" creationId="{5F2D3FDF-50B9-DDC5-2014-E0BB3E08BEE6}"/>
          </ac:spMkLst>
        </pc:spChg>
      </pc:sldChg>
      <pc:sldChg chg="addSp modSp mod modCm">
        <pc:chgData name="Jordan, Sarah" userId="b981e112-628c-4343-a7e6-87adfd7414d4" providerId="ADAL" clId="{0306A5E2-0535-41FA-B92F-2B985D0B9182}" dt="2023-08-08T15:35:45.035" v="3076"/>
        <pc:sldMkLst>
          <pc:docMk/>
          <pc:sldMk cId="2306811895" sldId="2593"/>
        </pc:sldMkLst>
        <pc:spChg chg="mod">
          <ac:chgData name="Jordan, Sarah" userId="b981e112-628c-4343-a7e6-87adfd7414d4" providerId="ADAL" clId="{0306A5E2-0535-41FA-B92F-2B985D0B9182}" dt="2023-08-08T15:35:35.388" v="3072" actId="20577"/>
          <ac:spMkLst>
            <pc:docMk/>
            <pc:sldMk cId="2306811895" sldId="2593"/>
            <ac:spMk id="2" creationId="{DE802388-DD6D-D3E0-534B-FDFA747BD207}"/>
          </ac:spMkLst>
        </pc:spChg>
        <pc:spChg chg="mod">
          <ac:chgData name="Jordan, Sarah" userId="b981e112-628c-4343-a7e6-87adfd7414d4" providerId="ADAL" clId="{0306A5E2-0535-41FA-B92F-2B985D0B9182}" dt="2023-08-08T15:35:39.050" v="3075" actId="20577"/>
          <ac:spMkLst>
            <pc:docMk/>
            <pc:sldMk cId="2306811895" sldId="2593"/>
            <ac:spMk id="3" creationId="{BA00513D-8718-F944-95CA-4FCCA53A8C57}"/>
          </ac:spMkLst>
        </pc:spChg>
        <pc:spChg chg="mod">
          <ac:chgData name="Jordan, Sarah" userId="b981e112-628c-4343-a7e6-87adfd7414d4" providerId="ADAL" clId="{0306A5E2-0535-41FA-B92F-2B985D0B9182}" dt="2023-08-08T15:35:23.517" v="3053" actId="20577"/>
          <ac:spMkLst>
            <pc:docMk/>
            <pc:sldMk cId="2306811895" sldId="2593"/>
            <ac:spMk id="4" creationId="{577984A2-D6CB-ED4E-2544-58B8374E9F2E}"/>
          </ac:spMkLst>
        </pc:spChg>
        <pc:spChg chg="add mod">
          <ac:chgData name="Jordan, Sarah" userId="b981e112-628c-4343-a7e6-87adfd7414d4" providerId="ADAL" clId="{0306A5E2-0535-41FA-B92F-2B985D0B9182}" dt="2023-08-08T15:35:45.035" v="3076"/>
          <ac:spMkLst>
            <pc:docMk/>
            <pc:sldMk cId="2306811895" sldId="2593"/>
            <ac:spMk id="5" creationId="{807306A4-5F58-F84D-28EA-38F94E167922}"/>
          </ac:spMkLst>
        </pc:sp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7-28T19:29:03.854" v="708"/>
              <pc2:cmMkLst xmlns:pc2="http://schemas.microsoft.com/office/powerpoint/2019/9/main/command">
                <pc:docMk/>
                <pc:sldMk cId="2306811895" sldId="2593"/>
                <pc2:cmMk id="{F43D61F3-18D0-4E4C-A68D-CE560DA3EB87}"/>
              </pc2:cmMkLst>
            </pc226:cmChg>
          </p:ext>
        </pc:extLst>
      </pc:sldChg>
      <pc:sldChg chg="addCm modCm">
        <pc:chgData name="Jordan, Sarah" userId="b981e112-628c-4343-a7e6-87adfd7414d4" providerId="ADAL" clId="{0306A5E2-0535-41FA-B92F-2B985D0B9182}" dt="2023-08-08T16:33:46.784" v="3511"/>
        <pc:sldMkLst>
          <pc:docMk/>
          <pc:sldMk cId="754979371" sldId="2595"/>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0306A5E2-0535-41FA-B92F-2B985D0B9182}" dt="2023-08-08T16:33:46.784" v="3511"/>
              <pc2:cmMkLst xmlns:pc2="http://schemas.microsoft.com/office/powerpoint/2019/9/main/command">
                <pc:docMk/>
                <pc:sldMk cId="754979371" sldId="2595"/>
                <pc2:cmMk id="{F5B7E779-5D05-4EF3-8FF8-2C8418A0FABA}"/>
              </pc2:cmMkLst>
              <pc226:cmRplyChg chg="add mod">
                <pc226:chgData name="Jordan, Sarah" userId="b981e112-628c-4343-a7e6-87adfd7414d4" providerId="ADAL" clId="{0306A5E2-0535-41FA-B92F-2B985D0B9182}" dt="2023-08-08T16:33:46.784" v="3511"/>
                <pc2:cmRplyMkLst xmlns:pc2="http://schemas.microsoft.com/office/powerpoint/2019/9/main/command">
                  <pc:docMk/>
                  <pc:sldMk cId="754979371" sldId="2595"/>
                  <pc2:cmMk id="{F5B7E779-5D05-4EF3-8FF8-2C8418A0FABA}"/>
                  <pc2:cmRplyMk id="{53E17D79-DF36-41FE-BC1B-82FDD9AB2D6B}"/>
                </pc2:cmRplyMkLst>
              </pc226:cmRplyChg>
              <pc226:cmRplyChg chg="add">
                <pc226:chgData name="Jordan, Sarah" userId="b981e112-628c-4343-a7e6-87adfd7414d4" providerId="ADAL" clId="{0306A5E2-0535-41FA-B92F-2B985D0B9182}" dt="2023-08-07T22:20:36.906" v="916"/>
                <pc2:cmRplyMkLst xmlns:pc2="http://schemas.microsoft.com/office/powerpoint/2019/9/main/command">
                  <pc:docMk/>
                  <pc:sldMk cId="754979371" sldId="2595"/>
                  <pc2:cmMk id="{F5B7E779-5D05-4EF3-8FF8-2C8418A0FABA}"/>
                  <pc2:cmRplyMk id="{38C829C7-F5FE-40EF-86B4-2F4F63EB2134}"/>
                </pc2:cmRplyMkLst>
              </pc226:cmRplyChg>
            </pc226:cmChg>
          </p:ext>
        </pc:extLst>
      </pc:sldChg>
      <pc:sldChg chg="modSp mod ord addCm modCm">
        <pc:chgData name="Jordan, Sarah" userId="b981e112-628c-4343-a7e6-87adfd7414d4" providerId="ADAL" clId="{0306A5E2-0535-41FA-B92F-2B985D0B9182}" dt="2023-08-09T14:07:30.642" v="4938"/>
        <pc:sldMkLst>
          <pc:docMk/>
          <pc:sldMk cId="2537812198" sldId="2602"/>
        </pc:sldMkLst>
        <pc:spChg chg="mod">
          <ac:chgData name="Jordan, Sarah" userId="b981e112-628c-4343-a7e6-87adfd7414d4" providerId="ADAL" clId="{0306A5E2-0535-41FA-B92F-2B985D0B9182}" dt="2023-08-08T12:52:46.133" v="1268" actId="20577"/>
          <ac:spMkLst>
            <pc:docMk/>
            <pc:sldMk cId="2537812198" sldId="2602"/>
            <ac:spMk id="2" creationId="{D495F696-450C-72CA-5EE7-E0303C00BF82}"/>
          </ac:spMkLst>
        </pc:sp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9T14:07:30.642" v="4938"/>
              <pc2:cmMkLst xmlns:pc2="http://schemas.microsoft.com/office/powerpoint/2019/9/main/command">
                <pc:docMk/>
                <pc:sldMk cId="2537812198" sldId="2602"/>
                <pc2:cmMk id="{24392E1B-B47F-455D-9D86-C3B52AF4CC6D}"/>
              </pc2:cmMkLst>
            </pc226:cmChg>
          </p:ext>
        </pc:extLst>
      </pc:sldChg>
      <pc:sldChg chg="del">
        <pc:chgData name="Jordan, Sarah" userId="b981e112-628c-4343-a7e6-87adfd7414d4" providerId="ADAL" clId="{0306A5E2-0535-41FA-B92F-2B985D0B9182}" dt="2023-07-28T16:45:57.113" v="131" actId="47"/>
        <pc:sldMkLst>
          <pc:docMk/>
          <pc:sldMk cId="326773375" sldId="2603"/>
        </pc:sldMkLst>
      </pc:sldChg>
      <pc:sldChg chg="del">
        <pc:chgData name="Jordan, Sarah" userId="b981e112-628c-4343-a7e6-87adfd7414d4" providerId="ADAL" clId="{0306A5E2-0535-41FA-B92F-2B985D0B9182}" dt="2023-07-28T16:45:57.113" v="131" actId="47"/>
        <pc:sldMkLst>
          <pc:docMk/>
          <pc:sldMk cId="913612601" sldId="2604"/>
        </pc:sldMkLst>
      </pc:sldChg>
      <pc:sldChg chg="del">
        <pc:chgData name="Jordan, Sarah" userId="b981e112-628c-4343-a7e6-87adfd7414d4" providerId="ADAL" clId="{0306A5E2-0535-41FA-B92F-2B985D0B9182}" dt="2023-07-28T16:45:57.113" v="131" actId="47"/>
        <pc:sldMkLst>
          <pc:docMk/>
          <pc:sldMk cId="960830855" sldId="2605"/>
        </pc:sldMkLst>
      </pc:sldChg>
      <pc:sldChg chg="del">
        <pc:chgData name="Jordan, Sarah" userId="b981e112-628c-4343-a7e6-87adfd7414d4" providerId="ADAL" clId="{0306A5E2-0535-41FA-B92F-2B985D0B9182}" dt="2023-07-28T16:45:57.113" v="131" actId="47"/>
        <pc:sldMkLst>
          <pc:docMk/>
          <pc:sldMk cId="1939235951" sldId="2606"/>
        </pc:sldMkLst>
      </pc:sldChg>
      <pc:sldChg chg="addSp delSp modSp new mod modClrScheme addCm chgLayout">
        <pc:chgData name="Jordan, Sarah" userId="b981e112-628c-4343-a7e6-87adfd7414d4" providerId="ADAL" clId="{0306A5E2-0535-41FA-B92F-2B985D0B9182}" dt="2023-08-08T16:17:37.563" v="3487"/>
        <pc:sldMkLst>
          <pc:docMk/>
          <pc:sldMk cId="1656847085" sldId="2608"/>
        </pc:sldMkLst>
        <pc:spChg chg="del mod ord">
          <ac:chgData name="Jordan, Sarah" userId="b981e112-628c-4343-a7e6-87adfd7414d4" providerId="ADAL" clId="{0306A5E2-0535-41FA-B92F-2B985D0B9182}" dt="2023-07-28T16:38:50.862" v="6" actId="700"/>
          <ac:spMkLst>
            <pc:docMk/>
            <pc:sldMk cId="1656847085" sldId="2608"/>
            <ac:spMk id="2" creationId="{107A2F40-CE5C-EA8F-9813-4E7DFFB42868}"/>
          </ac:spMkLst>
        </pc:spChg>
        <pc:spChg chg="del mod ord">
          <ac:chgData name="Jordan, Sarah" userId="b981e112-628c-4343-a7e6-87adfd7414d4" providerId="ADAL" clId="{0306A5E2-0535-41FA-B92F-2B985D0B9182}" dt="2023-07-28T16:38:50.862" v="6" actId="700"/>
          <ac:spMkLst>
            <pc:docMk/>
            <pc:sldMk cId="1656847085" sldId="2608"/>
            <ac:spMk id="3" creationId="{7D8AA007-C8EB-05A5-363F-E2F1EAE73941}"/>
          </ac:spMkLst>
        </pc:spChg>
        <pc:spChg chg="add mod ord">
          <ac:chgData name="Jordan, Sarah" userId="b981e112-628c-4343-a7e6-87adfd7414d4" providerId="ADAL" clId="{0306A5E2-0535-41FA-B92F-2B985D0B9182}" dt="2023-07-28T16:38:58.847" v="27" actId="20577"/>
          <ac:spMkLst>
            <pc:docMk/>
            <pc:sldMk cId="1656847085" sldId="2608"/>
            <ac:spMk id="4" creationId="{94C6CAA7-865C-2A99-6FEA-FFD77916768F}"/>
          </ac:spMkLst>
        </pc:spChg>
        <pc:spChg chg="add del mod ord">
          <ac:chgData name="Jordan, Sarah" userId="b981e112-628c-4343-a7e6-87adfd7414d4" providerId="ADAL" clId="{0306A5E2-0535-41FA-B92F-2B985D0B9182}" dt="2023-08-04T14:16:58.715" v="902" actId="22"/>
          <ac:spMkLst>
            <pc:docMk/>
            <pc:sldMk cId="1656847085" sldId="2608"/>
            <ac:spMk id="5" creationId="{C32AAC9A-8E12-AEC0-C05A-BC4738074683}"/>
          </ac:spMkLst>
        </pc:spChg>
        <pc:spChg chg="add mod">
          <ac:chgData name="Jordan, Sarah" userId="b981e112-628c-4343-a7e6-87adfd7414d4" providerId="ADAL" clId="{0306A5E2-0535-41FA-B92F-2B985D0B9182}" dt="2023-08-04T14:19:10.875" v="907" actId="478"/>
          <ac:spMkLst>
            <pc:docMk/>
            <pc:sldMk cId="1656847085" sldId="2608"/>
            <ac:spMk id="7" creationId="{6E90DF9E-4A4B-052B-BB66-3F557622A15F}"/>
          </ac:spMkLst>
        </pc:spChg>
        <pc:picChg chg="add del mod ord modCrop">
          <ac:chgData name="Jordan, Sarah" userId="b981e112-628c-4343-a7e6-87adfd7414d4" providerId="ADAL" clId="{0306A5E2-0535-41FA-B92F-2B985D0B9182}" dt="2023-08-04T14:19:10.875" v="907" actId="478"/>
          <ac:picMkLst>
            <pc:docMk/>
            <pc:sldMk cId="1656847085" sldId="2608"/>
            <ac:picMk id="3" creationId="{A8B2BA76-0D9B-0F64-9F8F-6E043BDD445D}"/>
          </ac:picMkLst>
        </pc:picChg>
        <pc:picChg chg="add mod">
          <ac:chgData name="Jordan, Sarah" userId="b981e112-628c-4343-a7e6-87adfd7414d4" providerId="ADAL" clId="{0306A5E2-0535-41FA-B92F-2B985D0B9182}" dt="2023-08-04T14:19:29.047" v="913" actId="1440"/>
          <ac:picMkLst>
            <pc:docMk/>
            <pc:sldMk cId="1656847085" sldId="2608"/>
            <ac:picMk id="9" creationId="{0B54C849-0185-661C-3B91-3667B2C6B50F}"/>
          </ac:picMkLst>
        </pc:picChg>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0306A5E2-0535-41FA-B92F-2B985D0B9182}" dt="2023-08-08T16:17:37.563" v="3487"/>
              <pc2:cmMkLst xmlns:pc2="http://schemas.microsoft.com/office/powerpoint/2019/9/main/command">
                <pc:docMk/>
                <pc:sldMk cId="1656847085" sldId="2608"/>
                <pc2:cmMk id="{C817807F-F970-460B-9338-B601A6E046E2}"/>
              </pc2:cmMkLst>
            </pc226:cmChg>
          </p:ext>
        </pc:extLst>
      </pc:sldChg>
      <pc:sldChg chg="modSp add mod modCm">
        <pc:chgData name="Jordan, Sarah" userId="b981e112-628c-4343-a7e6-87adfd7414d4" providerId="ADAL" clId="{0306A5E2-0535-41FA-B92F-2B985D0B9182}" dt="2023-08-09T17:16:54.266" v="5076"/>
        <pc:sldMkLst>
          <pc:docMk/>
          <pc:sldMk cId="3112542305" sldId="2609"/>
        </pc:sldMkLst>
        <pc:spChg chg="mod">
          <ac:chgData name="Jordan, Sarah" userId="b981e112-628c-4343-a7e6-87adfd7414d4" providerId="ADAL" clId="{0306A5E2-0535-41FA-B92F-2B985D0B9182}" dt="2023-07-28T16:39:35.877" v="103" actId="20577"/>
          <ac:spMkLst>
            <pc:docMk/>
            <pc:sldMk cId="3112542305" sldId="2609"/>
            <ac:spMk id="2" creationId="{04A5F43E-BC6D-E464-241A-82FBE5E4D40D}"/>
          </ac:spMkLst>
        </pc:spChg>
        <pc:graphicFrameChg chg="mod">
          <ac:chgData name="Jordan, Sarah" userId="b981e112-628c-4343-a7e6-87adfd7414d4" providerId="ADAL" clId="{0306A5E2-0535-41FA-B92F-2B985D0B9182}" dt="2023-08-09T17:16:54.266" v="5076"/>
          <ac:graphicFrameMkLst>
            <pc:docMk/>
            <pc:sldMk cId="3112542305" sldId="2609"/>
            <ac:graphicFrameMk id="4" creationId="{6D7AF632-6A1F-CBFE-C3BC-A2DF31E4D686}"/>
          </ac:graphicFrameMkLst>
        </pc:graphicFrame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9T14:07:13.973" v="4937"/>
              <pc2:cmMkLst xmlns:pc2="http://schemas.microsoft.com/office/powerpoint/2019/9/main/command">
                <pc:docMk/>
                <pc:sldMk cId="3112542305" sldId="2609"/>
                <pc2:cmMk id="{FED34E29-4021-4F6A-938B-C25696B21366}"/>
              </pc2:cmMkLst>
            </pc226:cmChg>
          </p:ext>
        </pc:extLst>
      </pc:sldChg>
      <pc:sldChg chg="addSp delSp modSp add mod addCm modCm">
        <pc:chgData name="Jordan, Sarah" userId="b981e112-628c-4343-a7e6-87adfd7414d4" providerId="ADAL" clId="{0306A5E2-0535-41FA-B92F-2B985D0B9182}" dt="2023-08-08T13:03:23.818" v="1871" actId="20577"/>
        <pc:sldMkLst>
          <pc:docMk/>
          <pc:sldMk cId="408623216" sldId="2610"/>
        </pc:sldMkLst>
        <pc:spChg chg="mod">
          <ac:chgData name="Jordan, Sarah" userId="b981e112-628c-4343-a7e6-87adfd7414d4" providerId="ADAL" clId="{0306A5E2-0535-41FA-B92F-2B985D0B9182}" dt="2023-08-08T13:01:52.321" v="1805" actId="20577"/>
          <ac:spMkLst>
            <pc:docMk/>
            <pc:sldMk cId="408623216" sldId="2610"/>
            <ac:spMk id="2" creationId="{0D39805B-D462-166E-7067-9BC53A755174}"/>
          </ac:spMkLst>
        </pc:spChg>
        <pc:spChg chg="del">
          <ac:chgData name="Jordan, Sarah" userId="b981e112-628c-4343-a7e6-87adfd7414d4" providerId="ADAL" clId="{0306A5E2-0535-41FA-B92F-2B985D0B9182}" dt="2023-08-08T12:59:14.996" v="1732" actId="478"/>
          <ac:spMkLst>
            <pc:docMk/>
            <pc:sldMk cId="408623216" sldId="2610"/>
            <ac:spMk id="3" creationId="{36C69370-46FE-9875-5D2F-EE546D78B4B4}"/>
          </ac:spMkLst>
        </pc:spChg>
        <pc:spChg chg="add del mod">
          <ac:chgData name="Jordan, Sarah" userId="b981e112-628c-4343-a7e6-87adfd7414d4" providerId="ADAL" clId="{0306A5E2-0535-41FA-B92F-2B985D0B9182}" dt="2023-08-08T12:59:18.179" v="1733" actId="478"/>
          <ac:spMkLst>
            <pc:docMk/>
            <pc:sldMk cId="408623216" sldId="2610"/>
            <ac:spMk id="6" creationId="{31B6AB57-5BC7-074F-E881-CA07A2EEB03B}"/>
          </ac:spMkLst>
        </pc:spChg>
        <pc:graphicFrameChg chg="add mod modGraphic">
          <ac:chgData name="Jordan, Sarah" userId="b981e112-628c-4343-a7e6-87adfd7414d4" providerId="ADAL" clId="{0306A5E2-0535-41FA-B92F-2B985D0B9182}" dt="2023-08-08T13:03:23.818" v="1871" actId="20577"/>
          <ac:graphicFrameMkLst>
            <pc:docMk/>
            <pc:sldMk cId="408623216" sldId="2610"/>
            <ac:graphicFrameMk id="4" creationId="{8C256905-E27E-424E-A750-12D6A9242D8D}"/>
          </ac:graphicFrameMkLst>
        </pc:graphicFrame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8T13:00:22.342" v="1775"/>
              <pc2:cmMkLst xmlns:pc2="http://schemas.microsoft.com/office/powerpoint/2019/9/main/command">
                <pc:docMk/>
                <pc:sldMk cId="408623216" sldId="2610"/>
                <pc2:cmMk id="{9B87AD30-11A9-4AD8-8D87-1EB646B07E0E}"/>
              </pc2:cmMkLst>
            </pc226:cmChg>
            <pc226:cmChg xmlns:pc226="http://schemas.microsoft.com/office/powerpoint/2022/06/main/command" chg="mod">
              <pc226:chgData name="Jordan, Sarah" userId="b981e112-628c-4343-a7e6-87adfd7414d4" providerId="ADAL" clId="{0306A5E2-0535-41FA-B92F-2B985D0B9182}" dt="2023-08-08T13:00:24.547" v="1776"/>
              <pc2:cmMkLst xmlns:pc2="http://schemas.microsoft.com/office/powerpoint/2019/9/main/command">
                <pc:docMk/>
                <pc:sldMk cId="408623216" sldId="2610"/>
                <pc2:cmMk id="{616D89C4-5D70-453A-B3AB-61222265A800}"/>
              </pc2:cmMkLst>
            </pc226:cmChg>
          </p:ext>
        </pc:extLst>
      </pc:sldChg>
      <pc:sldChg chg="addSp modSp add mod modAnim addCm delCm modCm modNotesTx">
        <pc:chgData name="Jordan, Sarah" userId="b981e112-628c-4343-a7e6-87adfd7414d4" providerId="ADAL" clId="{0306A5E2-0535-41FA-B92F-2B985D0B9182}" dt="2023-08-09T14:07:06.967" v="4936"/>
        <pc:sldMkLst>
          <pc:docMk/>
          <pc:sldMk cId="705782752" sldId="2611"/>
        </pc:sldMkLst>
        <pc:spChg chg="add mod">
          <ac:chgData name="Jordan, Sarah" userId="b981e112-628c-4343-a7e6-87adfd7414d4" providerId="ADAL" clId="{0306A5E2-0535-41FA-B92F-2B985D0B9182}" dt="2023-08-09T14:04:28.541" v="4921" actId="692"/>
          <ac:spMkLst>
            <pc:docMk/>
            <pc:sldMk cId="705782752" sldId="2611"/>
            <ac:spMk id="2" creationId="{F26A86D2-76E9-0886-A9F9-ED97B4A847F3}"/>
          </ac:spMkLst>
        </pc:spChg>
        <pc:spChg chg="add mod">
          <ac:chgData name="Jordan, Sarah" userId="b981e112-628c-4343-a7e6-87adfd7414d4" providerId="ADAL" clId="{0306A5E2-0535-41FA-B92F-2B985D0B9182}" dt="2023-08-09T14:05:44.474" v="4933" actId="1038"/>
          <ac:spMkLst>
            <pc:docMk/>
            <pc:sldMk cId="705782752" sldId="2611"/>
            <ac:spMk id="4" creationId="{1B616301-59F9-2098-AE63-7882ADA90001}"/>
          </ac:spMkLst>
        </pc:spChg>
        <pc:spChg chg="mod">
          <ac:chgData name="Jordan, Sarah" userId="b981e112-628c-4343-a7e6-87adfd7414d4" providerId="ADAL" clId="{0306A5E2-0535-41FA-B92F-2B985D0B9182}" dt="2023-08-09T12:58:56.482" v="3996" actId="27636"/>
          <ac:spMkLst>
            <pc:docMk/>
            <pc:sldMk cId="705782752" sldId="2611"/>
            <ac:spMk id="69" creationId="{39F50354-00B5-D333-E9EE-B9F7378C780F}"/>
          </ac:spMkLst>
        </pc:spChg>
        <pc:spChg chg="mod">
          <ac:chgData name="Jordan, Sarah" userId="b981e112-628c-4343-a7e6-87adfd7414d4" providerId="ADAL" clId="{0306A5E2-0535-41FA-B92F-2B985D0B9182}" dt="2023-08-09T12:59:14.949" v="4007" actId="20577"/>
          <ac:spMkLst>
            <pc:docMk/>
            <pc:sldMk cId="705782752" sldId="2611"/>
            <ac:spMk id="76" creationId="{B75D2865-7ECB-07F8-50F8-E4A55CF86B4A}"/>
          </ac:spMkLst>
        </pc:spChg>
        <pc:spChg chg="mod">
          <ac:chgData name="Jordan, Sarah" userId="b981e112-628c-4343-a7e6-87adfd7414d4" providerId="ADAL" clId="{0306A5E2-0535-41FA-B92F-2B985D0B9182}" dt="2023-08-09T12:55:17.450" v="3988" actId="27636"/>
          <ac:spMkLst>
            <pc:docMk/>
            <pc:sldMk cId="705782752" sldId="2611"/>
            <ac:spMk id="81" creationId="{77E6994E-9821-FBE0-7097-7B534CA3F24F}"/>
          </ac:spMkLst>
        </pc:spChg>
        <pc:extLst>
          <p:ext xmlns:p="http://schemas.openxmlformats.org/presentationml/2006/main" uri="{D6D511B9-2390-475A-947B-AFAB55BFBCF1}">
            <pc226:cmChg xmlns:pc226="http://schemas.microsoft.com/office/powerpoint/2022/06/main/command" chg="add del">
              <pc226:chgData name="Jordan, Sarah" userId="b981e112-628c-4343-a7e6-87adfd7414d4" providerId="ADAL" clId="{0306A5E2-0535-41FA-B92F-2B985D0B9182}" dt="2023-08-08T21:44:10.257" v="3986"/>
              <pc2:cmMkLst xmlns:pc2="http://schemas.microsoft.com/office/powerpoint/2019/9/main/command">
                <pc:docMk/>
                <pc:sldMk cId="705782752" sldId="2611"/>
                <pc2:cmMk id="{F7B042DA-1FBD-41E8-A49C-DE66164940EC}"/>
              </pc2:cmMkLst>
            </pc226:cmChg>
            <pc226:cmChg xmlns:pc226="http://schemas.microsoft.com/office/powerpoint/2022/06/main/command" chg="add mod">
              <pc226:chgData name="Jordan, Sarah" userId="b981e112-628c-4343-a7e6-87adfd7414d4" providerId="ADAL" clId="{0306A5E2-0535-41FA-B92F-2B985D0B9182}" dt="2023-08-09T14:07:06.967" v="4936"/>
              <pc2:cmMkLst xmlns:pc2="http://schemas.microsoft.com/office/powerpoint/2019/9/main/command">
                <pc:docMk/>
                <pc:sldMk cId="705782752" sldId="2611"/>
                <pc2:cmMk id="{C39FDEF7-F0BD-4229-A104-C4BB4F502F79}"/>
              </pc2:cmMkLst>
            </pc226:cmChg>
          </p:ext>
        </pc:extLst>
      </pc:sldChg>
      <pc:sldChg chg="addSp delSp modSp add mod ord delAnim addCm modCm modNotesTx">
        <pc:chgData name="Jordan, Sarah" userId="b981e112-628c-4343-a7e6-87adfd7414d4" providerId="ADAL" clId="{0306A5E2-0535-41FA-B92F-2B985D0B9182}" dt="2023-08-08T20:56:38.991" v="3985"/>
        <pc:sldMkLst>
          <pc:docMk/>
          <pc:sldMk cId="1638310860" sldId="2612"/>
        </pc:sldMkLst>
        <pc:spChg chg="mod">
          <ac:chgData name="Jordan, Sarah" userId="b981e112-628c-4343-a7e6-87adfd7414d4" providerId="ADAL" clId="{0306A5E2-0535-41FA-B92F-2B985D0B9182}" dt="2023-08-08T20:44:33.838" v="3968" actId="20577"/>
          <ac:spMkLst>
            <pc:docMk/>
            <pc:sldMk cId="1638310860" sldId="2612"/>
            <ac:spMk id="2" creationId="{B358FD2F-9730-CF4F-6E50-BAA0775368C9}"/>
          </ac:spMkLst>
        </pc:spChg>
        <pc:spChg chg="mod">
          <ac:chgData name="Jordan, Sarah" userId="b981e112-628c-4343-a7e6-87adfd7414d4" providerId="ADAL" clId="{0306A5E2-0535-41FA-B92F-2B985D0B9182}" dt="2023-08-08T20:44:52.080" v="3973" actId="20577"/>
          <ac:spMkLst>
            <pc:docMk/>
            <pc:sldMk cId="1638310860" sldId="2612"/>
            <ac:spMk id="3" creationId="{7760E920-2FB4-DDC4-44B5-34098B715A34}"/>
          </ac:spMkLst>
        </pc:spChg>
        <pc:spChg chg="add mod">
          <ac:chgData name="Jordan, Sarah" userId="b981e112-628c-4343-a7e6-87adfd7414d4" providerId="ADAL" clId="{0306A5E2-0535-41FA-B92F-2B985D0B9182}" dt="2023-08-08T20:56:30.174" v="3984" actId="1076"/>
          <ac:spMkLst>
            <pc:docMk/>
            <pc:sldMk cId="1638310860" sldId="2612"/>
            <ac:spMk id="7" creationId="{EEEEBF3D-71CD-8594-C970-D394D95E642D}"/>
          </ac:spMkLst>
        </pc:spChg>
        <pc:graphicFrameChg chg="del">
          <ac:chgData name="Jordan, Sarah" userId="b981e112-628c-4343-a7e6-87adfd7414d4" providerId="ADAL" clId="{0306A5E2-0535-41FA-B92F-2B985D0B9182}" dt="2023-08-08T20:33:44.993" v="3553" actId="478"/>
          <ac:graphicFrameMkLst>
            <pc:docMk/>
            <pc:sldMk cId="1638310860" sldId="2612"/>
            <ac:graphicFrameMk id="4" creationId="{6360A875-DDFD-BF12-7DC4-3342EF9B9606}"/>
          </ac:graphicFrameMkLst>
        </pc:graphicFrameChg>
        <pc:picChg chg="add mod">
          <ac:chgData name="Jordan, Sarah" userId="b981e112-628c-4343-a7e6-87adfd7414d4" providerId="ADAL" clId="{0306A5E2-0535-41FA-B92F-2B985D0B9182}" dt="2023-08-08T20:54:31.396" v="3977" actId="1076"/>
          <ac:picMkLst>
            <pc:docMk/>
            <pc:sldMk cId="1638310860" sldId="2612"/>
            <ac:picMk id="6" creationId="{AC2AD97A-A67A-41F3-3BF8-448F50474F97}"/>
          </ac:picMkLst>
        </pc:picChg>
        <pc:picChg chg="del mod">
          <ac:chgData name="Jordan, Sarah" userId="b981e112-628c-4343-a7e6-87adfd7414d4" providerId="ADAL" clId="{0306A5E2-0535-41FA-B92F-2B985D0B9182}" dt="2023-08-08T20:54:21.859" v="3974" actId="478"/>
          <ac:picMkLst>
            <pc:docMk/>
            <pc:sldMk cId="1638310860" sldId="2612"/>
            <ac:picMk id="8" creationId="{0CE0B2DE-1733-5303-14A4-FAC2A63E3330}"/>
          </ac:picMkLst>
        </pc:pic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8T20:56:38.991" v="3985"/>
              <pc2:cmMkLst xmlns:pc2="http://schemas.microsoft.com/office/powerpoint/2019/9/main/command">
                <pc:docMk/>
                <pc:sldMk cId="1638310860" sldId="2612"/>
                <pc2:cmMk id="{37E39966-61D1-4BED-A191-22E175AA13D0}"/>
              </pc2:cmMkLst>
            </pc226:cmChg>
          </p:ext>
        </pc:extLst>
      </pc:sldChg>
      <pc:sldChg chg="add ord addCm modCm">
        <pc:chgData name="Jordan, Sarah" userId="b981e112-628c-4343-a7e6-87adfd7414d4" providerId="ADAL" clId="{0306A5E2-0535-41FA-B92F-2B985D0B9182}" dt="2023-08-09T14:03:00.721" v="4908"/>
        <pc:sldMkLst>
          <pc:docMk/>
          <pc:sldMk cId="4121770268" sldId="2613"/>
        </pc:sldMkLst>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9T14:03:00.721" v="4908"/>
              <pc2:cmMkLst xmlns:pc2="http://schemas.microsoft.com/office/powerpoint/2019/9/main/command">
                <pc:docMk/>
                <pc:sldMk cId="4121770268" sldId="2613"/>
                <pc2:cmMk id="{94C1BF11-9882-4840-940E-45FFA2B89BBC}"/>
              </pc2:cmMkLst>
            </pc226:cmChg>
          </p:ext>
        </pc:extLst>
      </pc:sldChg>
      <pc:sldChg chg="add del">
        <pc:chgData name="Jordan, Sarah" userId="b981e112-628c-4343-a7e6-87adfd7414d4" providerId="ADAL" clId="{0306A5E2-0535-41FA-B92F-2B985D0B9182}" dt="2023-08-08T15:37:28.650" v="3081" actId="47"/>
        <pc:sldMkLst>
          <pc:docMk/>
          <pc:sldMk cId="1530222267" sldId="2614"/>
        </pc:sldMkLst>
      </pc:sldChg>
      <pc:sldChg chg="modSp add modAnim">
        <pc:chgData name="Jordan, Sarah" userId="b981e112-628c-4343-a7e6-87adfd7414d4" providerId="ADAL" clId="{0306A5E2-0535-41FA-B92F-2B985D0B9182}" dt="2023-08-08T15:32:13.792" v="2992" actId="20577"/>
        <pc:sldMkLst>
          <pc:docMk/>
          <pc:sldMk cId="2359424747" sldId="2615"/>
        </pc:sldMkLst>
        <pc:spChg chg="mod">
          <ac:chgData name="Jordan, Sarah" userId="b981e112-628c-4343-a7e6-87adfd7414d4" providerId="ADAL" clId="{0306A5E2-0535-41FA-B92F-2B985D0B9182}" dt="2023-08-08T15:32:13.792" v="2992" actId="20577"/>
          <ac:spMkLst>
            <pc:docMk/>
            <pc:sldMk cId="2359424747" sldId="2615"/>
            <ac:spMk id="3" creationId="{D51DB195-5830-9230-A551-53622C1EDABC}"/>
          </ac:spMkLst>
        </pc:spChg>
      </pc:sldChg>
      <pc:sldChg chg="delSp modSp add mod delAnim modCm">
        <pc:chgData name="Jordan, Sarah" userId="b981e112-628c-4343-a7e6-87adfd7414d4" providerId="ADAL" clId="{0306A5E2-0535-41FA-B92F-2B985D0B9182}" dt="2023-08-09T12:57:21.151" v="3989"/>
        <pc:sldMkLst>
          <pc:docMk/>
          <pc:sldMk cId="2657466298" sldId="2616"/>
        </pc:sldMkLst>
        <pc:picChg chg="mod">
          <ac:chgData name="Jordan, Sarah" userId="b981e112-628c-4343-a7e6-87adfd7414d4" providerId="ADAL" clId="{0306A5E2-0535-41FA-B92F-2B985D0B9182}" dt="2023-08-08T15:36:56.527" v="3080" actId="1076"/>
          <ac:picMkLst>
            <pc:docMk/>
            <pc:sldMk cId="2657466298" sldId="2616"/>
            <ac:picMk id="5" creationId="{10699DFF-6A54-0E10-6DAD-337A920C351F}"/>
          </ac:picMkLst>
        </pc:picChg>
        <pc:picChg chg="del mod">
          <ac:chgData name="Jordan, Sarah" userId="b981e112-628c-4343-a7e6-87adfd7414d4" providerId="ADAL" clId="{0306A5E2-0535-41FA-B92F-2B985D0B9182}" dt="2023-08-08T15:36:48.373" v="3078" actId="478"/>
          <ac:picMkLst>
            <pc:docMk/>
            <pc:sldMk cId="2657466298" sldId="2616"/>
            <ac:picMk id="7" creationId="{3807D3BF-A59B-E77D-2CE2-3D300D6BD0ED}"/>
          </ac:picMkLst>
        </pc:pic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9T12:57:21.151" v="3989"/>
              <pc2:cmMkLst xmlns:pc2="http://schemas.microsoft.com/office/powerpoint/2019/9/main/command">
                <pc:docMk/>
                <pc:sldMk cId="2657466298" sldId="2616"/>
                <pc2:cmMk id="{E0D909CE-5D53-4818-8EF7-DFBD46950E44}"/>
              </pc2:cmMkLst>
            </pc226:cmChg>
          </p:ext>
        </pc:extLst>
      </pc:sldChg>
      <pc:sldChg chg="addSp delSp modSp add mod setBg delAnim modAnim modCm">
        <pc:chgData name="Jordan, Sarah" userId="b981e112-628c-4343-a7e6-87adfd7414d4" providerId="ADAL" clId="{0306A5E2-0535-41FA-B92F-2B985D0B9182}" dt="2023-08-09T17:15:33.390" v="5075"/>
        <pc:sldMkLst>
          <pc:docMk/>
          <pc:sldMk cId="284009923" sldId="2617"/>
        </pc:sldMkLst>
        <pc:spChg chg="del mod">
          <ac:chgData name="Jordan, Sarah" userId="b981e112-628c-4343-a7e6-87adfd7414d4" providerId="ADAL" clId="{0306A5E2-0535-41FA-B92F-2B985D0B9182}" dt="2023-08-08T15:11:23.180" v="2783" actId="478"/>
          <ac:spMkLst>
            <pc:docMk/>
            <pc:sldMk cId="284009923" sldId="2617"/>
            <ac:spMk id="3" creationId="{C30014E5-A8D0-3BE3-4EBA-082FE53119FF}"/>
          </ac:spMkLst>
        </pc:spChg>
        <pc:spChg chg="add del mod">
          <ac:chgData name="Jordan, Sarah" userId="b981e112-628c-4343-a7e6-87adfd7414d4" providerId="ADAL" clId="{0306A5E2-0535-41FA-B92F-2B985D0B9182}" dt="2023-08-08T15:11:26.361" v="2784" actId="478"/>
          <ac:spMkLst>
            <pc:docMk/>
            <pc:sldMk cId="284009923" sldId="2617"/>
            <ac:spMk id="7" creationId="{90D73542-E26C-789F-99CE-CD31145CE869}"/>
          </ac:spMkLst>
        </pc:spChg>
        <pc:spChg chg="mod topLvl">
          <ac:chgData name="Jordan, Sarah" userId="b981e112-628c-4343-a7e6-87adfd7414d4" providerId="ADAL" clId="{0306A5E2-0535-41FA-B92F-2B985D0B9182}" dt="2023-08-09T17:15:01.084" v="5072" actId="165"/>
          <ac:spMkLst>
            <pc:docMk/>
            <pc:sldMk cId="284009923" sldId="2617"/>
            <ac:spMk id="19" creationId="{DB23A654-1B3A-7F5E-4AD3-973F6B3DD1B8}"/>
          </ac:spMkLst>
        </pc:spChg>
        <pc:spChg chg="mod topLvl">
          <ac:chgData name="Jordan, Sarah" userId="b981e112-628c-4343-a7e6-87adfd7414d4" providerId="ADAL" clId="{0306A5E2-0535-41FA-B92F-2B985D0B9182}" dt="2023-08-09T17:15:01.084" v="5072" actId="165"/>
          <ac:spMkLst>
            <pc:docMk/>
            <pc:sldMk cId="284009923" sldId="2617"/>
            <ac:spMk id="20" creationId="{7093D17C-8D84-6F54-342C-EB692D482A2D}"/>
          </ac:spMkLst>
        </pc:spChg>
        <pc:spChg chg="mod topLvl">
          <ac:chgData name="Jordan, Sarah" userId="b981e112-628c-4343-a7e6-87adfd7414d4" providerId="ADAL" clId="{0306A5E2-0535-41FA-B92F-2B985D0B9182}" dt="2023-08-09T17:15:01.084" v="5072" actId="165"/>
          <ac:spMkLst>
            <pc:docMk/>
            <pc:sldMk cId="284009923" sldId="2617"/>
            <ac:spMk id="21" creationId="{67980318-715E-3259-B535-265048B02AFC}"/>
          </ac:spMkLst>
        </pc:spChg>
        <pc:spChg chg="mod topLvl">
          <ac:chgData name="Jordan, Sarah" userId="b981e112-628c-4343-a7e6-87adfd7414d4" providerId="ADAL" clId="{0306A5E2-0535-41FA-B92F-2B985D0B9182}" dt="2023-08-09T17:15:01.084" v="5072" actId="165"/>
          <ac:spMkLst>
            <pc:docMk/>
            <pc:sldMk cId="284009923" sldId="2617"/>
            <ac:spMk id="22" creationId="{B135EC11-9164-59AC-54C2-7E7B58552B92}"/>
          </ac:spMkLst>
        </pc:spChg>
        <pc:spChg chg="mod topLvl">
          <ac:chgData name="Jordan, Sarah" userId="b981e112-628c-4343-a7e6-87adfd7414d4" providerId="ADAL" clId="{0306A5E2-0535-41FA-B92F-2B985D0B9182}" dt="2023-08-09T17:15:01.084" v="5072" actId="165"/>
          <ac:spMkLst>
            <pc:docMk/>
            <pc:sldMk cId="284009923" sldId="2617"/>
            <ac:spMk id="23" creationId="{285952DC-8918-835E-CBC0-45ABB5E9BE1A}"/>
          </ac:spMkLst>
        </pc:spChg>
        <pc:spChg chg="mod topLvl">
          <ac:chgData name="Jordan, Sarah" userId="b981e112-628c-4343-a7e6-87adfd7414d4" providerId="ADAL" clId="{0306A5E2-0535-41FA-B92F-2B985D0B9182}" dt="2023-08-09T17:15:01.084" v="5072" actId="165"/>
          <ac:spMkLst>
            <pc:docMk/>
            <pc:sldMk cId="284009923" sldId="2617"/>
            <ac:spMk id="24" creationId="{5BFA8D98-BF21-17D7-CCA3-338CFF9005F1}"/>
          </ac:spMkLst>
        </pc:spChg>
        <pc:spChg chg="mod topLvl">
          <ac:chgData name="Jordan, Sarah" userId="b981e112-628c-4343-a7e6-87adfd7414d4" providerId="ADAL" clId="{0306A5E2-0535-41FA-B92F-2B985D0B9182}" dt="2023-08-09T17:15:01.084" v="5072" actId="165"/>
          <ac:spMkLst>
            <pc:docMk/>
            <pc:sldMk cId="284009923" sldId="2617"/>
            <ac:spMk id="25" creationId="{222563F1-8E3A-135E-4A32-83F7D593F640}"/>
          </ac:spMkLst>
        </pc:spChg>
        <pc:grpChg chg="del mod">
          <ac:chgData name="Jordan, Sarah" userId="b981e112-628c-4343-a7e6-87adfd7414d4" providerId="ADAL" clId="{0306A5E2-0535-41FA-B92F-2B985D0B9182}" dt="2023-08-02T16:27:27.379" v="883" actId="21"/>
          <ac:grpSpMkLst>
            <pc:docMk/>
            <pc:sldMk cId="284009923" sldId="2617"/>
            <ac:grpSpMk id="14" creationId="{F5ED175D-31EB-1A0E-1A4E-B215366FA020}"/>
          </ac:grpSpMkLst>
        </pc:grpChg>
        <pc:grpChg chg="del mod">
          <ac:chgData name="Jordan, Sarah" userId="b981e112-628c-4343-a7e6-87adfd7414d4" providerId="ADAL" clId="{0306A5E2-0535-41FA-B92F-2B985D0B9182}" dt="2023-08-02T16:27:20.878" v="881" actId="21"/>
          <ac:grpSpMkLst>
            <pc:docMk/>
            <pc:sldMk cId="284009923" sldId="2617"/>
            <ac:grpSpMk id="15" creationId="{C8E5CBC6-8CBD-F219-DB23-2E9C06E4C0AD}"/>
          </ac:grpSpMkLst>
        </pc:grpChg>
        <pc:grpChg chg="del mod">
          <ac:chgData name="Jordan, Sarah" userId="b981e112-628c-4343-a7e6-87adfd7414d4" providerId="ADAL" clId="{0306A5E2-0535-41FA-B92F-2B985D0B9182}" dt="2023-08-09T17:15:01.084" v="5072" actId="165"/>
          <ac:grpSpMkLst>
            <pc:docMk/>
            <pc:sldMk cId="284009923" sldId="2617"/>
            <ac:grpSpMk id="18" creationId="{1D9B7CB2-A7C6-2314-F452-EA245E3471EA}"/>
          </ac:grpSpMkLst>
        </pc:grpChg>
        <pc:graphicFrameChg chg="add del mod modGraphic">
          <ac:chgData name="Jordan, Sarah" userId="b981e112-628c-4343-a7e6-87adfd7414d4" providerId="ADAL" clId="{0306A5E2-0535-41FA-B92F-2B985D0B9182}" dt="2023-08-08T14:14:39.225" v="2264" actId="478"/>
          <ac:graphicFrameMkLst>
            <pc:docMk/>
            <pc:sldMk cId="284009923" sldId="2617"/>
            <ac:graphicFrameMk id="4" creationId="{4E0BADEF-9182-D21A-7F7F-1DC7E89292F6}"/>
          </ac:graphicFrameMkLst>
        </pc:graphicFrameChg>
        <pc:graphicFrameChg chg="add del mod modGraphic">
          <ac:chgData name="Jordan, Sarah" userId="b981e112-628c-4343-a7e6-87adfd7414d4" providerId="ADAL" clId="{0306A5E2-0535-41FA-B92F-2B985D0B9182}" dt="2023-08-09T17:13:46.023" v="5070" actId="18245"/>
          <ac:graphicFrameMkLst>
            <pc:docMk/>
            <pc:sldMk cId="284009923" sldId="2617"/>
            <ac:graphicFrameMk id="5" creationId="{5F659844-7EE0-3512-1279-DDB6A20F5D4B}"/>
          </ac:graphicFrameMkLst>
        </pc:graphicFrameChg>
        <pc:picChg chg="add mod">
          <ac:chgData name="Jordan, Sarah" userId="b981e112-628c-4343-a7e6-87adfd7414d4" providerId="ADAL" clId="{0306A5E2-0535-41FA-B92F-2B985D0B9182}" dt="2023-08-08T15:12:54.832" v="2796" actId="1076"/>
          <ac:picMkLst>
            <pc:docMk/>
            <pc:sldMk cId="284009923" sldId="2617"/>
            <ac:picMk id="9" creationId="{E8995F04-9CB5-00A6-41E1-EE44E200A335}"/>
          </ac:picMkLst>
        </pc:picChg>
        <pc:picChg chg="add del mod">
          <ac:chgData name="Jordan, Sarah" userId="b981e112-628c-4343-a7e6-87adfd7414d4" providerId="ADAL" clId="{0306A5E2-0535-41FA-B92F-2B985D0B9182}" dt="2023-08-08T15:29:05.950" v="2859" actId="478"/>
          <ac:picMkLst>
            <pc:docMk/>
            <pc:sldMk cId="284009923" sldId="2617"/>
            <ac:picMk id="11" creationId="{34899002-94A4-9CBA-2D14-311A95E57436}"/>
          </ac:picMkLst>
        </pc:picChg>
        <pc:picChg chg="add mod">
          <ac:chgData name="Jordan, Sarah" userId="b981e112-628c-4343-a7e6-87adfd7414d4" providerId="ADAL" clId="{0306A5E2-0535-41FA-B92F-2B985D0B9182}" dt="2023-08-08T15:27:13.768" v="2853" actId="1076"/>
          <ac:picMkLst>
            <pc:docMk/>
            <pc:sldMk cId="284009923" sldId="2617"/>
            <ac:picMk id="13" creationId="{0D480765-A1DE-C60D-6618-3598B238D284}"/>
          </ac:picMkLst>
        </pc:picChg>
        <pc:picChg chg="add del mod">
          <ac:chgData name="Jordan, Sarah" userId="b981e112-628c-4343-a7e6-87adfd7414d4" providerId="ADAL" clId="{0306A5E2-0535-41FA-B92F-2B985D0B9182}" dt="2023-08-08T15:28:47.778" v="2856" actId="478"/>
          <ac:picMkLst>
            <pc:docMk/>
            <pc:sldMk cId="284009923" sldId="2617"/>
            <ac:picMk id="15" creationId="{872ACD28-F93C-93E4-1617-8E4984A7CA90}"/>
          </ac:picMkLst>
        </pc:picChg>
        <pc:picChg chg="add mod">
          <ac:chgData name="Jordan, Sarah" userId="b981e112-628c-4343-a7e6-87adfd7414d4" providerId="ADAL" clId="{0306A5E2-0535-41FA-B92F-2B985D0B9182}" dt="2023-08-08T15:29:13.747" v="2862" actId="1076"/>
          <ac:picMkLst>
            <pc:docMk/>
            <pc:sldMk cId="284009923" sldId="2617"/>
            <ac:picMk id="17" creationId="{E786AE84-8993-0061-6660-28E0A446E064}"/>
          </ac:picMkLst>
        </pc:pic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9T14:03:21.348" v="4909"/>
              <pc2:cmMkLst xmlns:pc2="http://schemas.microsoft.com/office/powerpoint/2019/9/main/command">
                <pc:docMk/>
                <pc:sldMk cId="284009923" sldId="2617"/>
                <pc2:cmMk id="{8BE01D42-D4A6-4D11-9309-3CFF922A1ED3}"/>
              </pc2:cmMkLst>
            </pc226:cmChg>
          </p:ext>
        </pc:extLst>
      </pc:sldChg>
      <pc:sldChg chg="add del">
        <pc:chgData name="Jordan, Sarah" userId="b981e112-628c-4343-a7e6-87adfd7414d4" providerId="ADAL" clId="{0306A5E2-0535-41FA-B92F-2B985D0B9182}" dt="2023-08-02T16:28:05.323" v="887" actId="47"/>
        <pc:sldMkLst>
          <pc:docMk/>
          <pc:sldMk cId="640023395" sldId="2618"/>
        </pc:sldMkLst>
      </pc:sldChg>
      <pc:sldChg chg="modSp add mod">
        <pc:chgData name="Jordan, Sarah" userId="b981e112-628c-4343-a7e6-87adfd7414d4" providerId="ADAL" clId="{0306A5E2-0535-41FA-B92F-2B985D0B9182}" dt="2023-08-08T15:38:44.430" v="3115" actId="20577"/>
        <pc:sldMkLst>
          <pc:docMk/>
          <pc:sldMk cId="3975794920" sldId="2619"/>
        </pc:sldMkLst>
        <pc:spChg chg="mod">
          <ac:chgData name="Jordan, Sarah" userId="b981e112-628c-4343-a7e6-87adfd7414d4" providerId="ADAL" clId="{0306A5E2-0535-41FA-B92F-2B985D0B9182}" dt="2023-08-08T15:38:44.430" v="3115" actId="20577"/>
          <ac:spMkLst>
            <pc:docMk/>
            <pc:sldMk cId="3975794920" sldId="2619"/>
            <ac:spMk id="2" creationId="{DAA60E7D-0C12-07EF-3969-B80231783E50}"/>
          </ac:spMkLst>
        </pc:spChg>
      </pc:sldChg>
      <pc:sldChg chg="modSp add mod modCm">
        <pc:chgData name="Jordan, Sarah" userId="b981e112-628c-4343-a7e6-87adfd7414d4" providerId="ADAL" clId="{0306A5E2-0535-41FA-B92F-2B985D0B9182}" dt="2023-08-08T15:37:48.466" v="3104"/>
        <pc:sldMkLst>
          <pc:docMk/>
          <pc:sldMk cId="1266921567" sldId="2620"/>
        </pc:sldMkLst>
        <pc:spChg chg="mod">
          <ac:chgData name="Jordan, Sarah" userId="b981e112-628c-4343-a7e6-87adfd7414d4" providerId="ADAL" clId="{0306A5E2-0535-41FA-B92F-2B985D0B9182}" dt="2023-08-08T15:37:44.577" v="3103" actId="20577"/>
          <ac:spMkLst>
            <pc:docMk/>
            <pc:sldMk cId="1266921567" sldId="2620"/>
            <ac:spMk id="2" creationId="{27CBA08E-16E0-7F51-1B70-A34C40C6A98B}"/>
          </ac:spMkLst>
        </pc:sp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8T15:37:48.466" v="3104"/>
              <pc2:cmMkLst xmlns:pc2="http://schemas.microsoft.com/office/powerpoint/2019/9/main/command">
                <pc:docMk/>
                <pc:sldMk cId="1266921567" sldId="2620"/>
                <pc2:cmMk id="{FD8E063A-262A-4C31-B958-C20F6808B4CF}"/>
              </pc2:cmMkLst>
            </pc226:cmChg>
          </p:ext>
        </pc:extLst>
      </pc:sldChg>
      <pc:sldChg chg="modSp new mod">
        <pc:chgData name="Jordan, Sarah" userId="b981e112-628c-4343-a7e6-87adfd7414d4" providerId="ADAL" clId="{0306A5E2-0535-41FA-B92F-2B985D0B9182}" dt="2023-07-28T16:47:54.320" v="228" actId="20577"/>
        <pc:sldMkLst>
          <pc:docMk/>
          <pc:sldMk cId="340153777" sldId="2621"/>
        </pc:sldMkLst>
        <pc:spChg chg="mod">
          <ac:chgData name="Jordan, Sarah" userId="b981e112-628c-4343-a7e6-87adfd7414d4" providerId="ADAL" clId="{0306A5E2-0535-41FA-B92F-2B985D0B9182}" dt="2023-07-28T16:47:39.961" v="184" actId="20577"/>
          <ac:spMkLst>
            <pc:docMk/>
            <pc:sldMk cId="340153777" sldId="2621"/>
            <ac:spMk id="2" creationId="{5809E97A-B080-CEB8-EC36-DDCAED92E0E8}"/>
          </ac:spMkLst>
        </pc:spChg>
        <pc:spChg chg="mod">
          <ac:chgData name="Jordan, Sarah" userId="b981e112-628c-4343-a7e6-87adfd7414d4" providerId="ADAL" clId="{0306A5E2-0535-41FA-B92F-2B985D0B9182}" dt="2023-07-28T16:47:54.320" v="228" actId="20577"/>
          <ac:spMkLst>
            <pc:docMk/>
            <pc:sldMk cId="340153777" sldId="2621"/>
            <ac:spMk id="3" creationId="{0200413F-3193-8408-7165-AFC0E7F7C3F1}"/>
          </ac:spMkLst>
        </pc:spChg>
      </pc:sldChg>
      <pc:sldChg chg="modSp add mod">
        <pc:chgData name="Jordan, Sarah" userId="b981e112-628c-4343-a7e6-87adfd7414d4" providerId="ADAL" clId="{0306A5E2-0535-41FA-B92F-2B985D0B9182}" dt="2023-07-28T16:48:58.378" v="320" actId="313"/>
        <pc:sldMkLst>
          <pc:docMk/>
          <pc:sldMk cId="2231057327" sldId="2622"/>
        </pc:sldMkLst>
        <pc:spChg chg="mod">
          <ac:chgData name="Jordan, Sarah" userId="b981e112-628c-4343-a7e6-87adfd7414d4" providerId="ADAL" clId="{0306A5E2-0535-41FA-B92F-2B985D0B9182}" dt="2023-07-28T16:48:42.269" v="293" actId="6549"/>
          <ac:spMkLst>
            <pc:docMk/>
            <pc:sldMk cId="2231057327" sldId="2622"/>
            <ac:spMk id="2" creationId="{5809E97A-B080-CEB8-EC36-DDCAED92E0E8}"/>
          </ac:spMkLst>
        </pc:spChg>
        <pc:spChg chg="mod">
          <ac:chgData name="Jordan, Sarah" userId="b981e112-628c-4343-a7e6-87adfd7414d4" providerId="ADAL" clId="{0306A5E2-0535-41FA-B92F-2B985D0B9182}" dt="2023-07-28T16:48:58.378" v="320" actId="313"/>
          <ac:spMkLst>
            <pc:docMk/>
            <pc:sldMk cId="2231057327" sldId="2622"/>
            <ac:spMk id="3" creationId="{0200413F-3193-8408-7165-AFC0E7F7C3F1}"/>
          </ac:spMkLst>
        </pc:spChg>
      </pc:sldChg>
      <pc:sldChg chg="modSp add mod">
        <pc:chgData name="Jordan, Sarah" userId="b981e112-628c-4343-a7e6-87adfd7414d4" providerId="ADAL" clId="{0306A5E2-0535-41FA-B92F-2B985D0B9182}" dt="2023-07-28T16:51:27.732" v="475" actId="20577"/>
        <pc:sldMkLst>
          <pc:docMk/>
          <pc:sldMk cId="2549270423" sldId="2623"/>
        </pc:sldMkLst>
        <pc:spChg chg="mod">
          <ac:chgData name="Jordan, Sarah" userId="b981e112-628c-4343-a7e6-87adfd7414d4" providerId="ADAL" clId="{0306A5E2-0535-41FA-B92F-2B985D0B9182}" dt="2023-07-28T16:51:27.732" v="475" actId="20577"/>
          <ac:spMkLst>
            <pc:docMk/>
            <pc:sldMk cId="2549270423" sldId="2623"/>
            <ac:spMk id="2" creationId="{5809E97A-B080-CEB8-EC36-DDCAED92E0E8}"/>
          </ac:spMkLst>
        </pc:spChg>
        <pc:spChg chg="mod">
          <ac:chgData name="Jordan, Sarah" userId="b981e112-628c-4343-a7e6-87adfd7414d4" providerId="ADAL" clId="{0306A5E2-0535-41FA-B92F-2B985D0B9182}" dt="2023-07-28T16:51:24.927" v="470" actId="20577"/>
          <ac:spMkLst>
            <pc:docMk/>
            <pc:sldMk cId="2549270423" sldId="2623"/>
            <ac:spMk id="3" creationId="{0200413F-3193-8408-7165-AFC0E7F7C3F1}"/>
          </ac:spMkLst>
        </pc:spChg>
      </pc:sldChg>
      <pc:sldChg chg="modSp add mod">
        <pc:chgData name="Jordan, Sarah" userId="b981e112-628c-4343-a7e6-87adfd7414d4" providerId="ADAL" clId="{0306A5E2-0535-41FA-B92F-2B985D0B9182}" dt="2023-07-28T16:52:27.158" v="576" actId="20577"/>
        <pc:sldMkLst>
          <pc:docMk/>
          <pc:sldMk cId="1920641265" sldId="2624"/>
        </pc:sldMkLst>
        <pc:spChg chg="mod">
          <ac:chgData name="Jordan, Sarah" userId="b981e112-628c-4343-a7e6-87adfd7414d4" providerId="ADAL" clId="{0306A5E2-0535-41FA-B92F-2B985D0B9182}" dt="2023-07-28T16:51:47.147" v="513" actId="20577"/>
          <ac:spMkLst>
            <pc:docMk/>
            <pc:sldMk cId="1920641265" sldId="2624"/>
            <ac:spMk id="2" creationId="{5809E97A-B080-CEB8-EC36-DDCAED92E0E8}"/>
          </ac:spMkLst>
        </pc:spChg>
        <pc:spChg chg="mod">
          <ac:chgData name="Jordan, Sarah" userId="b981e112-628c-4343-a7e6-87adfd7414d4" providerId="ADAL" clId="{0306A5E2-0535-41FA-B92F-2B985D0B9182}" dt="2023-07-28T16:52:27.158" v="576" actId="20577"/>
          <ac:spMkLst>
            <pc:docMk/>
            <pc:sldMk cId="1920641265" sldId="2624"/>
            <ac:spMk id="3" creationId="{0200413F-3193-8408-7165-AFC0E7F7C3F1}"/>
          </ac:spMkLst>
        </pc:spChg>
      </pc:sldChg>
      <pc:sldChg chg="modSp add mod">
        <pc:chgData name="Jordan, Sarah" userId="b981e112-628c-4343-a7e6-87adfd7414d4" providerId="ADAL" clId="{0306A5E2-0535-41FA-B92F-2B985D0B9182}" dt="2023-07-28T16:53:13.740" v="653" actId="20577"/>
        <pc:sldMkLst>
          <pc:docMk/>
          <pc:sldMk cId="312781591" sldId="2625"/>
        </pc:sldMkLst>
        <pc:spChg chg="mod">
          <ac:chgData name="Jordan, Sarah" userId="b981e112-628c-4343-a7e6-87adfd7414d4" providerId="ADAL" clId="{0306A5E2-0535-41FA-B92F-2B985D0B9182}" dt="2023-07-28T16:53:00.289" v="607" actId="313"/>
          <ac:spMkLst>
            <pc:docMk/>
            <pc:sldMk cId="312781591" sldId="2625"/>
            <ac:spMk id="2" creationId="{5809E97A-B080-CEB8-EC36-DDCAED92E0E8}"/>
          </ac:spMkLst>
        </pc:spChg>
        <pc:spChg chg="mod">
          <ac:chgData name="Jordan, Sarah" userId="b981e112-628c-4343-a7e6-87adfd7414d4" providerId="ADAL" clId="{0306A5E2-0535-41FA-B92F-2B985D0B9182}" dt="2023-07-28T16:53:13.740" v="653" actId="20577"/>
          <ac:spMkLst>
            <pc:docMk/>
            <pc:sldMk cId="312781591" sldId="2625"/>
            <ac:spMk id="3" creationId="{0200413F-3193-8408-7165-AFC0E7F7C3F1}"/>
          </ac:spMkLst>
        </pc:spChg>
      </pc:sldChg>
      <pc:sldChg chg="addSp delSp modSp new mod delAnim modAnim">
        <pc:chgData name="Jordan, Sarah" userId="b981e112-628c-4343-a7e6-87adfd7414d4" providerId="ADAL" clId="{0306A5E2-0535-41FA-B92F-2B985D0B9182}" dt="2023-08-09T13:37:15.551" v="4086" actId="1038"/>
        <pc:sldMkLst>
          <pc:docMk/>
          <pc:sldMk cId="4135605844" sldId="2628"/>
        </pc:sldMkLst>
        <pc:spChg chg="mod">
          <ac:chgData name="Jordan, Sarah" userId="b981e112-628c-4343-a7e6-87adfd7414d4" providerId="ADAL" clId="{0306A5E2-0535-41FA-B92F-2B985D0B9182}" dt="2023-08-08T15:24:23.072" v="2828" actId="20577"/>
          <ac:spMkLst>
            <pc:docMk/>
            <pc:sldMk cId="4135605844" sldId="2628"/>
            <ac:spMk id="2" creationId="{5797DA71-E446-331A-BA2D-342084886AD4}"/>
          </ac:spMkLst>
        </pc:spChg>
        <pc:spChg chg="mod">
          <ac:chgData name="Jordan, Sarah" userId="b981e112-628c-4343-a7e6-87adfd7414d4" providerId="ADAL" clId="{0306A5E2-0535-41FA-B92F-2B985D0B9182}" dt="2023-08-09T13:37:15.551" v="4086" actId="1038"/>
          <ac:spMkLst>
            <pc:docMk/>
            <pc:sldMk cId="4135605844" sldId="2628"/>
            <ac:spMk id="6" creationId="{A4AB5ED3-5AFF-FF6E-DB4A-EAA879916928}"/>
          </ac:spMkLst>
        </pc:spChg>
        <pc:spChg chg="mod topLvl">
          <ac:chgData name="Jordan, Sarah" userId="b981e112-628c-4343-a7e6-87adfd7414d4" providerId="ADAL" clId="{0306A5E2-0535-41FA-B92F-2B985D0B9182}" dt="2023-08-08T15:24:13.134" v="2824" actId="21"/>
          <ac:spMkLst>
            <pc:docMk/>
            <pc:sldMk cId="4135605844" sldId="2628"/>
            <ac:spMk id="9" creationId="{A772E537-7467-0EB5-33F8-8F7FB6C77C38}"/>
          </ac:spMkLst>
        </pc:spChg>
        <pc:spChg chg="add mod">
          <ac:chgData name="Jordan, Sarah" userId="b981e112-628c-4343-a7e6-87adfd7414d4" providerId="ADAL" clId="{0306A5E2-0535-41FA-B92F-2B985D0B9182}" dt="2023-08-09T13:36:20.118" v="4071" actId="14100"/>
          <ac:spMkLst>
            <pc:docMk/>
            <pc:sldMk cId="4135605844" sldId="2628"/>
            <ac:spMk id="12" creationId="{9DC2243A-C907-129B-3348-B2668392D682}"/>
          </ac:spMkLst>
        </pc:spChg>
        <pc:grpChg chg="add mod">
          <ac:chgData name="Jordan, Sarah" userId="b981e112-628c-4343-a7e6-87adfd7414d4" providerId="ADAL" clId="{0306A5E2-0535-41FA-B92F-2B985D0B9182}" dt="2023-08-09T13:36:10.524" v="4068" actId="1076"/>
          <ac:grpSpMkLst>
            <pc:docMk/>
            <pc:sldMk cId="4135605844" sldId="2628"/>
            <ac:grpSpMk id="4" creationId="{35CCF591-C98F-FB04-1003-8DB0DCCEA6F9}"/>
          </ac:grpSpMkLst>
        </pc:grpChg>
        <pc:grpChg chg="add del mod">
          <ac:chgData name="Jordan, Sarah" userId="b981e112-628c-4343-a7e6-87adfd7414d4" providerId="ADAL" clId="{0306A5E2-0535-41FA-B92F-2B985D0B9182}" dt="2023-08-08T15:24:13.134" v="2824" actId="21"/>
          <ac:grpSpMkLst>
            <pc:docMk/>
            <pc:sldMk cId="4135605844" sldId="2628"/>
            <ac:grpSpMk id="7" creationId="{A9F577A1-7EF1-D725-AB08-EDAFE1C58867}"/>
          </ac:grpSpMkLst>
        </pc:grpChg>
        <pc:picChg chg="mod">
          <ac:chgData name="Jordan, Sarah" userId="b981e112-628c-4343-a7e6-87adfd7414d4" providerId="ADAL" clId="{0306A5E2-0535-41FA-B92F-2B985D0B9182}" dt="2023-08-02T16:27:22.959" v="882"/>
          <ac:picMkLst>
            <pc:docMk/>
            <pc:sldMk cId="4135605844" sldId="2628"/>
            <ac:picMk id="5" creationId="{9F00768E-A67D-5C0C-65DC-E16372F30414}"/>
          </ac:picMkLst>
        </pc:picChg>
        <pc:picChg chg="del mod topLvl">
          <ac:chgData name="Jordan, Sarah" userId="b981e112-628c-4343-a7e6-87adfd7414d4" providerId="ADAL" clId="{0306A5E2-0535-41FA-B92F-2B985D0B9182}" dt="2023-08-08T15:24:13.134" v="2824" actId="21"/>
          <ac:picMkLst>
            <pc:docMk/>
            <pc:sldMk cId="4135605844" sldId="2628"/>
            <ac:picMk id="8" creationId="{92F9FB56-B4DB-D443-F53D-A780B0846AF9}"/>
          </ac:picMkLst>
        </pc:picChg>
        <pc:cxnChg chg="add del mod">
          <ac:chgData name="Jordan, Sarah" userId="b981e112-628c-4343-a7e6-87adfd7414d4" providerId="ADAL" clId="{0306A5E2-0535-41FA-B92F-2B985D0B9182}" dt="2023-08-09T13:34:41.203" v="4058" actId="478"/>
          <ac:cxnSpMkLst>
            <pc:docMk/>
            <pc:sldMk cId="4135605844" sldId="2628"/>
            <ac:cxnSpMk id="10" creationId="{1208B2A8-2D5F-5D20-B235-2BEC496E21BC}"/>
          </ac:cxnSpMkLst>
        </pc:cxnChg>
      </pc:sldChg>
      <pc:sldChg chg="modSp mod addCm modCm modNotesTx">
        <pc:chgData name="Jordan, Sarah" userId="b981e112-628c-4343-a7e6-87adfd7414d4" providerId="ADAL" clId="{0306A5E2-0535-41FA-B92F-2B985D0B9182}" dt="2023-08-09T14:09:42.808" v="5044"/>
        <pc:sldMkLst>
          <pc:docMk/>
          <pc:sldMk cId="588732816" sldId="2630"/>
        </pc:sldMkLst>
        <pc:spChg chg="mod">
          <ac:chgData name="Jordan, Sarah" userId="b981e112-628c-4343-a7e6-87adfd7414d4" providerId="ADAL" clId="{0306A5E2-0535-41FA-B92F-2B985D0B9182}" dt="2023-08-09T14:07:56.692" v="4940" actId="208"/>
          <ac:spMkLst>
            <pc:docMk/>
            <pc:sldMk cId="588732816" sldId="2630"/>
            <ac:spMk id="2" creationId="{AE1F2BC7-9833-CC44-6789-D344FC0C4787}"/>
          </ac:spMkLst>
        </pc:sp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0306A5E2-0535-41FA-B92F-2B985D0B9182}" dt="2023-08-09T14:09:42.808" v="5044"/>
              <pc2:cmMkLst xmlns:pc2="http://schemas.microsoft.com/office/powerpoint/2019/9/main/command">
                <pc:docMk/>
                <pc:sldMk cId="588732816" sldId="2630"/>
                <pc2:cmMk id="{1191B396-DE1C-407A-B646-5A2E967EA5DA}"/>
              </pc2:cmMkLst>
            </pc226:cmChg>
          </p:ext>
        </pc:extLst>
      </pc:sldChg>
      <pc:sldChg chg="addSp modSp new mod">
        <pc:chgData name="Jordan, Sarah" userId="b981e112-628c-4343-a7e6-87adfd7414d4" providerId="ADAL" clId="{0306A5E2-0535-41FA-B92F-2B985D0B9182}" dt="2023-08-09T13:36:48.197" v="4077" actId="164"/>
        <pc:sldMkLst>
          <pc:docMk/>
          <pc:sldMk cId="2519634363" sldId="2647"/>
        </pc:sldMkLst>
        <pc:spChg chg="mod">
          <ac:chgData name="Jordan, Sarah" userId="b981e112-628c-4343-a7e6-87adfd7414d4" providerId="ADAL" clId="{0306A5E2-0535-41FA-B92F-2B985D0B9182}" dt="2023-08-08T15:24:28.607" v="2837" actId="20577"/>
          <ac:spMkLst>
            <pc:docMk/>
            <pc:sldMk cId="2519634363" sldId="2647"/>
            <ac:spMk id="2" creationId="{3DB2A6F8-3F07-EB36-B7EF-07C5A0288147}"/>
          </ac:spMkLst>
        </pc:spChg>
        <pc:spChg chg="add mod">
          <ac:chgData name="Jordan, Sarah" userId="b981e112-628c-4343-a7e6-87adfd7414d4" providerId="ADAL" clId="{0306A5E2-0535-41FA-B92F-2B985D0B9182}" dt="2023-08-09T13:36:48.197" v="4077" actId="164"/>
          <ac:spMkLst>
            <pc:docMk/>
            <pc:sldMk cId="2519634363" sldId="2647"/>
            <ac:spMk id="5" creationId="{BE2079EA-E6E5-4B8D-2F09-CC51FEB3046C}"/>
          </ac:spMkLst>
        </pc:spChg>
        <pc:grpChg chg="add mod">
          <ac:chgData name="Jordan, Sarah" userId="b981e112-628c-4343-a7e6-87adfd7414d4" providerId="ADAL" clId="{0306A5E2-0535-41FA-B92F-2B985D0B9182}" dt="2023-08-09T13:36:48.197" v="4077" actId="164"/>
          <ac:grpSpMkLst>
            <pc:docMk/>
            <pc:sldMk cId="2519634363" sldId="2647"/>
            <ac:grpSpMk id="6" creationId="{4E27A044-01B4-203C-4E69-F20231846ECA}"/>
          </ac:grpSpMkLst>
        </pc:grpChg>
        <pc:picChg chg="add mod">
          <ac:chgData name="Jordan, Sarah" userId="b981e112-628c-4343-a7e6-87adfd7414d4" providerId="ADAL" clId="{0306A5E2-0535-41FA-B92F-2B985D0B9182}" dt="2023-08-09T13:36:48.197" v="4077" actId="164"/>
          <ac:picMkLst>
            <pc:docMk/>
            <pc:sldMk cId="2519634363" sldId="2647"/>
            <ac:picMk id="4" creationId="{1ABB06C7-C60E-09EE-BD67-C39F5F22F897}"/>
          </ac:picMkLst>
        </pc:picChg>
      </pc:sldChg>
      <pc:sldChg chg="modSp new del mod">
        <pc:chgData name="Jordan, Sarah" userId="b981e112-628c-4343-a7e6-87adfd7414d4" providerId="ADAL" clId="{0306A5E2-0535-41FA-B92F-2B985D0B9182}" dt="2023-08-08T16:20:18.727" v="3489" actId="47"/>
        <pc:sldMkLst>
          <pc:docMk/>
          <pc:sldMk cId="317192" sldId="2648"/>
        </pc:sldMkLst>
        <pc:spChg chg="mod">
          <ac:chgData name="Jordan, Sarah" userId="b981e112-628c-4343-a7e6-87adfd7414d4" providerId="ADAL" clId="{0306A5E2-0535-41FA-B92F-2B985D0B9182}" dt="2023-08-08T15:40:05.504" v="3189" actId="20577"/>
          <ac:spMkLst>
            <pc:docMk/>
            <pc:sldMk cId="317192" sldId="2648"/>
            <ac:spMk id="2" creationId="{A47DCB0E-AEEA-AC9F-3FB6-E011C5298535}"/>
          </ac:spMkLst>
        </pc:spChg>
        <pc:spChg chg="mod">
          <ac:chgData name="Jordan, Sarah" userId="b981e112-628c-4343-a7e6-87adfd7414d4" providerId="ADAL" clId="{0306A5E2-0535-41FA-B92F-2B985D0B9182}" dt="2023-08-08T15:41:29.923" v="3219" actId="20577"/>
          <ac:spMkLst>
            <pc:docMk/>
            <pc:sldMk cId="317192" sldId="2648"/>
            <ac:spMk id="3" creationId="{762877E8-FF6A-10DB-4CEB-6830178A46EA}"/>
          </ac:spMkLst>
        </pc:spChg>
      </pc:sldChg>
      <pc:sldChg chg="addSp modSp new del mod modAnim">
        <pc:chgData name="Jordan, Sarah" userId="b981e112-628c-4343-a7e6-87adfd7414d4" providerId="ADAL" clId="{0306A5E2-0535-41FA-B92F-2B985D0B9182}" dt="2023-08-09T13:50:52.370" v="4600" actId="47"/>
        <pc:sldMkLst>
          <pc:docMk/>
          <pc:sldMk cId="1883033141" sldId="2649"/>
        </pc:sldMkLst>
        <pc:spChg chg="mod">
          <ac:chgData name="Jordan, Sarah" userId="b981e112-628c-4343-a7e6-87adfd7414d4" providerId="ADAL" clId="{0306A5E2-0535-41FA-B92F-2B985D0B9182}" dt="2023-08-08T15:41:46.294" v="3234" actId="5793"/>
          <ac:spMkLst>
            <pc:docMk/>
            <pc:sldMk cId="1883033141" sldId="2649"/>
            <ac:spMk id="2" creationId="{4AC0B204-8273-D78E-B1D9-DC7C6C2A836E}"/>
          </ac:spMkLst>
        </pc:spChg>
        <pc:spChg chg="mod">
          <ac:chgData name="Jordan, Sarah" userId="b981e112-628c-4343-a7e6-87adfd7414d4" providerId="ADAL" clId="{0306A5E2-0535-41FA-B92F-2B985D0B9182}" dt="2023-08-09T13:45:26.825" v="4444" actId="20577"/>
          <ac:spMkLst>
            <pc:docMk/>
            <pc:sldMk cId="1883033141" sldId="2649"/>
            <ac:spMk id="3" creationId="{7870A5DD-0F25-4B4D-C032-89BC7A1FC63E}"/>
          </ac:spMkLst>
        </pc:spChg>
        <pc:spChg chg="add mod">
          <ac:chgData name="Jordan, Sarah" userId="b981e112-628c-4343-a7e6-87adfd7414d4" providerId="ADAL" clId="{0306A5E2-0535-41FA-B92F-2B985D0B9182}" dt="2023-08-09T13:39:31.645" v="4137" actId="1076"/>
          <ac:spMkLst>
            <pc:docMk/>
            <pc:sldMk cId="1883033141" sldId="2649"/>
            <ac:spMk id="4" creationId="{EF7E8E15-5054-DB05-2D42-3AE07977A0E7}"/>
          </ac:spMkLst>
        </pc:spChg>
        <pc:spChg chg="add mod">
          <ac:chgData name="Jordan, Sarah" userId="b981e112-628c-4343-a7e6-87adfd7414d4" providerId="ADAL" clId="{0306A5E2-0535-41FA-B92F-2B985D0B9182}" dt="2023-08-09T13:40:24.901" v="4162" actId="1076"/>
          <ac:spMkLst>
            <pc:docMk/>
            <pc:sldMk cId="1883033141" sldId="2649"/>
            <ac:spMk id="5" creationId="{2AB3E1DE-65B9-91F7-7884-7ACF399A2B61}"/>
          </ac:spMkLst>
        </pc:spChg>
      </pc:sldChg>
      <pc:sldChg chg="new del">
        <pc:chgData name="Jordan, Sarah" userId="b981e112-628c-4343-a7e6-87adfd7414d4" providerId="ADAL" clId="{0306A5E2-0535-41FA-B92F-2B985D0B9182}" dt="2023-08-08T15:42:17.325" v="3236" actId="2696"/>
        <pc:sldMkLst>
          <pc:docMk/>
          <pc:sldMk cId="1273152504" sldId="2650"/>
        </pc:sldMkLst>
      </pc:sldChg>
      <pc:sldChg chg="addSp delSp modSp new mod modAnim modCm">
        <pc:chgData name="Jordan, Sarah" userId="b981e112-628c-4343-a7e6-87adfd7414d4" providerId="ADAL" clId="{0306A5E2-0535-41FA-B92F-2B985D0B9182}" dt="2023-08-09T14:02:53.227" v="4907"/>
        <pc:sldMkLst>
          <pc:docMk/>
          <pc:sldMk cId="2991999514" sldId="2650"/>
        </pc:sldMkLst>
        <pc:spChg chg="mod">
          <ac:chgData name="Jordan, Sarah" userId="b981e112-628c-4343-a7e6-87adfd7414d4" providerId="ADAL" clId="{0306A5E2-0535-41FA-B92F-2B985D0B9182}" dt="2023-08-08T17:10:10.541" v="3552" actId="20577"/>
          <ac:spMkLst>
            <pc:docMk/>
            <pc:sldMk cId="2991999514" sldId="2650"/>
            <ac:spMk id="2" creationId="{D8D1AE49-AB35-6FAB-CDBE-0EBD1C5D8696}"/>
          </ac:spMkLst>
        </pc:spChg>
        <pc:spChg chg="mod">
          <ac:chgData name="Jordan, Sarah" userId="b981e112-628c-4343-a7e6-87adfd7414d4" providerId="ADAL" clId="{0306A5E2-0535-41FA-B92F-2B985D0B9182}" dt="2023-08-08T20:37:54.765" v="3765" actId="20577"/>
          <ac:spMkLst>
            <pc:docMk/>
            <pc:sldMk cId="2991999514" sldId="2650"/>
            <ac:spMk id="3" creationId="{9523AEB4-74E4-AE54-C895-76845089D613}"/>
          </ac:spMkLst>
        </pc:spChg>
        <pc:picChg chg="add del mod">
          <ac:chgData name="Jordan, Sarah" userId="b981e112-628c-4343-a7e6-87adfd7414d4" providerId="ADAL" clId="{0306A5E2-0535-41FA-B92F-2B985D0B9182}" dt="2023-08-08T20:39:58.202" v="3783" actId="478"/>
          <ac:picMkLst>
            <pc:docMk/>
            <pc:sldMk cId="2991999514" sldId="2650"/>
            <ac:picMk id="5" creationId="{738E500A-0D52-1F65-0A55-09C7C19F93E8}"/>
          </ac:picMkLst>
        </pc:picChg>
        <pc:picChg chg="add mod">
          <ac:chgData name="Jordan, Sarah" userId="b981e112-628c-4343-a7e6-87adfd7414d4" providerId="ADAL" clId="{0306A5E2-0535-41FA-B92F-2B985D0B9182}" dt="2023-08-08T20:40:52.372" v="3792" actId="1440"/>
          <ac:picMkLst>
            <pc:docMk/>
            <pc:sldMk cId="2991999514" sldId="2650"/>
            <ac:picMk id="9" creationId="{AE79F344-B30F-0409-E7CC-2FD8A67FDEB6}"/>
          </ac:picMkLst>
        </pc:picChg>
        <pc:cxnChg chg="add mod">
          <ac:chgData name="Jordan, Sarah" userId="b981e112-628c-4343-a7e6-87adfd7414d4" providerId="ADAL" clId="{0306A5E2-0535-41FA-B92F-2B985D0B9182}" dt="2023-08-08T20:40:55.711" v="3797" actId="1037"/>
          <ac:cxnSpMkLst>
            <pc:docMk/>
            <pc:sldMk cId="2991999514" sldId="2650"/>
            <ac:cxnSpMk id="7" creationId="{4987D77E-EBC1-9117-B77C-ECEDAA78F07D}"/>
          </ac:cxnSpMkLst>
        </pc:cxnChg>
        <pc:cxnChg chg="add mod">
          <ac:chgData name="Jordan, Sarah" userId="b981e112-628c-4343-a7e6-87adfd7414d4" providerId="ADAL" clId="{0306A5E2-0535-41FA-B92F-2B985D0B9182}" dt="2023-08-08T20:40:45.114" v="3791" actId="14100"/>
          <ac:cxnSpMkLst>
            <pc:docMk/>
            <pc:sldMk cId="2991999514" sldId="2650"/>
            <ac:cxnSpMk id="10" creationId="{0A888704-5AD5-E216-9548-CB06B461A077}"/>
          </ac:cxnSpMkLst>
        </pc:cxn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9T14:02:53.227" v="4907"/>
              <pc2:cmMkLst xmlns:pc2="http://schemas.microsoft.com/office/powerpoint/2019/9/main/command">
                <pc:docMk/>
                <pc:sldMk cId="2991999514" sldId="2650"/>
                <pc2:cmMk id="{C1320F28-2F9D-4BAE-B971-F6C1E89504B6}"/>
              </pc2:cmMkLst>
            </pc226:cmChg>
          </p:ext>
        </pc:extLst>
      </pc:sldChg>
      <pc:sldChg chg="add">
        <pc:chgData name="Jordan, Sarah" userId="b981e112-628c-4343-a7e6-87adfd7414d4" providerId="ADAL" clId="{0306A5E2-0535-41FA-B92F-2B985D0B9182}" dt="2023-08-08T16:20:15.630" v="3488"/>
        <pc:sldMkLst>
          <pc:docMk/>
          <pc:sldMk cId="2800378658" sldId="2651"/>
        </pc:sldMkLst>
      </pc:sldChg>
      <pc:sldChg chg="addSp modSp new del mod">
        <pc:chgData name="Jordan, Sarah" userId="b981e112-628c-4343-a7e6-87adfd7414d4" providerId="ADAL" clId="{0306A5E2-0535-41FA-B92F-2B985D0B9182}" dt="2023-08-09T13:54:48.814" v="4635" actId="47"/>
        <pc:sldMkLst>
          <pc:docMk/>
          <pc:sldMk cId="2104166950" sldId="2652"/>
        </pc:sldMkLst>
        <pc:spChg chg="mod">
          <ac:chgData name="Jordan, Sarah" userId="b981e112-628c-4343-a7e6-87adfd7414d4" providerId="ADAL" clId="{0306A5E2-0535-41FA-B92F-2B985D0B9182}" dt="2023-08-08T16:21:19.771" v="3499" actId="20577"/>
          <ac:spMkLst>
            <pc:docMk/>
            <pc:sldMk cId="2104166950" sldId="2652"/>
            <ac:spMk id="2" creationId="{7933975A-6221-0F9B-5351-056AEA54C9D2}"/>
          </ac:spMkLst>
        </pc:spChg>
        <pc:spChg chg="mod">
          <ac:chgData name="Jordan, Sarah" userId="b981e112-628c-4343-a7e6-87adfd7414d4" providerId="ADAL" clId="{0306A5E2-0535-41FA-B92F-2B985D0B9182}" dt="2023-08-09T13:45:05.967" v="4419" actId="20577"/>
          <ac:spMkLst>
            <pc:docMk/>
            <pc:sldMk cId="2104166950" sldId="2652"/>
            <ac:spMk id="3" creationId="{E2F0274A-C9CF-0C53-BD01-37C6DD7FD315}"/>
          </ac:spMkLst>
        </pc:spChg>
        <pc:picChg chg="add mod">
          <ac:chgData name="Jordan, Sarah" userId="b981e112-628c-4343-a7e6-87adfd7414d4" providerId="ADAL" clId="{0306A5E2-0535-41FA-B92F-2B985D0B9182}" dt="2023-08-09T13:44:09.953" v="4316" actId="1036"/>
          <ac:picMkLst>
            <pc:docMk/>
            <pc:sldMk cId="2104166950" sldId="2652"/>
            <ac:picMk id="5" creationId="{D7EE2F68-FAF7-BB3B-9E95-06DA15094D2B}"/>
          </ac:picMkLst>
        </pc:picChg>
      </pc:sldChg>
      <pc:sldChg chg="addSp modSp new mod modAnim">
        <pc:chgData name="Jordan, Sarah" userId="b981e112-628c-4343-a7e6-87adfd7414d4" providerId="ADAL" clId="{0306A5E2-0535-41FA-B92F-2B985D0B9182}" dt="2023-08-08T20:43:50.687" v="3938" actId="20577"/>
        <pc:sldMkLst>
          <pc:docMk/>
          <pc:sldMk cId="2458710250" sldId="2654"/>
        </pc:sldMkLst>
        <pc:spChg chg="mod">
          <ac:chgData name="Jordan, Sarah" userId="b981e112-628c-4343-a7e6-87adfd7414d4" providerId="ADAL" clId="{0306A5E2-0535-41FA-B92F-2B985D0B9182}" dt="2023-08-08T20:35:47.470" v="3579" actId="20577"/>
          <ac:spMkLst>
            <pc:docMk/>
            <pc:sldMk cId="2458710250" sldId="2654"/>
            <ac:spMk id="2" creationId="{702B023E-263F-E6C9-E8E6-4AB7D3F8943A}"/>
          </ac:spMkLst>
        </pc:spChg>
        <pc:spChg chg="mod">
          <ac:chgData name="Jordan, Sarah" userId="b981e112-628c-4343-a7e6-87adfd7414d4" providerId="ADAL" clId="{0306A5E2-0535-41FA-B92F-2B985D0B9182}" dt="2023-08-08T20:43:50.687" v="3938" actId="20577"/>
          <ac:spMkLst>
            <pc:docMk/>
            <pc:sldMk cId="2458710250" sldId="2654"/>
            <ac:spMk id="3" creationId="{AD0659FD-79F6-3860-938E-A2A42378F7FF}"/>
          </ac:spMkLst>
        </pc:spChg>
        <pc:picChg chg="add mod modCrop">
          <ac:chgData name="Jordan, Sarah" userId="b981e112-628c-4343-a7e6-87adfd7414d4" providerId="ADAL" clId="{0306A5E2-0535-41FA-B92F-2B985D0B9182}" dt="2023-08-08T20:42:56.025" v="3918" actId="14100"/>
          <ac:picMkLst>
            <pc:docMk/>
            <pc:sldMk cId="2458710250" sldId="2654"/>
            <ac:picMk id="5" creationId="{1C7ACEE6-5C92-05EE-E22B-793B50A89388}"/>
          </ac:picMkLst>
        </pc:picChg>
        <pc:cxnChg chg="add mod">
          <ac:chgData name="Jordan, Sarah" userId="b981e112-628c-4343-a7e6-87adfd7414d4" providerId="ADAL" clId="{0306A5E2-0535-41FA-B92F-2B985D0B9182}" dt="2023-08-08T20:43:16.783" v="3920" actId="1076"/>
          <ac:cxnSpMkLst>
            <pc:docMk/>
            <pc:sldMk cId="2458710250" sldId="2654"/>
            <ac:cxnSpMk id="6" creationId="{E546A0EF-45D9-DF32-022E-3F38CAF373FB}"/>
          </ac:cxnSpMkLst>
        </pc:cxnChg>
        <pc:cxnChg chg="add mod">
          <ac:chgData name="Jordan, Sarah" userId="b981e112-628c-4343-a7e6-87adfd7414d4" providerId="ADAL" clId="{0306A5E2-0535-41FA-B92F-2B985D0B9182}" dt="2023-08-08T20:43:33.734" v="3923" actId="1036"/>
          <ac:cxnSpMkLst>
            <pc:docMk/>
            <pc:sldMk cId="2458710250" sldId="2654"/>
            <ac:cxnSpMk id="7" creationId="{05030A9E-03E3-EA3C-14B5-A7B4470DB4D9}"/>
          </ac:cxnSpMkLst>
        </pc:cxnChg>
      </pc:sldChg>
      <pc:sldChg chg="modSp mod addCm modCm">
        <pc:chgData name="Jordan, Sarah" userId="b981e112-628c-4343-a7e6-87adfd7414d4" providerId="ADAL" clId="{0306A5E2-0535-41FA-B92F-2B985D0B9182}" dt="2023-08-09T14:02:31.836" v="4906"/>
        <pc:sldMkLst>
          <pc:docMk/>
          <pc:sldMk cId="2408091502" sldId="2655"/>
        </pc:sldMkLst>
        <pc:spChg chg="mod">
          <ac:chgData name="Jordan, Sarah" userId="b981e112-628c-4343-a7e6-87adfd7414d4" providerId="ADAL" clId="{0306A5E2-0535-41FA-B92F-2B985D0B9182}" dt="2023-08-09T14:00:08.392" v="4808" actId="20577"/>
          <ac:spMkLst>
            <pc:docMk/>
            <pc:sldMk cId="2408091502" sldId="2655"/>
            <ac:spMk id="4" creationId="{3B9E75C1-48A3-CC4B-FCFA-B0EA908D631A}"/>
          </ac:spMkLst>
        </pc:spChg>
        <pc:spChg chg="mod">
          <ac:chgData name="Jordan, Sarah" userId="b981e112-628c-4343-a7e6-87adfd7414d4" providerId="ADAL" clId="{0306A5E2-0535-41FA-B92F-2B985D0B9182}" dt="2023-08-09T13:56:03.983" v="4641" actId="207"/>
          <ac:spMkLst>
            <pc:docMk/>
            <pc:sldMk cId="2408091502" sldId="2655"/>
            <ac:spMk id="9" creationId="{5E1D5B80-5A49-1EAE-068A-769D93FD5537}"/>
          </ac:spMkLst>
        </pc:spChg>
        <pc:spChg chg="mod">
          <ac:chgData name="Jordan, Sarah" userId="b981e112-628c-4343-a7e6-87adfd7414d4" providerId="ADAL" clId="{0306A5E2-0535-41FA-B92F-2B985D0B9182}" dt="2023-08-09T13:55:46.543" v="4638" actId="207"/>
          <ac:spMkLst>
            <pc:docMk/>
            <pc:sldMk cId="2408091502" sldId="2655"/>
            <ac:spMk id="12" creationId="{D87C52B4-092B-9B4A-72CF-48DE24A101BD}"/>
          </ac:spMkLst>
        </pc:spChg>
        <pc:spChg chg="mod">
          <ac:chgData name="Jordan, Sarah" userId="b981e112-628c-4343-a7e6-87adfd7414d4" providerId="ADAL" clId="{0306A5E2-0535-41FA-B92F-2B985D0B9182}" dt="2023-08-09T14:01:50.630" v="4904" actId="20577"/>
          <ac:spMkLst>
            <pc:docMk/>
            <pc:sldMk cId="2408091502" sldId="2655"/>
            <ac:spMk id="17" creationId="{E039F476-69E4-6617-FE87-31F7F2909393}"/>
          </ac:spMkLst>
        </pc:spChg>
        <pc:grpChg chg="mod">
          <ac:chgData name="Jordan, Sarah" userId="b981e112-628c-4343-a7e6-87adfd7414d4" providerId="ADAL" clId="{0306A5E2-0535-41FA-B92F-2B985D0B9182}" dt="2023-08-09T13:55:46.543" v="4638" actId="207"/>
          <ac:grpSpMkLst>
            <pc:docMk/>
            <pc:sldMk cId="2408091502" sldId="2655"/>
            <ac:grpSpMk id="8" creationId="{2ECEF4CA-D0DF-4103-50CF-FE18E201C7D6}"/>
          </ac:grpSpMkLst>
        </pc:grpChg>
        <pc:extLst>
          <p:ext xmlns:p="http://schemas.openxmlformats.org/presentationml/2006/main" uri="{D6D511B9-2390-475A-947B-AFAB55BFBCF1}">
            <pc226:cmChg xmlns:pc226="http://schemas.microsoft.com/office/powerpoint/2022/06/main/command" chg="mod">
              <pc226:chgData name="Jordan, Sarah" userId="b981e112-628c-4343-a7e6-87adfd7414d4" providerId="ADAL" clId="{0306A5E2-0535-41FA-B92F-2B985D0B9182}" dt="2023-08-09T14:02:31.836" v="4906"/>
              <pc2:cmMkLst xmlns:pc2="http://schemas.microsoft.com/office/powerpoint/2019/9/main/command">
                <pc:docMk/>
                <pc:sldMk cId="2408091502" sldId="2655"/>
                <pc2:cmMk id="{C60DFF7A-9DE3-4828-9484-51705B4BF267}"/>
              </pc2:cmMkLst>
            </pc226:cmChg>
            <pc226:cmChg xmlns:pc226="http://schemas.microsoft.com/office/powerpoint/2022/06/main/command" chg="add">
              <pc226:chgData name="Jordan, Sarah" userId="b981e112-628c-4343-a7e6-87adfd7414d4" providerId="ADAL" clId="{0306A5E2-0535-41FA-B92F-2B985D0B9182}" dt="2023-08-09T14:02:26.598" v="4905"/>
              <pc2:cmMkLst xmlns:pc2="http://schemas.microsoft.com/office/powerpoint/2019/9/main/command">
                <pc:docMk/>
                <pc:sldMk cId="2408091502" sldId="2655"/>
                <pc2:cmMk id="{EB7556CC-2568-4253-8703-7F13F063C58C}"/>
              </pc2:cmMkLst>
            </pc226:cmChg>
          </p:ext>
        </pc:extLst>
      </pc:sldChg>
      <pc:sldChg chg="modSp add mod modAnim delCm">
        <pc:chgData name="Jordan, Sarah" userId="b981e112-628c-4343-a7e6-87adfd7414d4" providerId="ADAL" clId="{0306A5E2-0535-41FA-B92F-2B985D0B9182}" dt="2023-08-09T14:11:51.985" v="5066" actId="403"/>
        <pc:sldMkLst>
          <pc:docMk/>
          <pc:sldMk cId="742643309" sldId="2662"/>
        </pc:sldMkLst>
        <pc:spChg chg="mod">
          <ac:chgData name="Jordan, Sarah" userId="b981e112-628c-4343-a7e6-87adfd7414d4" providerId="ADAL" clId="{0306A5E2-0535-41FA-B92F-2B985D0B9182}" dt="2023-08-09T14:11:51.985" v="5066" actId="403"/>
          <ac:spMkLst>
            <pc:docMk/>
            <pc:sldMk cId="742643309" sldId="2662"/>
            <ac:spMk id="2" creationId="{66201558-9A48-7F4B-0A69-A3C28A2779DA}"/>
          </ac:spMkLst>
        </pc:spChg>
        <pc:extLst>
          <p:ext xmlns:p="http://schemas.openxmlformats.org/presentationml/2006/main" uri="{D6D511B9-2390-475A-947B-AFAB55BFBCF1}">
            <pc226:cmChg xmlns:pc226="http://schemas.microsoft.com/office/powerpoint/2022/06/main/command" chg="del">
              <pc226:chgData name="Jordan, Sarah" userId="b981e112-628c-4343-a7e6-87adfd7414d4" providerId="ADAL" clId="{0306A5E2-0535-41FA-B92F-2B985D0B9182}" dt="2023-08-09T13:51:16.080" v="4601"/>
              <pc2:cmMkLst xmlns:pc2="http://schemas.microsoft.com/office/powerpoint/2019/9/main/command">
                <pc:docMk/>
                <pc:sldMk cId="742643309" sldId="2662"/>
                <pc2:cmMk id="{874D3BFE-C098-441D-A2C8-1F8F93760A01}"/>
              </pc2:cmMkLst>
            </pc226:cmChg>
          </p:ext>
        </pc:extLst>
      </pc:sldChg>
      <pc:sldChg chg="modSp add mod">
        <pc:chgData name="Jordan, Sarah" userId="b981e112-628c-4343-a7e6-87adfd7414d4" providerId="ADAL" clId="{0306A5E2-0535-41FA-B92F-2B985D0B9182}" dt="2023-08-09T14:12:11.980" v="5067" actId="404"/>
        <pc:sldMkLst>
          <pc:docMk/>
          <pc:sldMk cId="1637733161" sldId="2663"/>
        </pc:sldMkLst>
        <pc:spChg chg="mod">
          <ac:chgData name="Jordan, Sarah" userId="b981e112-628c-4343-a7e6-87adfd7414d4" providerId="ADAL" clId="{0306A5E2-0535-41FA-B92F-2B985D0B9182}" dt="2023-08-09T14:12:11.980" v="5067" actId="404"/>
          <ac:spMkLst>
            <pc:docMk/>
            <pc:sldMk cId="1637733161" sldId="2663"/>
            <ac:spMk id="2" creationId="{66201558-9A48-7F4B-0A69-A3C28A2779DA}"/>
          </ac:spMkLst>
        </pc:spChg>
      </pc:sldChg>
      <pc:sldMasterChg chg="addSldLayout modSldLayout">
        <pc:chgData name="Jordan, Sarah" userId="b981e112-628c-4343-a7e6-87adfd7414d4" providerId="ADAL" clId="{0306A5E2-0535-41FA-B92F-2B985D0B9182}" dt="2023-07-28T16:45:11.221" v="125" actId="27028"/>
        <pc:sldMasterMkLst>
          <pc:docMk/>
          <pc:sldMasterMk cId="1298742499" sldId="2147483686"/>
        </pc:sldMasterMkLst>
        <pc:sldLayoutChg chg="add">
          <pc:chgData name="Jordan, Sarah" userId="b981e112-628c-4343-a7e6-87adfd7414d4" providerId="ADAL" clId="{0306A5E2-0535-41FA-B92F-2B985D0B9182}" dt="2023-07-28T16:42:44.760" v="115" actId="27028"/>
          <pc:sldLayoutMkLst>
            <pc:docMk/>
            <pc:sldMasterMk cId="1298742499" sldId="2147483686"/>
            <pc:sldLayoutMk cId="1891488785" sldId="2147483687"/>
          </pc:sldLayoutMkLst>
        </pc:sldLayoutChg>
        <pc:sldLayoutChg chg="replId">
          <pc:chgData name="Jordan, Sarah" userId="b981e112-628c-4343-a7e6-87adfd7414d4" providerId="ADAL" clId="{0306A5E2-0535-41FA-B92F-2B985D0B9182}" dt="2023-07-28T16:42:44.760" v="115" actId="27028"/>
          <pc:sldLayoutMkLst>
            <pc:docMk/>
            <pc:sldMasterMk cId="1298742499" sldId="2147483686"/>
            <pc:sldLayoutMk cId="1910387960" sldId="2147483688"/>
          </pc:sldLayoutMkLst>
        </pc:sldLayoutChg>
        <pc:sldLayoutChg chg="add">
          <pc:chgData name="Jordan, Sarah" userId="b981e112-628c-4343-a7e6-87adfd7414d4" providerId="ADAL" clId="{0306A5E2-0535-41FA-B92F-2B985D0B9182}" dt="2023-07-28T16:42:58.589" v="119" actId="27028"/>
          <pc:sldLayoutMkLst>
            <pc:docMk/>
            <pc:sldMasterMk cId="1298742499" sldId="2147483686"/>
            <pc:sldLayoutMk cId="3735647201" sldId="2147483689"/>
          </pc:sldLayoutMkLst>
        </pc:sldLayoutChg>
        <pc:sldLayoutChg chg="add">
          <pc:chgData name="Jordan, Sarah" userId="b981e112-628c-4343-a7e6-87adfd7414d4" providerId="ADAL" clId="{0306A5E2-0535-41FA-B92F-2B985D0B9182}" dt="2023-07-28T16:45:11.221" v="125" actId="27028"/>
          <pc:sldLayoutMkLst>
            <pc:docMk/>
            <pc:sldMasterMk cId="1298742499" sldId="2147483686"/>
            <pc:sldLayoutMk cId="3319007297" sldId="2147483690"/>
          </pc:sldLayoutMkLst>
        </pc:sldLayoutChg>
      </pc:sldMasterChg>
    </pc:docChg>
  </pc:docChgLst>
  <pc:docChgLst>
    <pc:chgData name="Sarah Jordan" userId="b981e112-628c-4343-a7e6-87adfd7414d4" providerId="ADAL" clId="{A740A7B5-838F-4B7C-95A8-4A93B58DA43F}"/>
    <pc:docChg chg="delSld modSld">
      <pc:chgData name="Sarah Jordan" userId="b981e112-628c-4343-a7e6-87adfd7414d4" providerId="ADAL" clId="{A740A7B5-838F-4B7C-95A8-4A93B58DA43F}" dt="2023-08-22T20:38:08.982" v="117" actId="20577"/>
      <pc:docMkLst>
        <pc:docMk/>
      </pc:docMkLst>
      <pc:sldChg chg="modNotesTx">
        <pc:chgData name="Sarah Jordan" userId="b981e112-628c-4343-a7e6-87adfd7414d4" providerId="ADAL" clId="{A740A7B5-838F-4B7C-95A8-4A93B58DA43F}" dt="2023-08-22T20:28:52.932" v="6" actId="6549"/>
        <pc:sldMkLst>
          <pc:docMk/>
          <pc:sldMk cId="282484487" sldId="270"/>
        </pc:sldMkLst>
      </pc:sldChg>
      <pc:sldChg chg="modNotesTx">
        <pc:chgData name="Sarah Jordan" userId="b981e112-628c-4343-a7e6-87adfd7414d4" providerId="ADAL" clId="{A740A7B5-838F-4B7C-95A8-4A93B58DA43F}" dt="2023-08-22T20:36:03.030" v="101" actId="6549"/>
        <pc:sldMkLst>
          <pc:docMk/>
          <pc:sldMk cId="3929767673" sldId="2454"/>
        </pc:sldMkLst>
      </pc:sldChg>
      <pc:sldChg chg="modNotesTx">
        <pc:chgData name="Sarah Jordan" userId="b981e112-628c-4343-a7e6-87adfd7414d4" providerId="ADAL" clId="{A740A7B5-838F-4B7C-95A8-4A93B58DA43F}" dt="2023-08-22T20:29:07.507" v="8" actId="6549"/>
        <pc:sldMkLst>
          <pc:docMk/>
          <pc:sldMk cId="2936596712" sldId="2497"/>
        </pc:sldMkLst>
      </pc:sldChg>
      <pc:sldChg chg="del">
        <pc:chgData name="Sarah Jordan" userId="b981e112-628c-4343-a7e6-87adfd7414d4" providerId="ADAL" clId="{A740A7B5-838F-4B7C-95A8-4A93B58DA43F}" dt="2023-08-22T20:29:45.888" v="13" actId="47"/>
        <pc:sldMkLst>
          <pc:docMk/>
          <pc:sldMk cId="3602024569" sldId="2499"/>
        </pc:sldMkLst>
      </pc:sldChg>
      <pc:sldChg chg="modNotesTx">
        <pc:chgData name="Sarah Jordan" userId="b981e112-628c-4343-a7e6-87adfd7414d4" providerId="ADAL" clId="{A740A7B5-838F-4B7C-95A8-4A93B58DA43F}" dt="2023-08-22T20:34:52.941" v="82" actId="6549"/>
        <pc:sldMkLst>
          <pc:docMk/>
          <pc:sldMk cId="1510127040" sldId="2507"/>
        </pc:sldMkLst>
      </pc:sldChg>
      <pc:sldChg chg="modNotesTx">
        <pc:chgData name="Sarah Jordan" userId="b981e112-628c-4343-a7e6-87adfd7414d4" providerId="ADAL" clId="{A740A7B5-838F-4B7C-95A8-4A93B58DA43F}" dt="2023-08-22T20:35:16.271" v="87" actId="6549"/>
        <pc:sldMkLst>
          <pc:docMk/>
          <pc:sldMk cId="1442382582" sldId="2547"/>
        </pc:sldMkLst>
      </pc:sldChg>
      <pc:sldChg chg="modSp mod modNotesTx">
        <pc:chgData name="Sarah Jordan" userId="b981e112-628c-4343-a7e6-87adfd7414d4" providerId="ADAL" clId="{A740A7B5-838F-4B7C-95A8-4A93B58DA43F}" dt="2023-08-22T20:38:08.982" v="117" actId="20577"/>
        <pc:sldMkLst>
          <pc:docMk/>
          <pc:sldMk cId="358987064" sldId="2551"/>
        </pc:sldMkLst>
        <pc:spChg chg="mod">
          <ac:chgData name="Sarah Jordan" userId="b981e112-628c-4343-a7e6-87adfd7414d4" providerId="ADAL" clId="{A740A7B5-838F-4B7C-95A8-4A93B58DA43F}" dt="2023-08-22T20:38:08.982" v="117" actId="20577"/>
          <ac:spMkLst>
            <pc:docMk/>
            <pc:sldMk cId="358987064" sldId="2551"/>
            <ac:spMk id="3" creationId="{AF1C8455-96F2-41C2-8867-3CF422F05D6A}"/>
          </ac:spMkLst>
        </pc:spChg>
      </pc:sldChg>
      <pc:sldChg chg="delCm modNotesTx">
        <pc:chgData name="Sarah Jordan" userId="b981e112-628c-4343-a7e6-87adfd7414d4" providerId="ADAL" clId="{A740A7B5-838F-4B7C-95A8-4A93B58DA43F}" dt="2023-08-22T20:29:58.783" v="16"/>
        <pc:sldMkLst>
          <pc:docMk/>
          <pc:sldMk cId="668320579" sldId="2579"/>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29:58.783" v="16"/>
              <pc2:cmMkLst xmlns:pc2="http://schemas.microsoft.com/office/powerpoint/2019/9/main/command">
                <pc:docMk/>
                <pc:sldMk cId="668320579" sldId="2579"/>
                <pc2:cmMk id="{FFE146DA-6849-4287-9249-8FAA49861432}"/>
              </pc2:cmMkLst>
            </pc226:cmChg>
          </p:ext>
        </pc:extLst>
      </pc:sldChg>
      <pc:sldChg chg="delCm">
        <pc:chgData name="Sarah Jordan" userId="b981e112-628c-4343-a7e6-87adfd7414d4" providerId="ADAL" clId="{A740A7B5-838F-4B7C-95A8-4A93B58DA43F}" dt="2023-08-22T20:32:51.085" v="58"/>
        <pc:sldMkLst>
          <pc:docMk/>
          <pc:sldMk cId="235759436" sldId="2585"/>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2:51.085" v="58"/>
              <pc2:cmMkLst xmlns:pc2="http://schemas.microsoft.com/office/powerpoint/2019/9/main/command">
                <pc:docMk/>
                <pc:sldMk cId="235759436" sldId="2585"/>
                <pc2:cmMk id="{5F6588F6-ED4D-4432-B245-1006DD884F6D}"/>
              </pc2:cmMkLst>
            </pc226:cmChg>
          </p:ext>
        </pc:extLst>
      </pc:sldChg>
      <pc:sldChg chg="delCm modNotesTx">
        <pc:chgData name="Sarah Jordan" userId="b981e112-628c-4343-a7e6-87adfd7414d4" providerId="ADAL" clId="{A740A7B5-838F-4B7C-95A8-4A93B58DA43F}" dt="2023-08-22T20:29:17.332" v="12"/>
        <pc:sldMkLst>
          <pc:docMk/>
          <pc:sldMk cId="1481831610" sldId="2586"/>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29:14.762" v="10"/>
              <pc2:cmMkLst xmlns:pc2="http://schemas.microsoft.com/office/powerpoint/2019/9/main/command">
                <pc:docMk/>
                <pc:sldMk cId="1481831610" sldId="2586"/>
                <pc2:cmMk id="{192AC93D-9561-4156-97B5-56D5CBA101BF}"/>
              </pc2:cmMkLst>
            </pc226:cmChg>
            <pc226:cmChg xmlns:pc226="http://schemas.microsoft.com/office/powerpoint/2022/06/main/command" chg="del">
              <pc226:chgData name="Sarah Jordan" userId="b981e112-628c-4343-a7e6-87adfd7414d4" providerId="ADAL" clId="{A740A7B5-838F-4B7C-95A8-4A93B58DA43F}" dt="2023-08-22T20:29:15.362" v="11"/>
              <pc2:cmMkLst xmlns:pc2="http://schemas.microsoft.com/office/powerpoint/2019/9/main/command">
                <pc:docMk/>
                <pc:sldMk cId="1481831610" sldId="2586"/>
                <pc2:cmMk id="{50A23684-76AF-4BAD-BB30-4C6068A614DB}"/>
              </pc2:cmMkLst>
            </pc226:cmChg>
            <pc226:cmChg xmlns:pc226="http://schemas.microsoft.com/office/powerpoint/2022/06/main/command" chg="del">
              <pc226:chgData name="Sarah Jordan" userId="b981e112-628c-4343-a7e6-87adfd7414d4" providerId="ADAL" clId="{A740A7B5-838F-4B7C-95A8-4A93B58DA43F}" dt="2023-08-22T20:29:17.332" v="12"/>
              <pc2:cmMkLst xmlns:pc2="http://schemas.microsoft.com/office/powerpoint/2019/9/main/command">
                <pc:docMk/>
                <pc:sldMk cId="1481831610" sldId="2586"/>
                <pc2:cmMk id="{6B694D94-A699-4C59-8C86-04DABA498A66}"/>
              </pc2:cmMkLst>
            </pc226:cmChg>
          </p:ext>
        </pc:extLst>
      </pc:sldChg>
      <pc:sldChg chg="delCm modNotesTx">
        <pc:chgData name="Sarah Jordan" userId="b981e112-628c-4343-a7e6-87adfd7414d4" providerId="ADAL" clId="{A740A7B5-838F-4B7C-95A8-4A93B58DA43F}" dt="2023-08-22T20:34:58.815" v="84" actId="6549"/>
        <pc:sldMkLst>
          <pc:docMk/>
          <pc:sldMk cId="961817988" sldId="2588"/>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4:57.160" v="83"/>
              <pc2:cmMkLst xmlns:pc2="http://schemas.microsoft.com/office/powerpoint/2019/9/main/command">
                <pc:docMk/>
                <pc:sldMk cId="961817988" sldId="2588"/>
                <pc2:cmMk id="{381013FE-1CDA-49F9-BC15-4D4FF2648CF0}"/>
              </pc2:cmMkLst>
            </pc226:cmChg>
          </p:ext>
        </pc:extLst>
      </pc:sldChg>
      <pc:sldChg chg="delCm modNotesTx">
        <pc:chgData name="Sarah Jordan" userId="b981e112-628c-4343-a7e6-87adfd7414d4" providerId="ADAL" clId="{A740A7B5-838F-4B7C-95A8-4A93B58DA43F}" dt="2023-08-22T20:32:40.704" v="57" actId="6549"/>
        <pc:sldMkLst>
          <pc:docMk/>
          <pc:sldMk cId="1785616335" sldId="2591"/>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2:23.425" v="55"/>
              <pc2:cmMkLst xmlns:pc2="http://schemas.microsoft.com/office/powerpoint/2019/9/main/command">
                <pc:docMk/>
                <pc:sldMk cId="1785616335" sldId="2591"/>
                <pc2:cmMk id="{6E255A38-7168-47CB-9AEF-C193570500D1}"/>
              </pc2:cmMkLst>
            </pc226:cmChg>
            <pc226:cmChg xmlns:pc226="http://schemas.microsoft.com/office/powerpoint/2022/06/main/command" chg="del">
              <pc226:chgData name="Sarah Jordan" userId="b981e112-628c-4343-a7e6-87adfd7414d4" providerId="ADAL" clId="{A740A7B5-838F-4B7C-95A8-4A93B58DA43F}" dt="2023-08-22T20:32:22.691" v="54"/>
              <pc2:cmMkLst xmlns:pc2="http://schemas.microsoft.com/office/powerpoint/2019/9/main/command">
                <pc:docMk/>
                <pc:sldMk cId="1785616335" sldId="2591"/>
                <pc2:cmMk id="{46E54E93-B2E3-4667-A764-7D9E6F6FF89D}"/>
              </pc2:cmMkLst>
            </pc226:cmChg>
            <pc226:cmChg xmlns:pc226="http://schemas.microsoft.com/office/powerpoint/2022/06/main/command" chg="del">
              <pc226:chgData name="Sarah Jordan" userId="b981e112-628c-4343-a7e6-87adfd7414d4" providerId="ADAL" clId="{A740A7B5-838F-4B7C-95A8-4A93B58DA43F}" dt="2023-08-22T20:32:38.471" v="56"/>
              <pc2:cmMkLst xmlns:pc2="http://schemas.microsoft.com/office/powerpoint/2019/9/main/command">
                <pc:docMk/>
                <pc:sldMk cId="1785616335" sldId="2591"/>
                <pc2:cmMk id="{AAC548D4-8F5F-4051-B87E-30F24DA21568}"/>
              </pc2:cmMkLst>
            </pc226:cmChg>
          </p:ext>
        </pc:extLst>
      </pc:sldChg>
      <pc:sldChg chg="delCm modNotesTx">
        <pc:chgData name="Sarah Jordan" userId="b981e112-628c-4343-a7e6-87adfd7414d4" providerId="ADAL" clId="{A740A7B5-838F-4B7C-95A8-4A93B58DA43F}" dt="2023-08-22T20:33:07.285" v="60"/>
        <pc:sldMkLst>
          <pc:docMk/>
          <pc:sldMk cId="4026026493" sldId="2592"/>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07.285" v="60"/>
              <pc2:cmMkLst xmlns:pc2="http://schemas.microsoft.com/office/powerpoint/2019/9/main/command">
                <pc:docMk/>
                <pc:sldMk cId="4026026493" sldId="2592"/>
                <pc2:cmMk id="{E3169A5E-2FCB-4E36-AEC0-8DE7E07BB1B4}"/>
              </pc2:cmMkLst>
            </pc226:cmChg>
          </p:ext>
        </pc:extLst>
      </pc:sldChg>
      <pc:sldChg chg="modNotesTx">
        <pc:chgData name="Sarah Jordan" userId="b981e112-628c-4343-a7e6-87adfd7414d4" providerId="ADAL" clId="{A740A7B5-838F-4B7C-95A8-4A93B58DA43F}" dt="2023-08-22T20:29:01.702" v="7" actId="6549"/>
        <pc:sldMkLst>
          <pc:docMk/>
          <pc:sldMk cId="754979371" sldId="2595"/>
        </pc:sldMkLst>
      </pc:sldChg>
      <pc:sldChg chg="delCm modNotesTx">
        <pc:chgData name="Sarah Jordan" userId="b981e112-628c-4343-a7e6-87adfd7414d4" providerId="ADAL" clId="{A740A7B5-838F-4B7C-95A8-4A93B58DA43F}" dt="2023-08-22T20:37:32.079" v="104" actId="6549"/>
        <pc:sldMkLst>
          <pc:docMk/>
          <pc:sldMk cId="2537812198" sldId="2602"/>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17.644" v="20"/>
              <pc2:cmMkLst xmlns:pc2="http://schemas.microsoft.com/office/powerpoint/2019/9/main/command">
                <pc:docMk/>
                <pc:sldMk cId="2537812198" sldId="2602"/>
                <pc2:cmMk id="{24392E1B-B47F-455D-9D86-C3B52AF4CC6D}"/>
              </pc2:cmMkLst>
            </pc226:cmChg>
          </p:ext>
        </pc:extLst>
      </pc:sldChg>
      <pc:sldChg chg="delCm modNotesTx">
        <pc:chgData name="Sarah Jordan" userId="b981e112-628c-4343-a7e6-87adfd7414d4" providerId="ADAL" clId="{A740A7B5-838F-4B7C-95A8-4A93B58DA43F}" dt="2023-08-22T20:30:29.011" v="22" actId="6549"/>
        <pc:sldMkLst>
          <pc:docMk/>
          <pc:sldMk cId="1656847085" sldId="2608"/>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25.077" v="21"/>
              <pc2:cmMkLst xmlns:pc2="http://schemas.microsoft.com/office/powerpoint/2019/9/main/command">
                <pc:docMk/>
                <pc:sldMk cId="1656847085" sldId="2608"/>
                <pc2:cmMk id="{C817807F-F970-460B-9338-B601A6E046E2}"/>
              </pc2:cmMkLst>
            </pc226:cmChg>
          </p:ext>
        </pc:extLst>
      </pc:sldChg>
      <pc:sldChg chg="delCm modNotesTx">
        <pc:chgData name="Sarah Jordan" userId="b981e112-628c-4343-a7e6-87adfd7414d4" providerId="ADAL" clId="{A740A7B5-838F-4B7C-95A8-4A93B58DA43F}" dt="2023-08-22T20:30:34.382" v="24" actId="6549"/>
        <pc:sldMkLst>
          <pc:docMk/>
          <pc:sldMk cId="3112542305" sldId="2609"/>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33.018" v="23"/>
              <pc2:cmMkLst xmlns:pc2="http://schemas.microsoft.com/office/powerpoint/2019/9/main/command">
                <pc:docMk/>
                <pc:sldMk cId="3112542305" sldId="2609"/>
                <pc2:cmMk id="{FED34E29-4021-4F6A-938B-C25696B21366}"/>
              </pc2:cmMkLst>
            </pc226:cmChg>
          </p:ext>
        </pc:extLst>
      </pc:sldChg>
      <pc:sldChg chg="delCm modNotesTx">
        <pc:chgData name="Sarah Jordan" userId="b981e112-628c-4343-a7e6-87adfd7414d4" providerId="ADAL" clId="{A740A7B5-838F-4B7C-95A8-4A93B58DA43F}" dt="2023-08-22T20:30:52.095" v="29" actId="6549"/>
        <pc:sldMkLst>
          <pc:docMk/>
          <pc:sldMk cId="408623216" sldId="2610"/>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45.774" v="27"/>
              <pc2:cmMkLst xmlns:pc2="http://schemas.microsoft.com/office/powerpoint/2019/9/main/command">
                <pc:docMk/>
                <pc:sldMk cId="408623216" sldId="2610"/>
                <pc2:cmMk id="{462ECD49-BDC6-43AE-99AC-DF78FD58877F}"/>
              </pc2:cmMkLst>
            </pc226:cmChg>
            <pc226:cmChg xmlns:pc226="http://schemas.microsoft.com/office/powerpoint/2022/06/main/command" chg="del">
              <pc226:chgData name="Sarah Jordan" userId="b981e112-628c-4343-a7e6-87adfd7414d4" providerId="ADAL" clId="{A740A7B5-838F-4B7C-95A8-4A93B58DA43F}" dt="2023-08-22T20:30:44.712" v="26"/>
              <pc2:cmMkLst xmlns:pc2="http://schemas.microsoft.com/office/powerpoint/2019/9/main/command">
                <pc:docMk/>
                <pc:sldMk cId="408623216" sldId="2610"/>
                <pc2:cmMk id="{616D89C4-5D70-453A-B3AB-61222265A800}"/>
              </pc2:cmMkLst>
            </pc226:cmChg>
            <pc226:cmChg xmlns:pc226="http://schemas.microsoft.com/office/powerpoint/2022/06/main/command" chg="del">
              <pc226:chgData name="Sarah Jordan" userId="b981e112-628c-4343-a7e6-87adfd7414d4" providerId="ADAL" clId="{A740A7B5-838F-4B7C-95A8-4A93B58DA43F}" dt="2023-08-22T20:30:50.156" v="28"/>
              <pc2:cmMkLst xmlns:pc2="http://schemas.microsoft.com/office/powerpoint/2019/9/main/command">
                <pc:docMk/>
                <pc:sldMk cId="408623216" sldId="2610"/>
                <pc2:cmMk id="{C4AE28E8-2C52-45CC-9ACD-0E190BB875A4}"/>
              </pc2:cmMkLst>
            </pc226:cmChg>
          </p:ext>
        </pc:extLst>
      </pc:sldChg>
      <pc:sldChg chg="delCm modNotesTx">
        <pc:chgData name="Sarah Jordan" userId="b981e112-628c-4343-a7e6-87adfd7414d4" providerId="ADAL" clId="{A740A7B5-838F-4B7C-95A8-4A93B58DA43F}" dt="2023-08-22T20:31:00.102" v="32" actId="6549"/>
        <pc:sldMkLst>
          <pc:docMk/>
          <pc:sldMk cId="705782752" sldId="2611"/>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55.869" v="31"/>
              <pc2:cmMkLst xmlns:pc2="http://schemas.microsoft.com/office/powerpoint/2019/9/main/command">
                <pc:docMk/>
                <pc:sldMk cId="705782752" sldId="2611"/>
                <pc2:cmMk id="{AB077CF3-3662-414C-A952-1075DB507950}"/>
              </pc2:cmMkLst>
            </pc226:cmChg>
            <pc226:cmChg xmlns:pc226="http://schemas.microsoft.com/office/powerpoint/2022/06/main/command" chg="del">
              <pc226:chgData name="Sarah Jordan" userId="b981e112-628c-4343-a7e6-87adfd7414d4" providerId="ADAL" clId="{A740A7B5-838F-4B7C-95A8-4A93B58DA43F}" dt="2023-08-22T20:30:54.948" v="30"/>
              <pc2:cmMkLst xmlns:pc2="http://schemas.microsoft.com/office/powerpoint/2019/9/main/command">
                <pc:docMk/>
                <pc:sldMk cId="705782752" sldId="2611"/>
                <pc2:cmMk id="{C39FDEF7-F0BD-4229-A104-C4BB4F502F79}"/>
              </pc2:cmMkLst>
            </pc226:cmChg>
          </p:ext>
        </pc:extLst>
      </pc:sldChg>
      <pc:sldChg chg="delCm modNotesTx">
        <pc:chgData name="Sarah Jordan" userId="b981e112-628c-4343-a7e6-87adfd7414d4" providerId="ADAL" clId="{A740A7B5-838F-4B7C-95A8-4A93B58DA43F}" dt="2023-08-22T20:31:45.384" v="45" actId="6549"/>
        <pc:sldMkLst>
          <pc:docMk/>
          <pc:sldMk cId="1638310860" sldId="2612"/>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1:43.742" v="44"/>
              <pc2:cmMkLst xmlns:pc2="http://schemas.microsoft.com/office/powerpoint/2019/9/main/command">
                <pc:docMk/>
                <pc:sldMk cId="1638310860" sldId="2612"/>
                <pc2:cmMk id="{37E39966-61D1-4BED-A191-22E175AA13D0}"/>
              </pc2:cmMkLst>
            </pc226:cmChg>
            <pc226:cmChg xmlns:pc226="http://schemas.microsoft.com/office/powerpoint/2022/06/main/command" chg="del">
              <pc226:chgData name="Sarah Jordan" userId="b981e112-628c-4343-a7e6-87adfd7414d4" providerId="ADAL" clId="{A740A7B5-838F-4B7C-95A8-4A93B58DA43F}" dt="2023-08-22T20:31:42.308" v="43"/>
              <pc2:cmMkLst xmlns:pc2="http://schemas.microsoft.com/office/powerpoint/2019/9/main/command">
                <pc:docMk/>
                <pc:sldMk cId="1638310860" sldId="2612"/>
                <pc2:cmMk id="{7F5D23DF-8A16-4DE6-BD99-E45B07F77C99}"/>
              </pc2:cmMkLst>
            </pc226:cmChg>
          </p:ext>
        </pc:extLst>
      </pc:sldChg>
      <pc:sldChg chg="delCm modNotesTx">
        <pc:chgData name="Sarah Jordan" userId="b981e112-628c-4343-a7e6-87adfd7414d4" providerId="ADAL" clId="{A740A7B5-838F-4B7C-95A8-4A93B58DA43F}" dt="2023-08-22T20:31:37.004" v="42" actId="6549"/>
        <pc:sldMkLst>
          <pc:docMk/>
          <pc:sldMk cId="4121770268" sldId="2613"/>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1:32.036" v="41"/>
              <pc2:cmMkLst xmlns:pc2="http://schemas.microsoft.com/office/powerpoint/2019/9/main/command">
                <pc:docMk/>
                <pc:sldMk cId="4121770268" sldId="2613"/>
                <pc2:cmMk id="{94C1BF11-9882-4840-940E-45FFA2B89BBC}"/>
              </pc2:cmMkLst>
            </pc226:cmChg>
          </p:ext>
        </pc:extLst>
      </pc:sldChg>
      <pc:sldChg chg="delCm modNotesTx">
        <pc:chgData name="Sarah Jordan" userId="b981e112-628c-4343-a7e6-87adfd7414d4" providerId="ADAL" clId="{A740A7B5-838F-4B7C-95A8-4A93B58DA43F}" dt="2023-08-22T20:32:13.062" v="52" actId="6549"/>
        <pc:sldMkLst>
          <pc:docMk/>
          <pc:sldMk cId="2359424747" sldId="2615"/>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2:11.073" v="51"/>
              <pc2:cmMkLst xmlns:pc2="http://schemas.microsoft.com/office/powerpoint/2019/9/main/command">
                <pc:docMk/>
                <pc:sldMk cId="2359424747" sldId="2615"/>
                <pc2:cmMk id="{FCB2361A-BC3B-42EB-AF31-E2B44E240346}"/>
              </pc2:cmMkLst>
            </pc226:cmChg>
            <pc226:cmChg xmlns:pc226="http://schemas.microsoft.com/office/powerpoint/2022/06/main/command" chg="del">
              <pc226:chgData name="Sarah Jordan" userId="b981e112-628c-4343-a7e6-87adfd7414d4" providerId="ADAL" clId="{A740A7B5-838F-4B7C-95A8-4A93B58DA43F}" dt="2023-08-22T20:32:05.724" v="49"/>
              <pc2:cmMkLst xmlns:pc2="http://schemas.microsoft.com/office/powerpoint/2019/9/main/command">
                <pc:docMk/>
                <pc:sldMk cId="2359424747" sldId="2615"/>
                <pc2:cmMk id="{5846857C-56BE-4B3C-9F9F-13B57B515524}"/>
              </pc2:cmMkLst>
            </pc226:cmChg>
            <pc226:cmChg xmlns:pc226="http://schemas.microsoft.com/office/powerpoint/2022/06/main/command" chg="del">
              <pc226:chgData name="Sarah Jordan" userId="b981e112-628c-4343-a7e6-87adfd7414d4" providerId="ADAL" clId="{A740A7B5-838F-4B7C-95A8-4A93B58DA43F}" dt="2023-08-22T20:32:08.589" v="50"/>
              <pc2:cmMkLst xmlns:pc2="http://schemas.microsoft.com/office/powerpoint/2019/9/main/command">
                <pc:docMk/>
                <pc:sldMk cId="2359424747" sldId="2615"/>
                <pc2:cmMk id="{14CF74FA-1597-484B-9307-06C29DD5CD00}"/>
              </pc2:cmMkLst>
            </pc226:cmChg>
          </p:ext>
        </pc:extLst>
      </pc:sldChg>
      <pc:sldChg chg="delCm modNotesTx">
        <pc:chgData name="Sarah Jordan" userId="b981e112-628c-4343-a7e6-87adfd7414d4" providerId="ADAL" clId="{A740A7B5-838F-4B7C-95A8-4A93B58DA43F}" dt="2023-08-22T20:33:15.120" v="62"/>
        <pc:sldMkLst>
          <pc:docMk/>
          <pc:sldMk cId="2657466298" sldId="2616"/>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15.120" v="62"/>
              <pc2:cmMkLst xmlns:pc2="http://schemas.microsoft.com/office/powerpoint/2019/9/main/command">
                <pc:docMk/>
                <pc:sldMk cId="2657466298" sldId="2616"/>
                <pc2:cmMk id="{E0D909CE-5D53-4818-8EF7-DFBD46950E44}"/>
              </pc2:cmMkLst>
            </pc226:cmChg>
          </p:ext>
        </pc:extLst>
      </pc:sldChg>
      <pc:sldChg chg="delCm modNotesTx">
        <pc:chgData name="Sarah Jordan" userId="b981e112-628c-4343-a7e6-87adfd7414d4" providerId="ADAL" clId="{A740A7B5-838F-4B7C-95A8-4A93B58DA43F}" dt="2023-08-22T20:33:29.116" v="67" actId="6549"/>
        <pc:sldMkLst>
          <pc:docMk/>
          <pc:sldMk cId="284009923" sldId="2617"/>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23.810" v="64"/>
              <pc2:cmMkLst xmlns:pc2="http://schemas.microsoft.com/office/powerpoint/2019/9/main/command">
                <pc:docMk/>
                <pc:sldMk cId="284009923" sldId="2617"/>
                <pc2:cmMk id="{8BE01D42-D4A6-4D11-9309-3CFF922A1ED3}"/>
              </pc2:cmMkLst>
            </pc226:cmChg>
            <pc226:cmChg xmlns:pc226="http://schemas.microsoft.com/office/powerpoint/2022/06/main/command" chg="del">
              <pc226:chgData name="Sarah Jordan" userId="b981e112-628c-4343-a7e6-87adfd7414d4" providerId="ADAL" clId="{A740A7B5-838F-4B7C-95A8-4A93B58DA43F}" dt="2023-08-22T20:33:26.528" v="66"/>
              <pc2:cmMkLst xmlns:pc2="http://schemas.microsoft.com/office/powerpoint/2019/9/main/command">
                <pc:docMk/>
                <pc:sldMk cId="284009923" sldId="2617"/>
                <pc2:cmMk id="{E5BA6990-6AA0-4B4F-85BD-3CF876544392}"/>
              </pc2:cmMkLst>
            </pc226:cmChg>
            <pc226:cmChg xmlns:pc226="http://schemas.microsoft.com/office/powerpoint/2022/06/main/command" chg="del">
              <pc226:chgData name="Sarah Jordan" userId="b981e112-628c-4343-a7e6-87adfd7414d4" providerId="ADAL" clId="{A740A7B5-838F-4B7C-95A8-4A93B58DA43F}" dt="2023-08-22T20:33:24.450" v="65"/>
              <pc2:cmMkLst xmlns:pc2="http://schemas.microsoft.com/office/powerpoint/2019/9/main/command">
                <pc:docMk/>
                <pc:sldMk cId="284009923" sldId="2617"/>
                <pc2:cmMk id="{1FC5BFE7-FE6D-4557-8AD5-88BF558341E3}"/>
              </pc2:cmMkLst>
            </pc226:cmChg>
          </p:ext>
        </pc:extLst>
      </pc:sldChg>
      <pc:sldChg chg="delCm modNotesTx">
        <pc:chgData name="Sarah Jordan" userId="b981e112-628c-4343-a7e6-87adfd7414d4" providerId="ADAL" clId="{A740A7B5-838F-4B7C-95A8-4A93B58DA43F}" dt="2023-08-22T20:33:55.354" v="72" actId="6549"/>
        <pc:sldMkLst>
          <pc:docMk/>
          <pc:sldMk cId="3975794920" sldId="2619"/>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52.951" v="71"/>
              <pc2:cmMkLst xmlns:pc2="http://schemas.microsoft.com/office/powerpoint/2019/9/main/command">
                <pc:docMk/>
                <pc:sldMk cId="3975794920" sldId="2619"/>
                <pc2:cmMk id="{787F26B5-6125-4C61-A45D-F103BA77A62D}"/>
              </pc2:cmMkLst>
            </pc226:cmChg>
          </p:ext>
        </pc:extLst>
      </pc:sldChg>
      <pc:sldChg chg="delCm modNotesTx">
        <pc:chgData name="Sarah Jordan" userId="b981e112-628c-4343-a7e6-87adfd7414d4" providerId="ADAL" clId="{A740A7B5-838F-4B7C-95A8-4A93B58DA43F}" dt="2023-08-22T20:32:00.205" v="48"/>
        <pc:sldMkLst>
          <pc:docMk/>
          <pc:sldMk cId="1266921567" sldId="2620"/>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2:00.205" v="48"/>
              <pc2:cmMkLst xmlns:pc2="http://schemas.microsoft.com/office/powerpoint/2019/9/main/command">
                <pc:docMk/>
                <pc:sldMk cId="1266921567" sldId="2620"/>
                <pc2:cmMk id="{FD8E063A-262A-4C31-B958-C20F6808B4CF}"/>
              </pc2:cmMkLst>
            </pc226:cmChg>
          </p:ext>
        </pc:extLst>
      </pc:sldChg>
      <pc:sldChg chg="modNotesTx">
        <pc:chgData name="Sarah Jordan" userId="b981e112-628c-4343-a7e6-87adfd7414d4" providerId="ADAL" clId="{A740A7B5-838F-4B7C-95A8-4A93B58DA43F}" dt="2023-08-22T20:30:37.867" v="25" actId="6549"/>
        <pc:sldMkLst>
          <pc:docMk/>
          <pc:sldMk cId="340153777" sldId="2621"/>
        </pc:sldMkLst>
      </pc:sldChg>
      <pc:sldChg chg="modNotesTx">
        <pc:chgData name="Sarah Jordan" userId="b981e112-628c-4343-a7e6-87adfd7414d4" providerId="ADAL" clId="{A740A7B5-838F-4B7C-95A8-4A93B58DA43F}" dt="2023-08-22T20:31:49.465" v="46" actId="6549"/>
        <pc:sldMkLst>
          <pc:docMk/>
          <pc:sldMk cId="2549270423" sldId="2623"/>
        </pc:sldMkLst>
      </pc:sldChg>
      <pc:sldChg chg="modNotesTx">
        <pc:chgData name="Sarah Jordan" userId="b981e112-628c-4343-a7e6-87adfd7414d4" providerId="ADAL" clId="{A740A7B5-838F-4B7C-95A8-4A93B58DA43F}" dt="2023-08-22T20:32:16.557" v="53" actId="6549"/>
        <pc:sldMkLst>
          <pc:docMk/>
          <pc:sldMk cId="1920641265" sldId="2624"/>
        </pc:sldMkLst>
      </pc:sldChg>
      <pc:sldChg chg="modNotesTx">
        <pc:chgData name="Sarah Jordan" userId="b981e112-628c-4343-a7e6-87adfd7414d4" providerId="ADAL" clId="{A740A7B5-838F-4B7C-95A8-4A93B58DA43F}" dt="2023-08-22T20:33:19.089" v="63" actId="6549"/>
        <pc:sldMkLst>
          <pc:docMk/>
          <pc:sldMk cId="312781591" sldId="2625"/>
        </pc:sldMkLst>
      </pc:sldChg>
      <pc:sldChg chg="delCm modNotesTx">
        <pc:chgData name="Sarah Jordan" userId="b981e112-628c-4343-a7e6-87adfd7414d4" providerId="ADAL" clId="{A740A7B5-838F-4B7C-95A8-4A93B58DA43F}" dt="2023-08-22T20:33:37.880" v="69" actId="6549"/>
        <pc:sldMkLst>
          <pc:docMk/>
          <pc:sldMk cId="4135605844" sldId="2628"/>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34.876" v="68"/>
              <pc2:cmMkLst xmlns:pc2="http://schemas.microsoft.com/office/powerpoint/2019/9/main/command">
                <pc:docMk/>
                <pc:sldMk cId="4135605844" sldId="2628"/>
                <pc2:cmMk id="{FC387924-41D8-4129-ACDD-2B10FDD9004A}"/>
              </pc2:cmMkLst>
            </pc226:cmChg>
          </p:ext>
        </pc:extLst>
      </pc:sldChg>
      <pc:sldChg chg="delCm modNotesTx">
        <pc:chgData name="Sarah Jordan" userId="b981e112-628c-4343-a7e6-87adfd7414d4" providerId="ADAL" clId="{A740A7B5-838F-4B7C-95A8-4A93B58DA43F}" dt="2023-08-22T20:30:10.532" v="19" actId="6549"/>
        <pc:sldMkLst>
          <pc:docMk/>
          <pc:sldMk cId="588732816" sldId="2630"/>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0:06.368" v="18"/>
              <pc2:cmMkLst xmlns:pc2="http://schemas.microsoft.com/office/powerpoint/2019/9/main/command">
                <pc:docMk/>
                <pc:sldMk cId="588732816" sldId="2630"/>
                <pc2:cmMk id="{1191B396-DE1C-407A-B646-5A2E967EA5DA}"/>
              </pc2:cmMkLst>
            </pc226:cmChg>
            <pc226:cmChg xmlns:pc226="http://schemas.microsoft.com/office/powerpoint/2022/06/main/command" chg="del">
              <pc226:chgData name="Sarah Jordan" userId="b981e112-628c-4343-a7e6-87adfd7414d4" providerId="ADAL" clId="{A740A7B5-838F-4B7C-95A8-4A93B58DA43F}" dt="2023-08-22T20:30:05.219" v="17"/>
              <pc2:cmMkLst xmlns:pc2="http://schemas.microsoft.com/office/powerpoint/2019/9/main/command">
                <pc:docMk/>
                <pc:sldMk cId="588732816" sldId="2630"/>
                <pc2:cmMk id="{6F2F4DBD-6DC3-4770-8836-CAA86688655A}"/>
              </pc2:cmMkLst>
            </pc226:cmChg>
          </p:ext>
        </pc:extLst>
      </pc:sldChg>
      <pc:sldChg chg="delCm modNotesTx">
        <pc:chgData name="Sarah Jordan" userId="b981e112-628c-4343-a7e6-87adfd7414d4" providerId="ADAL" clId="{A740A7B5-838F-4B7C-95A8-4A93B58DA43F}" dt="2023-08-22T20:35:36.888" v="94"/>
        <pc:sldMkLst>
          <pc:docMk/>
          <pc:sldMk cId="2741810558" sldId="2631"/>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36.888" v="94"/>
              <pc2:cmMkLst xmlns:pc2="http://schemas.microsoft.com/office/powerpoint/2019/9/main/command">
                <pc:docMk/>
                <pc:sldMk cId="2741810558" sldId="2631"/>
                <pc2:cmMk id="{072C568B-06E3-4DA5-9834-010AFDC664A6}"/>
              </pc2:cmMkLst>
            </pc226:cmChg>
          </p:ext>
        </pc:extLst>
      </pc:sldChg>
      <pc:sldChg chg="delCm modNotesTx">
        <pc:chgData name="Sarah Jordan" userId="b981e112-628c-4343-a7e6-87adfd7414d4" providerId="ADAL" clId="{A740A7B5-838F-4B7C-95A8-4A93B58DA43F}" dt="2023-08-22T20:35:42.005" v="96"/>
        <pc:sldMkLst>
          <pc:docMk/>
          <pc:sldMk cId="2649785966" sldId="2636"/>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42.005" v="96"/>
              <pc2:cmMkLst xmlns:pc2="http://schemas.microsoft.com/office/powerpoint/2019/9/main/command">
                <pc:docMk/>
                <pc:sldMk cId="2649785966" sldId="2636"/>
                <pc2:cmMk id="{52C909E7-EBD5-468F-B275-53CF096C9630}"/>
              </pc2:cmMkLst>
            </pc226:cmChg>
          </p:ext>
        </pc:extLst>
      </pc:sldChg>
      <pc:sldChg chg="modNotesTx">
        <pc:chgData name="Sarah Jordan" userId="b981e112-628c-4343-a7e6-87adfd7414d4" providerId="ADAL" clId="{A740A7B5-838F-4B7C-95A8-4A93B58DA43F}" dt="2023-08-22T20:34:38.150" v="80" actId="6549"/>
        <pc:sldMkLst>
          <pc:docMk/>
          <pc:sldMk cId="1064727221" sldId="2642"/>
        </pc:sldMkLst>
      </pc:sldChg>
      <pc:sldChg chg="delCm modNotesTx">
        <pc:chgData name="Sarah Jordan" userId="b981e112-628c-4343-a7e6-87adfd7414d4" providerId="ADAL" clId="{A740A7B5-838F-4B7C-95A8-4A93B58DA43F}" dt="2023-08-22T20:35:11.134" v="86" actId="6549"/>
        <pc:sldMkLst>
          <pc:docMk/>
          <pc:sldMk cId="3160609833" sldId="2644"/>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08.840" v="85"/>
              <pc2:cmMkLst xmlns:pc2="http://schemas.microsoft.com/office/powerpoint/2019/9/main/command">
                <pc:docMk/>
                <pc:sldMk cId="3160609833" sldId="2644"/>
                <pc2:cmMk id="{11DB531A-22C9-43CC-84A1-206911CC5568}"/>
              </pc2:cmMkLst>
            </pc226:cmChg>
          </p:ext>
        </pc:extLst>
      </pc:sldChg>
      <pc:sldChg chg="delCm modNotesTx">
        <pc:chgData name="Sarah Jordan" userId="b981e112-628c-4343-a7e6-87adfd7414d4" providerId="ADAL" clId="{A740A7B5-838F-4B7C-95A8-4A93B58DA43F}" dt="2023-08-22T20:35:57.879" v="100" actId="6549"/>
        <pc:sldMkLst>
          <pc:docMk/>
          <pc:sldMk cId="3759837329" sldId="2646"/>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54.530" v="99"/>
              <pc2:cmMkLst xmlns:pc2="http://schemas.microsoft.com/office/powerpoint/2019/9/main/command">
                <pc:docMk/>
                <pc:sldMk cId="3759837329" sldId="2646"/>
                <pc2:cmMk id="{E4F58414-6983-44AE-B9B6-EC0128E0FA81}"/>
              </pc2:cmMkLst>
            </pc226:cmChg>
          </p:ext>
        </pc:extLst>
      </pc:sldChg>
      <pc:sldChg chg="modNotesTx">
        <pc:chgData name="Sarah Jordan" userId="b981e112-628c-4343-a7e6-87adfd7414d4" providerId="ADAL" clId="{A740A7B5-838F-4B7C-95A8-4A93B58DA43F}" dt="2023-08-22T20:33:41.719" v="70" actId="6549"/>
        <pc:sldMkLst>
          <pc:docMk/>
          <pc:sldMk cId="2519634363" sldId="2647"/>
        </pc:sldMkLst>
      </pc:sldChg>
      <pc:sldChg chg="delCm modNotesTx">
        <pc:chgData name="Sarah Jordan" userId="b981e112-628c-4343-a7e6-87adfd7414d4" providerId="ADAL" clId="{A740A7B5-838F-4B7C-95A8-4A93B58DA43F}" dt="2023-08-22T20:31:20.863" v="39"/>
        <pc:sldMkLst>
          <pc:docMk/>
          <pc:sldMk cId="2991999514" sldId="2650"/>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1:20.863" v="39"/>
              <pc2:cmMkLst xmlns:pc2="http://schemas.microsoft.com/office/powerpoint/2019/9/main/command">
                <pc:docMk/>
                <pc:sldMk cId="2991999514" sldId="2650"/>
                <pc2:cmMk id="{C1320F28-2F9D-4BAE-B971-F6C1E89504B6}"/>
              </pc2:cmMkLst>
            </pc226:cmChg>
          </p:ext>
        </pc:extLst>
      </pc:sldChg>
      <pc:sldChg chg="delCm modNotesTx">
        <pc:chgData name="Sarah Jordan" userId="b981e112-628c-4343-a7e6-87adfd7414d4" providerId="ADAL" clId="{A740A7B5-838F-4B7C-95A8-4A93B58DA43F}" dt="2023-08-22T20:34:02.688" v="74" actId="6549"/>
        <pc:sldMkLst>
          <pc:docMk/>
          <pc:sldMk cId="2800378658" sldId="2651"/>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3:59.794" v="73"/>
              <pc2:cmMkLst xmlns:pc2="http://schemas.microsoft.com/office/powerpoint/2019/9/main/command">
                <pc:docMk/>
                <pc:sldMk cId="2800378658" sldId="2651"/>
                <pc2:cmMk id="{8AAB7D87-327B-46C5-B32C-E22C2DC31B53}"/>
              </pc2:cmMkLst>
            </pc226:cmChg>
          </p:ext>
        </pc:extLst>
      </pc:sldChg>
      <pc:sldChg chg="delCm modNotesTx">
        <pc:chgData name="Sarah Jordan" userId="b981e112-628c-4343-a7e6-87adfd7414d4" providerId="ADAL" clId="{A740A7B5-838F-4B7C-95A8-4A93B58DA43F}" dt="2023-08-22T20:35:47.351" v="98"/>
        <pc:sldMkLst>
          <pc:docMk/>
          <pc:sldMk cId="3417751631" sldId="2653"/>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47.351" v="98"/>
              <pc2:cmMkLst xmlns:pc2="http://schemas.microsoft.com/office/powerpoint/2019/9/main/command">
                <pc:docMk/>
                <pc:sldMk cId="3417751631" sldId="2653"/>
                <pc2:cmMk id="{79F4AB5F-9984-4FA1-B0F0-9D3BCC5EB7B9}"/>
              </pc2:cmMkLst>
            </pc226:cmChg>
          </p:ext>
        </pc:extLst>
      </pc:sldChg>
      <pc:sldChg chg="modNotesTx">
        <pc:chgData name="Sarah Jordan" userId="b981e112-628c-4343-a7e6-87adfd7414d4" providerId="ADAL" clId="{A740A7B5-838F-4B7C-95A8-4A93B58DA43F}" dt="2023-08-22T20:31:28.794" v="40" actId="6549"/>
        <pc:sldMkLst>
          <pc:docMk/>
          <pc:sldMk cId="2458710250" sldId="2654"/>
        </pc:sldMkLst>
      </pc:sldChg>
      <pc:sldChg chg="delCm modNotesTx">
        <pc:chgData name="Sarah Jordan" userId="b981e112-628c-4343-a7e6-87adfd7414d4" providerId="ADAL" clId="{A740A7B5-838F-4B7C-95A8-4A93B58DA43F}" dt="2023-08-22T20:31:13.019" v="37"/>
        <pc:sldMkLst>
          <pc:docMk/>
          <pc:sldMk cId="2408091502" sldId="2655"/>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1:12.304" v="36"/>
              <pc2:cmMkLst xmlns:pc2="http://schemas.microsoft.com/office/powerpoint/2019/9/main/command">
                <pc:docMk/>
                <pc:sldMk cId="2408091502" sldId="2655"/>
                <pc2:cmMk id="{EDF96772-F143-4DBC-928E-09B9980DFEB6}"/>
              </pc2:cmMkLst>
            </pc226:cmChg>
            <pc226:cmChg xmlns:pc226="http://schemas.microsoft.com/office/powerpoint/2022/06/main/command" chg="del">
              <pc226:chgData name="Sarah Jordan" userId="b981e112-628c-4343-a7e6-87adfd7414d4" providerId="ADAL" clId="{A740A7B5-838F-4B7C-95A8-4A93B58DA43F}" dt="2023-08-22T20:31:10.013" v="34"/>
              <pc2:cmMkLst xmlns:pc2="http://schemas.microsoft.com/office/powerpoint/2019/9/main/command">
                <pc:docMk/>
                <pc:sldMk cId="2408091502" sldId="2655"/>
                <pc2:cmMk id="{C60DFF7A-9DE3-4828-9484-51705B4BF267}"/>
              </pc2:cmMkLst>
            </pc226:cmChg>
            <pc226:cmChg xmlns:pc226="http://schemas.microsoft.com/office/powerpoint/2022/06/main/command" chg="del">
              <pc226:chgData name="Sarah Jordan" userId="b981e112-628c-4343-a7e6-87adfd7414d4" providerId="ADAL" clId="{A740A7B5-838F-4B7C-95A8-4A93B58DA43F}" dt="2023-08-22T20:31:13.019" v="37"/>
              <pc2:cmMkLst xmlns:pc2="http://schemas.microsoft.com/office/powerpoint/2019/9/main/command">
                <pc:docMk/>
                <pc:sldMk cId="2408091502" sldId="2655"/>
                <pc2:cmMk id="{1D23C5AC-DE0A-47A9-A130-0FB7F5FD24BE}"/>
              </pc2:cmMkLst>
            </pc226:cmChg>
            <pc226:cmChg xmlns:pc226="http://schemas.microsoft.com/office/powerpoint/2022/06/main/command" chg="del">
              <pc226:chgData name="Sarah Jordan" userId="b981e112-628c-4343-a7e6-87adfd7414d4" providerId="ADAL" clId="{A740A7B5-838F-4B7C-95A8-4A93B58DA43F}" dt="2023-08-22T20:31:11.505" v="35"/>
              <pc2:cmMkLst xmlns:pc2="http://schemas.microsoft.com/office/powerpoint/2019/9/main/command">
                <pc:docMk/>
                <pc:sldMk cId="2408091502" sldId="2655"/>
                <pc2:cmMk id="{EB7556CC-2568-4253-8703-7F13F063C58C}"/>
              </pc2:cmMkLst>
            </pc226:cmChg>
          </p:ext>
        </pc:extLst>
      </pc:sldChg>
      <pc:sldChg chg="modNotesTx">
        <pc:chgData name="Sarah Jordan" userId="b981e112-628c-4343-a7e6-87adfd7414d4" providerId="ADAL" clId="{A740A7B5-838F-4B7C-95A8-4A93B58DA43F}" dt="2023-08-22T20:35:25.663" v="90" actId="6549"/>
        <pc:sldMkLst>
          <pc:docMk/>
          <pc:sldMk cId="1513466462" sldId="2656"/>
        </pc:sldMkLst>
      </pc:sldChg>
      <pc:sldChg chg="delCm modNotesTx">
        <pc:chgData name="Sarah Jordan" userId="b981e112-628c-4343-a7e6-87adfd7414d4" providerId="ADAL" clId="{A740A7B5-838F-4B7C-95A8-4A93B58DA43F}" dt="2023-08-22T20:35:22.455" v="89" actId="6549"/>
        <pc:sldMkLst>
          <pc:docMk/>
          <pc:sldMk cId="3657149639" sldId="2657"/>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5:20.554" v="88"/>
              <pc2:cmMkLst xmlns:pc2="http://schemas.microsoft.com/office/powerpoint/2019/9/main/command">
                <pc:docMk/>
                <pc:sldMk cId="3657149639" sldId="2657"/>
                <pc2:cmMk id="{C4C56C0D-455F-464F-830E-7508599798CB}"/>
              </pc2:cmMkLst>
            </pc226:cmChg>
          </p:ext>
        </pc:extLst>
      </pc:sldChg>
      <pc:sldChg chg="modNotesTx">
        <pc:chgData name="Sarah Jordan" userId="b981e112-628c-4343-a7e6-87adfd7414d4" providerId="ADAL" clId="{A740A7B5-838F-4B7C-95A8-4A93B58DA43F}" dt="2023-08-22T20:34:43.015" v="81" actId="6549"/>
        <pc:sldMkLst>
          <pc:docMk/>
          <pc:sldMk cId="47488345" sldId="2661"/>
        </pc:sldMkLst>
      </pc:sldChg>
      <pc:sldChg chg="modNotesTx">
        <pc:chgData name="Sarah Jordan" userId="b981e112-628c-4343-a7e6-87adfd7414d4" providerId="ADAL" clId="{A740A7B5-838F-4B7C-95A8-4A93B58DA43F}" dt="2023-08-22T20:34:12.161" v="75" actId="6549"/>
        <pc:sldMkLst>
          <pc:docMk/>
          <pc:sldMk cId="742643309" sldId="2662"/>
        </pc:sldMkLst>
      </pc:sldChg>
      <pc:sldChg chg="delCm modNotesTx">
        <pc:chgData name="Sarah Jordan" userId="b981e112-628c-4343-a7e6-87adfd7414d4" providerId="ADAL" clId="{A740A7B5-838F-4B7C-95A8-4A93B58DA43F}" dt="2023-08-22T20:36:27.682" v="103" actId="20577"/>
        <pc:sldMkLst>
          <pc:docMk/>
          <pc:sldMk cId="1637733161" sldId="2663"/>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4:30.455" v="79"/>
              <pc2:cmMkLst xmlns:pc2="http://schemas.microsoft.com/office/powerpoint/2019/9/main/command">
                <pc:docMk/>
                <pc:sldMk cId="1637733161" sldId="2663"/>
                <pc2:cmMk id="{E9C8645A-0243-4945-A308-809CEB03B548}"/>
              </pc2:cmMkLst>
            </pc226:cmChg>
            <pc226:cmChg xmlns:pc226="http://schemas.microsoft.com/office/powerpoint/2022/06/main/command" chg="del">
              <pc226:chgData name="Sarah Jordan" userId="b981e112-628c-4343-a7e6-87adfd7414d4" providerId="ADAL" clId="{A740A7B5-838F-4B7C-95A8-4A93B58DA43F}" dt="2023-08-22T20:34:28.275" v="78"/>
              <pc2:cmMkLst xmlns:pc2="http://schemas.microsoft.com/office/powerpoint/2019/9/main/command">
                <pc:docMk/>
                <pc:sldMk cId="1637733161" sldId="2663"/>
                <pc2:cmMk id="{A644AAE6-D755-458A-89F4-23C0B640AFBF}"/>
              </pc2:cmMkLst>
            </pc226:cmChg>
          </p:ext>
        </pc:extLst>
      </pc:sldChg>
      <pc:sldChg chg="del">
        <pc:chgData name="Sarah Jordan" userId="b981e112-628c-4343-a7e6-87adfd7414d4" providerId="ADAL" clId="{A740A7B5-838F-4B7C-95A8-4A93B58DA43F}" dt="2023-08-22T20:28:38.207" v="3" actId="47"/>
        <pc:sldMkLst>
          <pc:docMk/>
          <pc:sldMk cId="327030840" sldId="2666"/>
        </pc:sldMkLst>
      </pc:sldChg>
      <pc:sldChg chg="del">
        <pc:chgData name="Sarah Jordan" userId="b981e112-628c-4343-a7e6-87adfd7414d4" providerId="ADAL" clId="{A740A7B5-838F-4B7C-95A8-4A93B58DA43F}" dt="2023-08-22T20:28:39.812" v="4" actId="47"/>
        <pc:sldMkLst>
          <pc:docMk/>
          <pc:sldMk cId="117151250" sldId="2667"/>
        </pc:sldMkLst>
      </pc:sldChg>
      <pc:sldChg chg="del">
        <pc:chgData name="Sarah Jordan" userId="b981e112-628c-4343-a7e6-87adfd7414d4" providerId="ADAL" clId="{A740A7B5-838F-4B7C-95A8-4A93B58DA43F}" dt="2023-08-22T20:28:37.186" v="2" actId="47"/>
        <pc:sldMkLst>
          <pc:docMk/>
          <pc:sldMk cId="1171430814" sldId="2669"/>
        </pc:sldMkLst>
      </pc:sldChg>
      <pc:sldChg chg="del">
        <pc:chgData name="Sarah Jordan" userId="b981e112-628c-4343-a7e6-87adfd7414d4" providerId="ADAL" clId="{A740A7B5-838F-4B7C-95A8-4A93B58DA43F}" dt="2023-08-22T20:28:35.534" v="1" actId="47"/>
        <pc:sldMkLst>
          <pc:docMk/>
          <pc:sldMk cId="2752374369" sldId="2670"/>
        </pc:sldMkLst>
      </pc:sldChg>
      <pc:sldChg chg="del">
        <pc:chgData name="Sarah Jordan" userId="b981e112-628c-4343-a7e6-87adfd7414d4" providerId="ADAL" clId="{A740A7B5-838F-4B7C-95A8-4A93B58DA43F}" dt="2023-08-22T20:28:31.657" v="0" actId="47"/>
        <pc:sldMkLst>
          <pc:docMk/>
          <pc:sldMk cId="278430928" sldId="2671"/>
        </pc:sldMkLst>
      </pc:sldChg>
      <pc:sldChg chg="modNotesTx">
        <pc:chgData name="Sarah Jordan" userId="b981e112-628c-4343-a7e6-87adfd7414d4" providerId="ADAL" clId="{A740A7B5-838F-4B7C-95A8-4A93B58DA43F}" dt="2023-08-22T20:29:51.470" v="14" actId="6549"/>
        <pc:sldMkLst>
          <pc:docMk/>
          <pc:sldMk cId="337178385" sldId="2672"/>
        </pc:sldMkLst>
      </pc:sldChg>
      <pc:sldChg chg="delCm modNotesTx">
        <pc:chgData name="Sarah Jordan" userId="b981e112-628c-4343-a7e6-87adfd7414d4" providerId="ADAL" clId="{A740A7B5-838F-4B7C-95A8-4A93B58DA43F}" dt="2023-08-22T20:36:24.923" v="102" actId="20577"/>
        <pc:sldMkLst>
          <pc:docMk/>
          <pc:sldMk cId="3982582765" sldId="2673"/>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A740A7B5-838F-4B7C-95A8-4A93B58DA43F}" dt="2023-08-22T20:34:24.656" v="77"/>
              <pc2:cmMkLst xmlns:pc2="http://schemas.microsoft.com/office/powerpoint/2019/9/main/command">
                <pc:docMk/>
                <pc:sldMk cId="3982582765" sldId="2673"/>
                <pc2:cmMk id="{BE7E6E3B-4171-4DA7-BA4A-CD022C4D7395}"/>
              </pc2:cmMkLst>
            </pc226:cmChg>
            <pc226:cmChg xmlns:pc226="http://schemas.microsoft.com/office/powerpoint/2022/06/main/command" chg="del">
              <pc226:chgData name="Sarah Jordan" userId="b981e112-628c-4343-a7e6-87adfd7414d4" providerId="ADAL" clId="{A740A7B5-838F-4B7C-95A8-4A93B58DA43F}" dt="2023-08-22T20:34:23.067" v="76"/>
              <pc2:cmMkLst xmlns:pc2="http://schemas.microsoft.com/office/powerpoint/2019/9/main/command">
                <pc:docMk/>
                <pc:sldMk cId="3982582765" sldId="2673"/>
                <pc2:cmMk id="{7E585D47-7A89-4FE1-95CB-95846006AB4B}"/>
              </pc2:cmMkLst>
            </pc226:cmChg>
          </p:ext>
        </pc:extLst>
      </pc:sldChg>
      <pc:sldChg chg="modNotesTx">
        <pc:chgData name="Sarah Jordan" userId="b981e112-628c-4343-a7e6-87adfd7414d4" providerId="ADAL" clId="{A740A7B5-838F-4B7C-95A8-4A93B58DA43F}" dt="2023-08-22T20:35:28.213" v="91" actId="6549"/>
        <pc:sldMkLst>
          <pc:docMk/>
          <pc:sldMk cId="2978673081" sldId="2674"/>
        </pc:sldMkLst>
      </pc:sldChg>
      <pc:sldChg chg="modNotesTx">
        <pc:chgData name="Sarah Jordan" userId="b981e112-628c-4343-a7e6-87adfd7414d4" providerId="ADAL" clId="{A740A7B5-838F-4B7C-95A8-4A93B58DA43F}" dt="2023-08-22T20:35:30.752" v="92" actId="6549"/>
        <pc:sldMkLst>
          <pc:docMk/>
          <pc:sldMk cId="1517789186" sldId="2675"/>
        </pc:sldMkLst>
      </pc:sldChg>
    </pc:docChg>
  </pc:docChgLst>
  <pc:docChgLst>
    <pc:chgData name="Reyes, Paula" userId="8670069f-6663-4521-b159-af63eb992134" providerId="ADAL" clId="{0620B60F-CCB4-4746-B342-37B140FBC1B3}"/>
    <pc:docChg chg="">
      <pc:chgData name="Reyes, Paula" userId="8670069f-6663-4521-b159-af63eb992134" providerId="ADAL" clId="{0620B60F-CCB4-4746-B342-37B140FBC1B3}" dt="2023-08-11T19:36:15.964" v="0" actId="2056"/>
      <pc:docMkLst>
        <pc:docMk/>
      </pc:docMkLst>
      <pc:sldChg chg="modCm">
        <pc:chgData name="Reyes, Paula" userId="8670069f-6663-4521-b159-af63eb992134" providerId="ADAL" clId="{0620B60F-CCB4-4746-B342-37B140FBC1B3}" dt="2023-08-11T19:36:15.964" v="0" actId="2056"/>
        <pc:sldMkLst>
          <pc:docMk/>
          <pc:sldMk cId="668320579" sldId="2579"/>
        </pc:sldMkLst>
      </pc:sldChg>
    </pc:docChg>
  </pc:docChgLst>
  <pc:docChgLst>
    <pc:chgData name="LaBounty, Steven" userId="S::steven.labounty@tea.texas.gov::213b083c-ad80-470c-9cbe-152da42b0b39" providerId="AD" clId="Web-{FB9027CD-CA11-DB87-E8CC-FE0BA3CBBC73}"/>
    <pc:docChg chg="addSld modSld">
      <pc:chgData name="LaBounty, Steven" userId="S::steven.labounty@tea.texas.gov::213b083c-ad80-470c-9cbe-152da42b0b39" providerId="AD" clId="Web-{FB9027CD-CA11-DB87-E8CC-FE0BA3CBBC73}" dt="2023-08-04T15:15:49.333" v="74"/>
      <pc:docMkLst>
        <pc:docMk/>
      </pc:docMkLst>
      <pc:sldChg chg="mod modShow addCm">
        <pc:chgData name="LaBounty, Steven" userId="S::steven.labounty@tea.texas.gov::213b083c-ad80-470c-9cbe-152da42b0b39" providerId="AD" clId="Web-{FB9027CD-CA11-DB87-E8CC-FE0BA3CBBC73}" dt="2023-08-04T14:46:47.912" v="22"/>
        <pc:sldMkLst>
          <pc:docMk/>
          <pc:sldMk cId="3196599766" sldId="260"/>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3:48:17.518" v="5"/>
              <pc2:cmMkLst xmlns:pc2="http://schemas.microsoft.com/office/powerpoint/2019/9/main/command">
                <pc:docMk/>
                <pc:sldMk cId="3196599766" sldId="260"/>
                <pc2:cmMk id="{321F6EB6-933B-4337-9E18-F2B47DEA128F}"/>
              </pc2:cmMkLst>
            </pc226:cmChg>
          </p:ext>
        </pc:extLst>
      </pc:sldChg>
      <pc:sldChg chg="mod modShow addCm">
        <pc:chgData name="LaBounty, Steven" userId="S::steven.labounty@tea.texas.gov::213b083c-ad80-470c-9cbe-152da42b0b39" providerId="AD" clId="Web-{FB9027CD-CA11-DB87-E8CC-FE0BA3CBBC73}" dt="2023-08-04T14:46:48.506" v="31"/>
        <pc:sldMkLst>
          <pc:docMk/>
          <pc:sldMk cId="3501331571" sldId="261"/>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3:46:55.812" v="4"/>
              <pc2:cmMkLst xmlns:pc2="http://schemas.microsoft.com/office/powerpoint/2019/9/main/command">
                <pc:docMk/>
                <pc:sldMk cId="3501331571" sldId="261"/>
                <pc2:cmMk id="{F176B424-27CB-447A-A9BD-B449B95C7C6E}"/>
              </pc2:cmMkLst>
            </pc226:cmChg>
          </p:ext>
        </pc:extLst>
      </pc:sldChg>
      <pc:sldChg chg="mod modShow">
        <pc:chgData name="LaBounty, Steven" userId="S::steven.labounty@tea.texas.gov::213b083c-ad80-470c-9cbe-152da42b0b39" providerId="AD" clId="Web-{FB9027CD-CA11-DB87-E8CC-FE0BA3CBBC73}" dt="2023-08-04T14:51:48.142" v="34"/>
        <pc:sldMkLst>
          <pc:docMk/>
          <pc:sldMk cId="2037128707" sldId="2469"/>
        </pc:sldMkLst>
      </pc:sldChg>
      <pc:sldChg chg="mod modShow">
        <pc:chgData name="LaBounty, Steven" userId="S::steven.labounty@tea.texas.gov::213b083c-ad80-470c-9cbe-152da42b0b39" providerId="AD" clId="Web-{FB9027CD-CA11-DB87-E8CC-FE0BA3CBBC73}" dt="2023-08-04T14:46:48.162" v="27"/>
        <pc:sldMkLst>
          <pc:docMk/>
          <pc:sldMk cId="3214743009" sldId="2480"/>
        </pc:sldMkLst>
      </pc:sldChg>
      <pc:sldChg chg="mod modShow">
        <pc:chgData name="LaBounty, Steven" userId="S::steven.labounty@tea.texas.gov::213b083c-ad80-470c-9cbe-152da42b0b39" providerId="AD" clId="Web-{FB9027CD-CA11-DB87-E8CC-FE0BA3CBBC73}" dt="2023-08-04T14:46:47.944" v="23"/>
        <pc:sldMkLst>
          <pc:docMk/>
          <pc:sldMk cId="853724919" sldId="2510"/>
        </pc:sldMkLst>
      </pc:sldChg>
      <pc:sldChg chg="mod modShow">
        <pc:chgData name="LaBounty, Steven" userId="S::steven.labounty@tea.texas.gov::213b083c-ad80-470c-9cbe-152da42b0b39" providerId="AD" clId="Web-{FB9027CD-CA11-DB87-E8CC-FE0BA3CBBC73}" dt="2023-08-04T14:46:47.990" v="24"/>
        <pc:sldMkLst>
          <pc:docMk/>
          <pc:sldMk cId="2591207095" sldId="2512"/>
        </pc:sldMkLst>
      </pc:sldChg>
      <pc:sldChg chg="mod modShow">
        <pc:chgData name="LaBounty, Steven" userId="S::steven.labounty@tea.texas.gov::213b083c-ad80-470c-9cbe-152da42b0b39" providerId="AD" clId="Web-{FB9027CD-CA11-DB87-E8CC-FE0BA3CBBC73}" dt="2023-08-04T14:46:48.037" v="25"/>
        <pc:sldMkLst>
          <pc:docMk/>
          <pc:sldMk cId="3573556653" sldId="2513"/>
        </pc:sldMkLst>
      </pc:sldChg>
      <pc:sldChg chg="mod modShow">
        <pc:chgData name="LaBounty, Steven" userId="S::steven.labounty@tea.texas.gov::213b083c-ad80-470c-9cbe-152da42b0b39" providerId="AD" clId="Web-{FB9027CD-CA11-DB87-E8CC-FE0BA3CBBC73}" dt="2023-08-04T14:46:48.084" v="26"/>
        <pc:sldMkLst>
          <pc:docMk/>
          <pc:sldMk cId="584587359" sldId="2514"/>
        </pc:sldMkLst>
      </pc:sldChg>
      <pc:sldChg chg="mod modShow">
        <pc:chgData name="LaBounty, Steven" userId="S::steven.labounty@tea.texas.gov::213b083c-ad80-470c-9cbe-152da42b0b39" providerId="AD" clId="Web-{FB9027CD-CA11-DB87-E8CC-FE0BA3CBBC73}" dt="2023-08-04T14:46:48.225" v="28"/>
        <pc:sldMkLst>
          <pc:docMk/>
          <pc:sldMk cId="3771406153" sldId="2516"/>
        </pc:sldMkLst>
      </pc:sldChg>
      <pc:sldChg chg="mod modShow">
        <pc:chgData name="LaBounty, Steven" userId="S::steven.labounty@tea.texas.gov::213b083c-ad80-470c-9cbe-152da42b0b39" providerId="AD" clId="Web-{FB9027CD-CA11-DB87-E8CC-FE0BA3CBBC73}" dt="2023-08-04T14:46:47.350" v="13"/>
        <pc:sldMkLst>
          <pc:docMk/>
          <pc:sldMk cId="3725523536" sldId="2525"/>
        </pc:sldMkLst>
      </pc:sldChg>
      <pc:sldChg chg="mod modShow">
        <pc:chgData name="LaBounty, Steven" userId="S::steven.labounty@tea.texas.gov::213b083c-ad80-470c-9cbe-152da42b0b39" providerId="AD" clId="Web-{FB9027CD-CA11-DB87-E8CC-FE0BA3CBBC73}" dt="2023-08-04T14:46:47.475" v="15"/>
        <pc:sldMkLst>
          <pc:docMk/>
          <pc:sldMk cId="1151173215" sldId="2526"/>
        </pc:sldMkLst>
      </pc:sldChg>
      <pc:sldChg chg="mod modShow">
        <pc:chgData name="LaBounty, Steven" userId="S::steven.labounty@tea.texas.gov::213b083c-ad80-470c-9cbe-152da42b0b39" providerId="AD" clId="Web-{FB9027CD-CA11-DB87-E8CC-FE0BA3CBBC73}" dt="2023-08-04T14:46:47.756" v="21"/>
        <pc:sldMkLst>
          <pc:docMk/>
          <pc:sldMk cId="3624502744" sldId="2529"/>
        </pc:sldMkLst>
      </pc:sldChg>
      <pc:sldChg chg="mod modShow">
        <pc:chgData name="LaBounty, Steven" userId="S::steven.labounty@tea.texas.gov::213b083c-ad80-470c-9cbe-152da42b0b39" providerId="AD" clId="Web-{FB9027CD-CA11-DB87-E8CC-FE0BA3CBBC73}" dt="2023-08-04T14:46:47.553" v="17"/>
        <pc:sldMkLst>
          <pc:docMk/>
          <pc:sldMk cId="2975565736" sldId="2532"/>
        </pc:sldMkLst>
      </pc:sldChg>
      <pc:sldChg chg="mod modShow">
        <pc:chgData name="LaBounty, Steven" userId="S::steven.labounty@tea.texas.gov::213b083c-ad80-470c-9cbe-152da42b0b39" providerId="AD" clId="Web-{FB9027CD-CA11-DB87-E8CC-FE0BA3CBBC73}" dt="2023-08-04T14:56:50.699" v="41"/>
        <pc:sldMkLst>
          <pc:docMk/>
          <pc:sldMk cId="1442382582" sldId="2547"/>
        </pc:sldMkLst>
      </pc:sldChg>
      <pc:sldChg chg="addCm">
        <pc:chgData name="LaBounty, Steven" userId="S::steven.labounty@tea.texas.gov::213b083c-ad80-470c-9cbe-152da42b0b39" providerId="AD" clId="Web-{FB9027CD-CA11-DB87-E8CC-FE0BA3CBBC73}" dt="2023-08-04T14:42:56.763" v="8"/>
        <pc:sldMkLst>
          <pc:docMk/>
          <pc:sldMk cId="358987064" sldId="2551"/>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4:42:56.763" v="8"/>
              <pc2:cmMkLst xmlns:pc2="http://schemas.microsoft.com/office/powerpoint/2019/9/main/command">
                <pc:docMk/>
                <pc:sldMk cId="358987064" sldId="2551"/>
                <pc2:cmMk id="{B9D74297-9872-4932-8713-6463C0E73172}"/>
              </pc2:cmMkLst>
            </pc226:cmChg>
          </p:ext>
        </pc:extLst>
      </pc:sldChg>
      <pc:sldChg chg="mod modShow">
        <pc:chgData name="LaBounty, Steven" userId="S::steven.labounty@tea.texas.gov::213b083c-ad80-470c-9cbe-152da42b0b39" providerId="AD" clId="Web-{FB9027CD-CA11-DB87-E8CC-FE0BA3CBBC73}" dt="2023-08-04T14:46:47.522" v="16"/>
        <pc:sldMkLst>
          <pc:docMk/>
          <pc:sldMk cId="639765126" sldId="2559"/>
        </pc:sldMkLst>
      </pc:sldChg>
      <pc:sldChg chg="mod modShow">
        <pc:chgData name="LaBounty, Steven" userId="S::steven.labounty@tea.texas.gov::213b083c-ad80-470c-9cbe-152da42b0b39" providerId="AD" clId="Web-{FB9027CD-CA11-DB87-E8CC-FE0BA3CBBC73}" dt="2023-08-04T14:46:47.631" v="19"/>
        <pc:sldMkLst>
          <pc:docMk/>
          <pc:sldMk cId="956836903" sldId="2562"/>
        </pc:sldMkLst>
      </pc:sldChg>
      <pc:sldChg chg="mod modShow">
        <pc:chgData name="LaBounty, Steven" userId="S::steven.labounty@tea.texas.gov::213b083c-ad80-470c-9cbe-152da42b0b39" providerId="AD" clId="Web-{FB9027CD-CA11-DB87-E8CC-FE0BA3CBBC73}" dt="2023-08-04T14:46:47.272" v="11"/>
        <pc:sldMkLst>
          <pc:docMk/>
          <pc:sldMk cId="2083681093" sldId="2563"/>
        </pc:sldMkLst>
      </pc:sldChg>
      <pc:sldChg chg="mod modShow">
        <pc:chgData name="LaBounty, Steven" userId="S::steven.labounty@tea.texas.gov::213b083c-ad80-470c-9cbe-152da42b0b39" providerId="AD" clId="Web-{FB9027CD-CA11-DB87-E8CC-FE0BA3CBBC73}" dt="2023-08-04T14:46:47.584" v="18"/>
        <pc:sldMkLst>
          <pc:docMk/>
          <pc:sldMk cId="1087559970" sldId="2566"/>
        </pc:sldMkLst>
      </pc:sldChg>
      <pc:sldChg chg="mod modShow">
        <pc:chgData name="LaBounty, Steven" userId="S::steven.labounty@tea.texas.gov::213b083c-ad80-470c-9cbe-152da42b0b39" providerId="AD" clId="Web-{FB9027CD-CA11-DB87-E8CC-FE0BA3CBBC73}" dt="2023-08-04T14:46:47.444" v="14"/>
        <pc:sldMkLst>
          <pc:docMk/>
          <pc:sldMk cId="1805483398" sldId="2574"/>
        </pc:sldMkLst>
      </pc:sldChg>
      <pc:sldChg chg="mod modShow addCm">
        <pc:chgData name="LaBounty, Steven" userId="S::steven.labounty@tea.texas.gov::213b083c-ad80-470c-9cbe-152da42b0b39" providerId="AD" clId="Web-{FB9027CD-CA11-DB87-E8CC-FE0BA3CBBC73}" dt="2023-08-04T14:46:47.709" v="20"/>
        <pc:sldMkLst>
          <pc:docMk/>
          <pc:sldMk cId="868213984" sldId="2575"/>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3:46:09.467" v="3"/>
              <pc2:cmMkLst xmlns:pc2="http://schemas.microsoft.com/office/powerpoint/2019/9/main/command">
                <pc:docMk/>
                <pc:sldMk cId="868213984" sldId="2575"/>
                <pc2:cmMk id="{EAD2ACAF-7DFF-4F9B-927F-6365E42B34B3}"/>
              </pc2:cmMkLst>
            </pc226:cmChg>
          </p:ext>
        </pc:extLst>
      </pc:sldChg>
      <pc:sldChg chg="mod modShow">
        <pc:chgData name="LaBounty, Steven" userId="S::steven.labounty@tea.texas.gov::213b083c-ad80-470c-9cbe-152da42b0b39" providerId="AD" clId="Web-{FB9027CD-CA11-DB87-E8CC-FE0BA3CBBC73}" dt="2023-08-04T14:46:47.225" v="10"/>
        <pc:sldMkLst>
          <pc:docMk/>
          <pc:sldMk cId="2971450938" sldId="2577"/>
        </pc:sldMkLst>
      </pc:sldChg>
      <pc:sldChg chg="modSp">
        <pc:chgData name="LaBounty, Steven" userId="S::steven.labounty@tea.texas.gov::213b083c-ad80-470c-9cbe-152da42b0b39" providerId="AD" clId="Web-{FB9027CD-CA11-DB87-E8CC-FE0BA3CBBC73}" dt="2023-08-04T15:05:42.906" v="43" actId="1076"/>
        <pc:sldMkLst>
          <pc:docMk/>
          <pc:sldMk cId="668320579" sldId="2579"/>
        </pc:sldMkLst>
        <pc:picChg chg="mod">
          <ac:chgData name="LaBounty, Steven" userId="S::steven.labounty@tea.texas.gov::213b083c-ad80-470c-9cbe-152da42b0b39" providerId="AD" clId="Web-{FB9027CD-CA11-DB87-E8CC-FE0BA3CBBC73}" dt="2023-08-04T15:05:42.906" v="43" actId="1076"/>
          <ac:picMkLst>
            <pc:docMk/>
            <pc:sldMk cId="668320579" sldId="2579"/>
            <ac:picMk id="8" creationId="{8BC6BFA6-8312-6F27-BEA6-F70BCF957D37}"/>
          </ac:picMkLst>
        </pc:picChg>
      </pc:sldChg>
      <pc:sldChg chg="addCm delCm modCm">
        <pc:chgData name="LaBounty, Steven" userId="S::steven.labounty@tea.texas.gov::213b083c-ad80-470c-9cbe-152da42b0b39" providerId="AD" clId="Web-{FB9027CD-CA11-DB87-E8CC-FE0BA3CBBC73}" dt="2023-08-04T14:47:52.383" v="33"/>
        <pc:sldMkLst>
          <pc:docMk/>
          <pc:sldMk cId="1481831610" sldId="2586"/>
        </pc:sldMkLst>
        <pc:extLst>
          <p:ext xmlns:p="http://schemas.openxmlformats.org/presentationml/2006/main" uri="{D6D511B9-2390-475A-947B-AFAB55BFBCF1}">
            <pc226:cmChg xmlns:pc226="http://schemas.microsoft.com/office/powerpoint/2022/06/main/command" chg="add del">
              <pc226:chgData name="LaBounty, Steven" userId="S::steven.labounty@tea.texas.gov::213b083c-ad80-470c-9cbe-152da42b0b39" providerId="AD" clId="Web-{FB9027CD-CA11-DB87-E8CC-FE0BA3CBBC73}" dt="2023-08-04T14:47:34.695" v="32"/>
              <pc2:cmMkLst xmlns:pc2="http://schemas.microsoft.com/office/powerpoint/2019/9/main/command">
                <pc:docMk/>
                <pc:sldMk cId="1481831610" sldId="2586"/>
                <pc2:cmMk id="{067CC867-2FCD-4DEE-B89C-295611ED412E}"/>
              </pc2:cmMkLst>
            </pc226:cmChg>
            <pc226:cmChg xmlns:pc226="http://schemas.microsoft.com/office/powerpoint/2022/06/main/command" chg="">
              <pc226:chgData name="LaBounty, Steven" userId="S::steven.labounty@tea.texas.gov::213b083c-ad80-470c-9cbe-152da42b0b39" providerId="AD" clId="Web-{FB9027CD-CA11-DB87-E8CC-FE0BA3CBBC73}" dt="2023-08-04T14:47:52.383" v="33"/>
              <pc2:cmMkLst xmlns:pc2="http://schemas.microsoft.com/office/powerpoint/2019/9/main/command">
                <pc:docMk/>
                <pc:sldMk cId="1481831610" sldId="2586"/>
                <pc2:cmMk id="{50A23684-76AF-4BAD-BB30-4C6068A614DB}"/>
              </pc2:cmMkLst>
              <pc226:cmRplyChg chg="add">
                <pc226:chgData name="LaBounty, Steven" userId="S::steven.labounty@tea.texas.gov::213b083c-ad80-470c-9cbe-152da42b0b39" providerId="AD" clId="Web-{FB9027CD-CA11-DB87-E8CC-FE0BA3CBBC73}" dt="2023-08-04T14:47:52.383" v="33"/>
                <pc2:cmRplyMkLst xmlns:pc2="http://schemas.microsoft.com/office/powerpoint/2019/9/main/command">
                  <pc:docMk/>
                  <pc:sldMk cId="1481831610" sldId="2586"/>
                  <pc2:cmMk id="{50A23684-76AF-4BAD-BB30-4C6068A614DB}"/>
                  <pc2:cmRplyMk id="{B7BFECC8-28C4-45BC-8949-347184D6D31F}"/>
                </pc2:cmRplyMkLst>
              </pc226:cmRplyChg>
            </pc226:cmChg>
            <pc226:cmChg xmlns:pc226="http://schemas.microsoft.com/office/powerpoint/2022/06/main/command" chg="add">
              <pc226:chgData name="LaBounty, Steven" userId="S::steven.labounty@tea.texas.gov::213b083c-ad80-470c-9cbe-152da42b0b39" providerId="AD" clId="Web-{FB9027CD-CA11-DB87-E8CC-FE0BA3CBBC73}" dt="2023-08-04T13:45:10.746" v="1"/>
              <pc2:cmMkLst xmlns:pc2="http://schemas.microsoft.com/office/powerpoint/2019/9/main/command">
                <pc:docMk/>
                <pc:sldMk cId="1481831610" sldId="2586"/>
                <pc2:cmMk id="{6B694D94-A699-4C59-8C86-04DABA498A66}"/>
              </pc2:cmMkLst>
            </pc226:cmChg>
          </p:ext>
        </pc:extLst>
      </pc:sldChg>
      <pc:sldChg chg="addCm modCm">
        <pc:chgData name="LaBounty, Steven" userId="S::steven.labounty@tea.texas.gov::213b083c-ad80-470c-9cbe-152da42b0b39" providerId="AD" clId="Web-{FB9027CD-CA11-DB87-E8CC-FE0BA3CBBC73}" dt="2023-08-04T14:43:59.438" v="9"/>
        <pc:sldMkLst>
          <pc:docMk/>
          <pc:sldMk cId="961817988" sldId="2588"/>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4:43:59.438" v="9"/>
              <pc2:cmMkLst xmlns:pc2="http://schemas.microsoft.com/office/powerpoint/2019/9/main/command">
                <pc:docMk/>
                <pc:sldMk cId="961817988" sldId="2588"/>
                <pc2:cmMk id="{A7E5819E-BEF9-4D8D-9A22-3DAEB20E257D}"/>
              </pc2:cmMkLst>
              <pc226:cmRplyChg chg="add">
                <pc226:chgData name="LaBounty, Steven" userId="S::steven.labounty@tea.texas.gov::213b083c-ad80-470c-9cbe-152da42b0b39" providerId="AD" clId="Web-{FB9027CD-CA11-DB87-E8CC-FE0BA3CBBC73}" dt="2023-08-04T14:43:59.438" v="9"/>
                <pc2:cmRplyMkLst xmlns:pc2="http://schemas.microsoft.com/office/powerpoint/2019/9/main/command">
                  <pc:docMk/>
                  <pc:sldMk cId="961817988" sldId="2588"/>
                  <pc2:cmMk id="{A7E5819E-BEF9-4D8D-9A22-3DAEB20E257D}"/>
                  <pc2:cmRplyMk id="{4558B722-E7F1-425C-9643-49CBB9BC22A9}"/>
                </pc2:cmRplyMkLst>
              </pc226:cmRplyChg>
            </pc226:cmChg>
          </p:ext>
        </pc:extLst>
      </pc:sldChg>
      <pc:sldChg chg="mod modShow">
        <pc:chgData name="LaBounty, Steven" userId="S::steven.labounty@tea.texas.gov::213b083c-ad80-470c-9cbe-152da42b0b39" providerId="AD" clId="Web-{FB9027CD-CA11-DB87-E8CC-FE0BA3CBBC73}" dt="2023-08-04T14:46:48.272" v="29"/>
        <pc:sldMkLst>
          <pc:docMk/>
          <pc:sldMk cId="790567102" sldId="2594"/>
        </pc:sldMkLst>
      </pc:sldChg>
      <pc:sldChg chg="mod modShow">
        <pc:chgData name="LaBounty, Steven" userId="S::steven.labounty@tea.texas.gov::213b083c-ad80-470c-9cbe-152da42b0b39" providerId="AD" clId="Web-{FB9027CD-CA11-DB87-E8CC-FE0BA3CBBC73}" dt="2023-08-04T14:46:47.303" v="12"/>
        <pc:sldMkLst>
          <pc:docMk/>
          <pc:sldMk cId="2067095781" sldId="2596"/>
        </pc:sldMkLst>
      </pc:sldChg>
      <pc:sldChg chg="mod modShow">
        <pc:chgData name="LaBounty, Steven" userId="S::steven.labounty@tea.texas.gov::213b083c-ad80-470c-9cbe-152da42b0b39" providerId="AD" clId="Web-{FB9027CD-CA11-DB87-E8CC-FE0BA3CBBC73}" dt="2023-08-04T14:57:04.544" v="42"/>
        <pc:sldMkLst>
          <pc:docMk/>
          <pc:sldMk cId="3982643867" sldId="2607"/>
        </pc:sldMkLst>
      </pc:sldChg>
      <pc:sldChg chg="delSp">
        <pc:chgData name="LaBounty, Steven" userId="S::steven.labounty@tea.texas.gov::213b083c-ad80-470c-9cbe-152da42b0b39" providerId="AD" clId="Web-{FB9027CD-CA11-DB87-E8CC-FE0BA3CBBC73}" dt="2023-08-04T14:53:00.035" v="35"/>
        <pc:sldMkLst>
          <pc:docMk/>
          <pc:sldMk cId="1656847085" sldId="2608"/>
        </pc:sldMkLst>
        <pc:spChg chg="del">
          <ac:chgData name="LaBounty, Steven" userId="S::steven.labounty@tea.texas.gov::213b083c-ad80-470c-9cbe-152da42b0b39" providerId="AD" clId="Web-{FB9027CD-CA11-DB87-E8CC-FE0BA3CBBC73}" dt="2023-08-04T14:53:00.035" v="35"/>
          <ac:spMkLst>
            <pc:docMk/>
            <pc:sldMk cId="1656847085" sldId="2608"/>
            <ac:spMk id="7" creationId="{6E90DF9E-4A4B-052B-BB66-3F557622A15F}"/>
          </ac:spMkLst>
        </pc:spChg>
      </pc:sldChg>
      <pc:sldChg chg="mod modShow">
        <pc:chgData name="LaBounty, Steven" userId="S::steven.labounty@tea.texas.gov::213b083c-ad80-470c-9cbe-152da42b0b39" providerId="AD" clId="Web-{FB9027CD-CA11-DB87-E8CC-FE0BA3CBBC73}" dt="2023-08-04T14:53:52.240" v="36"/>
        <pc:sldMkLst>
          <pc:docMk/>
          <pc:sldMk cId="1530222267" sldId="2614"/>
        </pc:sldMkLst>
      </pc:sldChg>
      <pc:sldChg chg="modSp">
        <pc:chgData name="LaBounty, Steven" userId="S::steven.labounty@tea.texas.gov::213b083c-ad80-470c-9cbe-152da42b0b39" providerId="AD" clId="Web-{FB9027CD-CA11-DB87-E8CC-FE0BA3CBBC73}" dt="2023-08-04T14:54:09.506" v="38" actId="1076"/>
        <pc:sldMkLst>
          <pc:docMk/>
          <pc:sldMk cId="2359424747" sldId="2615"/>
        </pc:sldMkLst>
        <pc:picChg chg="mod">
          <ac:chgData name="LaBounty, Steven" userId="S::steven.labounty@tea.texas.gov::213b083c-ad80-470c-9cbe-152da42b0b39" providerId="AD" clId="Web-{FB9027CD-CA11-DB87-E8CC-FE0BA3CBBC73}" dt="2023-08-04T14:54:09.506" v="38" actId="1076"/>
          <ac:picMkLst>
            <pc:docMk/>
            <pc:sldMk cId="2359424747" sldId="2615"/>
            <ac:picMk id="1028" creationId="{36CD4B2E-22AF-843D-A8E2-6742CC09C300}"/>
          </ac:picMkLst>
        </pc:picChg>
      </pc:sldChg>
      <pc:sldChg chg="modSp">
        <pc:chgData name="LaBounty, Steven" userId="S::steven.labounty@tea.texas.gov::213b083c-ad80-470c-9cbe-152da42b0b39" providerId="AD" clId="Web-{FB9027CD-CA11-DB87-E8CC-FE0BA3CBBC73}" dt="2023-08-04T14:54:30.819" v="40" actId="1076"/>
        <pc:sldMkLst>
          <pc:docMk/>
          <pc:sldMk cId="2657466298" sldId="2616"/>
        </pc:sldMkLst>
        <pc:picChg chg="mod">
          <ac:chgData name="LaBounty, Steven" userId="S::steven.labounty@tea.texas.gov::213b083c-ad80-470c-9cbe-152da42b0b39" providerId="AD" clId="Web-{FB9027CD-CA11-DB87-E8CC-FE0BA3CBBC73}" dt="2023-08-04T14:54:30.819" v="40" actId="1076"/>
          <ac:picMkLst>
            <pc:docMk/>
            <pc:sldMk cId="2657466298" sldId="2616"/>
            <ac:picMk id="7" creationId="{3807D3BF-A59B-E77D-2CE2-3D300D6BD0ED}"/>
          </ac:picMkLst>
        </pc:picChg>
      </pc:sldChg>
      <pc:sldChg chg="addCm">
        <pc:chgData name="LaBounty, Steven" userId="S::steven.labounty@tea.texas.gov::213b083c-ad80-470c-9cbe-152da42b0b39" providerId="AD" clId="Web-{FB9027CD-CA11-DB87-E8CC-FE0BA3CBBC73}" dt="2023-08-04T14:22:45.189" v="7"/>
        <pc:sldMkLst>
          <pc:docMk/>
          <pc:sldMk cId="1266921567" sldId="2620"/>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4:22:45.189" v="7"/>
              <pc2:cmMkLst xmlns:pc2="http://schemas.microsoft.com/office/powerpoint/2019/9/main/command">
                <pc:docMk/>
                <pc:sldMk cId="1266921567" sldId="2620"/>
                <pc2:cmMk id="{FD8E063A-262A-4C31-B958-C20F6808B4CF}"/>
              </pc2:cmMkLst>
            </pc226:cmChg>
          </p:ext>
        </pc:extLst>
      </pc:sldChg>
      <pc:sldChg chg="mod modShow">
        <pc:chgData name="LaBounty, Steven" userId="S::steven.labounty@tea.texas.gov::213b083c-ad80-470c-9cbe-152da42b0b39" providerId="AD" clId="Web-{FB9027CD-CA11-DB87-E8CC-FE0BA3CBBC73}" dt="2023-08-04T14:46:48.303" v="30"/>
        <pc:sldMkLst>
          <pc:docMk/>
          <pc:sldMk cId="2346728641" sldId="2626"/>
        </pc:sldMkLst>
      </pc:sldChg>
      <pc:sldChg chg="addCm">
        <pc:chgData name="LaBounty, Steven" userId="S::steven.labounty@tea.texas.gov::213b083c-ad80-470c-9cbe-152da42b0b39" providerId="AD" clId="Web-{FB9027CD-CA11-DB87-E8CC-FE0BA3CBBC73}" dt="2023-08-04T13:45:31.622" v="2"/>
        <pc:sldMkLst>
          <pc:docMk/>
          <pc:sldMk cId="164425636" sldId="2629"/>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3:45:31.622" v="2"/>
              <pc2:cmMkLst xmlns:pc2="http://schemas.microsoft.com/office/powerpoint/2019/9/main/command">
                <pc:docMk/>
                <pc:sldMk cId="164425636" sldId="2629"/>
                <pc2:cmMk id="{5EBADDC1-884C-4FCD-8D3F-4AF8A4530F7E}"/>
              </pc2:cmMkLst>
            </pc226:cmChg>
          </p:ext>
        </pc:extLst>
      </pc:sldChg>
      <pc:sldChg chg="modSp new">
        <pc:chgData name="LaBounty, Steven" userId="S::steven.labounty@tea.texas.gov::213b083c-ad80-470c-9cbe-152da42b0b39" providerId="AD" clId="Web-{FB9027CD-CA11-DB87-E8CC-FE0BA3CBBC73}" dt="2023-08-04T15:11:11.214" v="60" actId="20577"/>
        <pc:sldMkLst>
          <pc:docMk/>
          <pc:sldMk cId="3738993884" sldId="2632"/>
        </pc:sldMkLst>
        <pc:spChg chg="mod">
          <ac:chgData name="LaBounty, Steven" userId="S::steven.labounty@tea.texas.gov::213b083c-ad80-470c-9cbe-152da42b0b39" providerId="AD" clId="Web-{FB9027CD-CA11-DB87-E8CC-FE0BA3CBBC73}" dt="2023-08-04T15:11:11.214" v="60" actId="20577"/>
          <ac:spMkLst>
            <pc:docMk/>
            <pc:sldMk cId="3738993884" sldId="2632"/>
            <ac:spMk id="2" creationId="{CCDD79C0-A1C7-A8D2-9552-95FBFC07E4C0}"/>
          </ac:spMkLst>
        </pc:spChg>
      </pc:sldChg>
      <pc:sldChg chg="modSp new addCm">
        <pc:chgData name="LaBounty, Steven" userId="S::steven.labounty@tea.texas.gov::213b083c-ad80-470c-9cbe-152da42b0b39" providerId="AD" clId="Web-{FB9027CD-CA11-DB87-E8CC-FE0BA3CBBC73}" dt="2023-08-04T15:15:49.333" v="74"/>
        <pc:sldMkLst>
          <pc:docMk/>
          <pc:sldMk cId="3677811010" sldId="2633"/>
        </pc:sldMkLst>
        <pc:spChg chg="mod">
          <ac:chgData name="LaBounty, Steven" userId="S::steven.labounty@tea.texas.gov::213b083c-ad80-470c-9cbe-152da42b0b39" providerId="AD" clId="Web-{FB9027CD-CA11-DB87-E8CC-FE0BA3CBBC73}" dt="2023-08-04T15:14:51.394" v="73" actId="20577"/>
          <ac:spMkLst>
            <pc:docMk/>
            <pc:sldMk cId="3677811010" sldId="2633"/>
            <ac:spMk id="2" creationId="{47A0DEB8-D97C-33DD-B9E6-7F501E6D566C}"/>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FB9027CD-CA11-DB87-E8CC-FE0BA3CBBC73}" dt="2023-08-04T15:15:49.333" v="74"/>
              <pc2:cmMkLst xmlns:pc2="http://schemas.microsoft.com/office/powerpoint/2019/9/main/command">
                <pc:docMk/>
                <pc:sldMk cId="3677811010" sldId="2633"/>
                <pc2:cmMk id="{CC76B431-1492-4FCE-B81C-06035DC09C71}"/>
              </pc2:cmMkLst>
            </pc226:cmChg>
          </p:ext>
        </pc:extLst>
      </pc:sldChg>
    </pc:docChg>
  </pc:docChgLst>
  <pc:docChgLst>
    <pc:chgData name="Swinney, Lyra" userId="S::lyra.swinney@tea.texas.gov::93cce18f-029b-4896-a7f2-cab2c7a36b90" providerId="AD" clId="Web-{41F781CD-9E7B-31FF-EDF1-80AA1DD363F1}"/>
    <pc:docChg chg="">
      <pc:chgData name="Swinney, Lyra" userId="S::lyra.swinney@tea.texas.gov::93cce18f-029b-4896-a7f2-cab2c7a36b90" providerId="AD" clId="Web-{41F781CD-9E7B-31FF-EDF1-80AA1DD363F1}" dt="2023-08-11T19:35:25.270" v="3"/>
      <pc:docMkLst>
        <pc:docMk/>
      </pc:docMkLst>
      <pc:sldChg chg="modCm">
        <pc:chgData name="Swinney, Lyra" userId="S::lyra.swinney@tea.texas.gov::93cce18f-029b-4896-a7f2-cab2c7a36b90" providerId="AD" clId="Web-{41F781CD-9E7B-31FF-EDF1-80AA1DD363F1}" dt="2023-08-11T19:30:42.119" v="1"/>
        <pc:sldMkLst>
          <pc:docMk/>
          <pc:sldMk cId="235759436" sldId="2585"/>
        </pc:sldMkLst>
        <pc:extLst>
          <p:ext xmlns:p="http://schemas.openxmlformats.org/presentationml/2006/main" uri="{D6D511B9-2390-475A-947B-AFAB55BFBCF1}">
            <pc226:cmChg xmlns:pc226="http://schemas.microsoft.com/office/powerpoint/2022/06/main/command" chg="">
              <pc226:chgData name="Swinney, Lyra" userId="S::lyra.swinney@tea.texas.gov::93cce18f-029b-4896-a7f2-cab2c7a36b90" providerId="AD" clId="Web-{41F781CD-9E7B-31FF-EDF1-80AA1DD363F1}" dt="2023-08-11T19:30:42.119" v="1"/>
              <pc2:cmMkLst xmlns:pc2="http://schemas.microsoft.com/office/powerpoint/2019/9/main/command">
                <pc:docMk/>
                <pc:sldMk cId="235759436" sldId="2585"/>
                <pc2:cmMk id="{5F6588F6-ED4D-4432-B245-1006DD884F6D}"/>
              </pc2:cmMkLst>
              <pc226:cmRplyChg chg="add">
                <pc226:chgData name="Swinney, Lyra" userId="S::lyra.swinney@tea.texas.gov::93cce18f-029b-4896-a7f2-cab2c7a36b90" providerId="AD" clId="Web-{41F781CD-9E7B-31FF-EDF1-80AA1DD363F1}" dt="2023-08-11T19:30:42.119" v="1"/>
                <pc2:cmRplyMkLst xmlns:pc2="http://schemas.microsoft.com/office/powerpoint/2019/9/main/command">
                  <pc:docMk/>
                  <pc:sldMk cId="235759436" sldId="2585"/>
                  <pc2:cmMk id="{5F6588F6-ED4D-4432-B245-1006DD884F6D}"/>
                  <pc2:cmRplyMk id="{6AA2DE49-AC5F-4D76-94D4-B7A7F1D13155}"/>
                </pc2:cmRplyMkLst>
              </pc226:cmRplyChg>
            </pc226:cmChg>
          </p:ext>
        </pc:extLst>
      </pc:sldChg>
      <pc:sldChg chg="modCm">
        <pc:chgData name="Swinney, Lyra" userId="S::lyra.swinney@tea.texas.gov::93cce18f-029b-4896-a7f2-cab2c7a36b90" providerId="AD" clId="Web-{41F781CD-9E7B-31FF-EDF1-80AA1DD363F1}" dt="2023-08-11T19:33:38.438" v="2"/>
        <pc:sldMkLst>
          <pc:docMk/>
          <pc:sldMk cId="4026026493" sldId="2592"/>
        </pc:sldMkLst>
        <pc:extLst>
          <p:ext xmlns:p="http://schemas.openxmlformats.org/presentationml/2006/main" uri="{D6D511B9-2390-475A-947B-AFAB55BFBCF1}">
            <pc226:cmChg xmlns:pc226="http://schemas.microsoft.com/office/powerpoint/2022/06/main/command" chg="">
              <pc226:chgData name="Swinney, Lyra" userId="S::lyra.swinney@tea.texas.gov::93cce18f-029b-4896-a7f2-cab2c7a36b90" providerId="AD" clId="Web-{41F781CD-9E7B-31FF-EDF1-80AA1DD363F1}" dt="2023-08-11T19:33:38.438" v="2"/>
              <pc2:cmMkLst xmlns:pc2="http://schemas.microsoft.com/office/powerpoint/2019/9/main/command">
                <pc:docMk/>
                <pc:sldMk cId="4026026493" sldId="2592"/>
                <pc2:cmMk id="{E3169A5E-2FCB-4E36-AEC0-8DE7E07BB1B4}"/>
              </pc2:cmMkLst>
              <pc226:cmRplyChg chg="add">
                <pc226:chgData name="Swinney, Lyra" userId="S::lyra.swinney@tea.texas.gov::93cce18f-029b-4896-a7f2-cab2c7a36b90" providerId="AD" clId="Web-{41F781CD-9E7B-31FF-EDF1-80AA1DD363F1}" dt="2023-08-11T19:33:38.438" v="2"/>
                <pc2:cmRplyMkLst xmlns:pc2="http://schemas.microsoft.com/office/powerpoint/2019/9/main/command">
                  <pc:docMk/>
                  <pc:sldMk cId="4026026493" sldId="2592"/>
                  <pc2:cmMk id="{E3169A5E-2FCB-4E36-AEC0-8DE7E07BB1B4}"/>
                  <pc2:cmRplyMk id="{500A402D-0A21-4247-9630-5EC23FFC1B57}"/>
                </pc2:cmRplyMkLst>
              </pc226:cmRplyChg>
            </pc226:cmChg>
          </p:ext>
        </pc:extLst>
      </pc:sldChg>
      <pc:sldChg chg="addCm modCm">
        <pc:chgData name="Swinney, Lyra" userId="S::lyra.swinney@tea.texas.gov::93cce18f-029b-4896-a7f2-cab2c7a36b90" providerId="AD" clId="Web-{41F781CD-9E7B-31FF-EDF1-80AA1DD363F1}" dt="2023-08-11T19:35:25.270" v="3"/>
        <pc:sldMkLst>
          <pc:docMk/>
          <pc:sldMk cId="2359424747" sldId="2615"/>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41F781CD-9E7B-31FF-EDF1-80AA1DD363F1}" dt="2023-08-11T19:35:25.270" v="3"/>
              <pc2:cmMkLst xmlns:pc2="http://schemas.microsoft.com/office/powerpoint/2019/9/main/command">
                <pc:docMk/>
                <pc:sldMk cId="2359424747" sldId="2615"/>
                <pc2:cmMk id="{FCB2361A-BC3B-42EB-AF31-E2B44E240346}"/>
              </pc2:cmMkLst>
              <pc226:cmRplyChg chg="add">
                <pc226:chgData name="Swinney, Lyra" userId="S::lyra.swinney@tea.texas.gov::93cce18f-029b-4896-a7f2-cab2c7a36b90" providerId="AD" clId="Web-{41F781CD-9E7B-31FF-EDF1-80AA1DD363F1}" dt="2023-08-11T19:35:25.270" v="3"/>
                <pc2:cmRplyMkLst xmlns:pc2="http://schemas.microsoft.com/office/powerpoint/2019/9/main/command">
                  <pc:docMk/>
                  <pc:sldMk cId="2359424747" sldId="2615"/>
                  <pc2:cmMk id="{FCB2361A-BC3B-42EB-AF31-E2B44E240346}"/>
                  <pc2:cmRplyMk id="{D37DAC83-7BBC-4D81-94A6-A17CA6C77809}"/>
                </pc2:cmRplyMkLst>
              </pc226:cmRplyChg>
            </pc226:cmChg>
          </p:ext>
        </pc:extLst>
      </pc:sldChg>
    </pc:docChg>
  </pc:docChgLst>
  <pc:docChgLst>
    <pc:chgData name="McCorquodale, Theresa" userId="037d1548-3d91-4cff-b8fb-b2d2a702fd97" providerId="ADAL" clId="{BB79A7C6-CD56-47A6-B96B-09CABA240428}"/>
    <pc:docChg chg="undo custSel addSld delSld modSld sldOrd">
      <pc:chgData name="McCorquodale, Theresa" userId="037d1548-3d91-4cff-b8fb-b2d2a702fd97" providerId="ADAL" clId="{BB79A7C6-CD56-47A6-B96B-09CABA240428}" dt="2023-08-17T19:21:09.002" v="14155" actId="20577"/>
      <pc:docMkLst>
        <pc:docMk/>
      </pc:docMkLst>
      <pc:sldChg chg="del">
        <pc:chgData name="McCorquodale, Theresa" userId="037d1548-3d91-4cff-b8fb-b2d2a702fd97" providerId="ADAL" clId="{BB79A7C6-CD56-47A6-B96B-09CABA240428}" dt="2023-08-07T20:00:30.528" v="5264" actId="2696"/>
        <pc:sldMkLst>
          <pc:docMk/>
          <pc:sldMk cId="3196599766" sldId="260"/>
        </pc:sldMkLst>
      </pc:sldChg>
      <pc:sldChg chg="del">
        <pc:chgData name="McCorquodale, Theresa" userId="037d1548-3d91-4cff-b8fb-b2d2a702fd97" providerId="ADAL" clId="{BB79A7C6-CD56-47A6-B96B-09CABA240428}" dt="2023-08-07T20:00:30.528" v="5264" actId="2696"/>
        <pc:sldMkLst>
          <pc:docMk/>
          <pc:sldMk cId="3501331571" sldId="261"/>
        </pc:sldMkLst>
      </pc:sldChg>
      <pc:sldChg chg="addSp delSp modSp mod delCm modNotesTx">
        <pc:chgData name="McCorquodale, Theresa" userId="037d1548-3d91-4cff-b8fb-b2d2a702fd97" providerId="ADAL" clId="{BB79A7C6-CD56-47A6-B96B-09CABA240428}" dt="2023-08-08T17:18:52.043" v="9210" actId="20577"/>
        <pc:sldMkLst>
          <pc:docMk/>
          <pc:sldMk cId="3929767673" sldId="2454"/>
        </pc:sldMkLst>
        <pc:spChg chg="del">
          <ac:chgData name="McCorquodale, Theresa" userId="037d1548-3d91-4cff-b8fb-b2d2a702fd97" providerId="ADAL" clId="{BB79A7C6-CD56-47A6-B96B-09CABA240428}" dt="2023-08-02T16:47:37.025" v="1590" actId="21"/>
          <ac:spMkLst>
            <pc:docMk/>
            <pc:sldMk cId="3929767673" sldId="2454"/>
            <ac:spMk id="3" creationId="{98F887A7-7DA0-49EE-826C-9AB2DA27DD48}"/>
          </ac:spMkLst>
        </pc:spChg>
        <pc:spChg chg="add del mod">
          <ac:chgData name="McCorquodale, Theresa" userId="037d1548-3d91-4cff-b8fb-b2d2a702fd97" providerId="ADAL" clId="{BB79A7C6-CD56-47A6-B96B-09CABA240428}" dt="2023-08-02T16:47:41.681" v="1591" actId="21"/>
          <ac:spMkLst>
            <pc:docMk/>
            <pc:sldMk cId="3929767673" sldId="2454"/>
            <ac:spMk id="5" creationId="{CAF08DE0-4AD5-E2FC-383C-3757DF218000}"/>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4T21:29:14.755" v="2683"/>
              <pc2:cmMkLst xmlns:pc2="http://schemas.microsoft.com/office/powerpoint/2019/9/main/command">
                <pc:docMk/>
                <pc:sldMk cId="3929767673" sldId="2454"/>
                <pc2:cmMk id="{E7C4441F-1ECA-4B3D-A3A7-1D5250BBBAB4}"/>
              </pc2:cmMkLst>
            </pc226:cmChg>
          </p:ext>
        </pc:extLst>
      </pc:sldChg>
      <pc:sldChg chg="del">
        <pc:chgData name="McCorquodale, Theresa" userId="037d1548-3d91-4cff-b8fb-b2d2a702fd97" providerId="ADAL" clId="{BB79A7C6-CD56-47A6-B96B-09CABA240428}" dt="2023-08-07T14:58:56.425" v="2861" actId="2696"/>
        <pc:sldMkLst>
          <pc:docMk/>
          <pc:sldMk cId="2037128707" sldId="2469"/>
        </pc:sldMkLst>
      </pc:sldChg>
      <pc:sldChg chg="del">
        <pc:chgData name="McCorquodale, Theresa" userId="037d1548-3d91-4cff-b8fb-b2d2a702fd97" providerId="ADAL" clId="{BB79A7C6-CD56-47A6-B96B-09CABA240428}" dt="2023-08-07T20:00:30.528" v="5264" actId="2696"/>
        <pc:sldMkLst>
          <pc:docMk/>
          <pc:sldMk cId="3214743009" sldId="2480"/>
        </pc:sldMkLst>
      </pc:sldChg>
      <pc:sldChg chg="modSp del mod">
        <pc:chgData name="McCorquodale, Theresa" userId="037d1548-3d91-4cff-b8fb-b2d2a702fd97" providerId="ADAL" clId="{BB79A7C6-CD56-47A6-B96B-09CABA240428}" dt="2023-08-02T15:42:37.677" v="1465" actId="2696"/>
        <pc:sldMkLst>
          <pc:docMk/>
          <pc:sldMk cId="21629413" sldId="2482"/>
        </pc:sldMkLst>
        <pc:spChg chg="mod">
          <ac:chgData name="McCorquodale, Theresa" userId="037d1548-3d91-4cff-b8fb-b2d2a702fd97" providerId="ADAL" clId="{BB79A7C6-CD56-47A6-B96B-09CABA240428}" dt="2023-07-27T20:26:48.006" v="1207" actId="20577"/>
          <ac:spMkLst>
            <pc:docMk/>
            <pc:sldMk cId="21629413" sldId="2482"/>
            <ac:spMk id="19" creationId="{8E03EEF8-345C-4763-9529-98FB29FA8286}"/>
          </ac:spMkLst>
        </pc:spChg>
        <pc:spChg chg="mod">
          <ac:chgData name="McCorquodale, Theresa" userId="037d1548-3d91-4cff-b8fb-b2d2a702fd97" providerId="ADAL" clId="{BB79A7C6-CD56-47A6-B96B-09CABA240428}" dt="2023-07-27T20:26:56.526" v="1211" actId="20577"/>
          <ac:spMkLst>
            <pc:docMk/>
            <pc:sldMk cId="21629413" sldId="2482"/>
            <ac:spMk id="20" creationId="{8F1296E4-BBD8-46BB-94AF-9640349E1083}"/>
          </ac:spMkLst>
        </pc:spChg>
        <pc:spChg chg="mod">
          <ac:chgData name="McCorquodale, Theresa" userId="037d1548-3d91-4cff-b8fb-b2d2a702fd97" providerId="ADAL" clId="{BB79A7C6-CD56-47A6-B96B-09CABA240428}" dt="2023-07-27T20:27:04.423" v="1217" actId="20577"/>
          <ac:spMkLst>
            <pc:docMk/>
            <pc:sldMk cId="21629413" sldId="2482"/>
            <ac:spMk id="21" creationId="{79C2BA64-D73C-418A-8659-F3E3CC0ADC1E}"/>
          </ac:spMkLst>
        </pc:spChg>
        <pc:spChg chg="mod">
          <ac:chgData name="McCorquodale, Theresa" userId="037d1548-3d91-4cff-b8fb-b2d2a702fd97" providerId="ADAL" clId="{BB79A7C6-CD56-47A6-B96B-09CABA240428}" dt="2023-07-27T20:27:10.371" v="1221" actId="20577"/>
          <ac:spMkLst>
            <pc:docMk/>
            <pc:sldMk cId="21629413" sldId="2482"/>
            <ac:spMk id="22" creationId="{2F9AD5A3-E8F8-4431-92EB-2CD86246BA88}"/>
          </ac:spMkLst>
        </pc:spChg>
        <pc:spChg chg="mod">
          <ac:chgData name="McCorquodale, Theresa" userId="037d1548-3d91-4cff-b8fb-b2d2a702fd97" providerId="ADAL" clId="{BB79A7C6-CD56-47A6-B96B-09CABA240428}" dt="2023-07-27T20:27:43.355" v="1227" actId="20577"/>
          <ac:spMkLst>
            <pc:docMk/>
            <pc:sldMk cId="21629413" sldId="2482"/>
            <ac:spMk id="23" creationId="{6322F1FD-4071-4951-B006-B01C58FD0BF6}"/>
          </ac:spMkLst>
        </pc:spChg>
      </pc:sldChg>
      <pc:sldChg chg="modSp mod delCm modCm modNotesTx">
        <pc:chgData name="McCorquodale, Theresa" userId="037d1548-3d91-4cff-b8fb-b2d2a702fd97" providerId="ADAL" clId="{BB79A7C6-CD56-47A6-B96B-09CABA240428}" dt="2023-08-08T21:01:41.551" v="9410" actId="20577"/>
        <pc:sldMkLst>
          <pc:docMk/>
          <pc:sldMk cId="2936596712" sldId="2497"/>
        </pc:sldMkLst>
        <pc:spChg chg="mod">
          <ac:chgData name="McCorquodale, Theresa" userId="037d1548-3d91-4cff-b8fb-b2d2a702fd97" providerId="ADAL" clId="{BB79A7C6-CD56-47A6-B96B-09CABA240428}" dt="2023-08-08T21:01:41.551" v="9410" actId="20577"/>
          <ac:spMkLst>
            <pc:docMk/>
            <pc:sldMk cId="2936596712" sldId="2497"/>
            <ac:spMk id="3" creationId="{FD6FDD1C-A16E-5609-C087-D686FFF08008}"/>
          </ac:spMkLst>
        </pc:spChg>
        <pc:extLst>
          <p:ext xmlns:p="http://schemas.openxmlformats.org/presentationml/2006/main" uri="{D6D511B9-2390-475A-947B-AFAB55BFBCF1}">
            <pc226:cmChg xmlns:pc226="http://schemas.microsoft.com/office/powerpoint/2022/06/main/command" chg="del mod">
              <pc226:chgData name="McCorquodale, Theresa" userId="037d1548-3d91-4cff-b8fb-b2d2a702fd97" providerId="ADAL" clId="{BB79A7C6-CD56-47A6-B96B-09CABA240428}" dt="2023-08-08T21:01:35.285" v="9408"/>
              <pc2:cmMkLst xmlns:pc2="http://schemas.microsoft.com/office/powerpoint/2019/9/main/command">
                <pc:docMk/>
                <pc:sldMk cId="2936596712" sldId="2497"/>
                <pc2:cmMk id="{2B5DD636-2EB3-482C-9E00-6586503A5220}"/>
              </pc2:cmMkLst>
            </pc226:cmChg>
          </p:ext>
        </pc:extLst>
      </pc:sldChg>
      <pc:sldChg chg="delSp modSp mod delAnim modCm">
        <pc:chgData name="McCorquodale, Theresa" userId="037d1548-3d91-4cff-b8fb-b2d2a702fd97" providerId="ADAL" clId="{BB79A7C6-CD56-47A6-B96B-09CABA240428}" dt="2023-08-04T15:33:49.650" v="2058"/>
        <pc:sldMkLst>
          <pc:docMk/>
          <pc:sldMk cId="3602024569" sldId="2499"/>
        </pc:sldMkLst>
        <pc:spChg chg="mod">
          <ac:chgData name="McCorquodale, Theresa" userId="037d1548-3d91-4cff-b8fb-b2d2a702fd97" providerId="ADAL" clId="{BB79A7C6-CD56-47A6-B96B-09CABA240428}" dt="2023-08-04T15:32:39.104" v="1925" actId="20577"/>
          <ac:spMkLst>
            <pc:docMk/>
            <pc:sldMk cId="3602024569" sldId="2499"/>
            <ac:spMk id="3" creationId="{65BFC671-3D18-2FCF-90F6-5AF16BA16C98}"/>
          </ac:spMkLst>
        </pc:spChg>
        <pc:spChg chg="mod">
          <ac:chgData name="McCorquodale, Theresa" userId="037d1548-3d91-4cff-b8fb-b2d2a702fd97" providerId="ADAL" clId="{BB79A7C6-CD56-47A6-B96B-09CABA240428}" dt="2023-08-04T15:33:37.076" v="2057" actId="20577"/>
          <ac:spMkLst>
            <pc:docMk/>
            <pc:sldMk cId="3602024569" sldId="2499"/>
            <ac:spMk id="4" creationId="{C746E8C6-9504-21C0-8FDE-8ECD5791A600}"/>
          </ac:spMkLst>
        </pc:spChg>
        <pc:spChg chg="del">
          <ac:chgData name="McCorquodale, Theresa" userId="037d1548-3d91-4cff-b8fb-b2d2a702fd97" providerId="ADAL" clId="{BB79A7C6-CD56-47A6-B96B-09CABA240428}" dt="2023-08-03T17:32:06.083" v="1594" actId="21"/>
          <ac:spMkLst>
            <pc:docMk/>
            <pc:sldMk cId="3602024569" sldId="2499"/>
            <ac:spMk id="7" creationId="{27475557-82C0-761E-7323-AC02FA7BB537}"/>
          </ac:spMkLst>
        </pc:sp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04T15:33:49.650" v="2058"/>
              <pc2:cmMkLst xmlns:pc2="http://schemas.microsoft.com/office/powerpoint/2019/9/main/command">
                <pc:docMk/>
                <pc:sldMk cId="3602024569" sldId="2499"/>
                <pc2:cmMk id="{3198054F-855A-4D1B-9B11-12C585FD2E80}"/>
              </pc2:cmMkLst>
            </pc226:cmChg>
          </p:ext>
        </pc:extLst>
      </pc:sldChg>
      <pc:sldChg chg="ord delCm modNotesTx">
        <pc:chgData name="McCorquodale, Theresa" userId="037d1548-3d91-4cff-b8fb-b2d2a702fd97" providerId="ADAL" clId="{BB79A7C6-CD56-47A6-B96B-09CABA240428}" dt="2023-08-08T17:15:02.581" v="8644" actId="20577"/>
        <pc:sldMkLst>
          <pc:docMk/>
          <pc:sldMk cId="1510127040" sldId="2507"/>
        </pc:sldMkLst>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7-27T19:43:26.112" v="1073"/>
              <pc2:cmMkLst xmlns:pc2="http://schemas.microsoft.com/office/powerpoint/2019/9/main/command">
                <pc:docMk/>
                <pc:sldMk cId="1510127040" sldId="2507"/>
                <pc2:cmMk id="{EE0971EE-21BB-4846-A3F3-B1B95029C7C2}"/>
              </pc2:cmMkLst>
            </pc226:cmChg>
          </p:ext>
        </pc:extLst>
      </pc:sldChg>
      <pc:sldChg chg="del ord">
        <pc:chgData name="McCorquodale, Theresa" userId="037d1548-3d91-4cff-b8fb-b2d2a702fd97" providerId="ADAL" clId="{BB79A7C6-CD56-47A6-B96B-09CABA240428}" dt="2023-08-07T20:00:36.754" v="5265" actId="2696"/>
        <pc:sldMkLst>
          <pc:docMk/>
          <pc:sldMk cId="853724919" sldId="2510"/>
        </pc:sldMkLst>
      </pc:sldChg>
      <pc:sldChg chg="del">
        <pc:chgData name="McCorquodale, Theresa" userId="037d1548-3d91-4cff-b8fb-b2d2a702fd97" providerId="ADAL" clId="{BB79A7C6-CD56-47A6-B96B-09CABA240428}" dt="2023-08-07T20:00:30.528" v="5264" actId="2696"/>
        <pc:sldMkLst>
          <pc:docMk/>
          <pc:sldMk cId="2591207095" sldId="2512"/>
        </pc:sldMkLst>
      </pc:sldChg>
      <pc:sldChg chg="del">
        <pc:chgData name="McCorquodale, Theresa" userId="037d1548-3d91-4cff-b8fb-b2d2a702fd97" providerId="ADAL" clId="{BB79A7C6-CD56-47A6-B96B-09CABA240428}" dt="2023-08-07T20:00:30.528" v="5264" actId="2696"/>
        <pc:sldMkLst>
          <pc:docMk/>
          <pc:sldMk cId="3573556653" sldId="2513"/>
        </pc:sldMkLst>
      </pc:sldChg>
      <pc:sldChg chg="del addCm">
        <pc:chgData name="McCorquodale, Theresa" userId="037d1548-3d91-4cff-b8fb-b2d2a702fd97" providerId="ADAL" clId="{BB79A7C6-CD56-47A6-B96B-09CABA240428}" dt="2023-08-07T20:00:30.528" v="5264" actId="2696"/>
        <pc:sldMkLst>
          <pc:docMk/>
          <pc:sldMk cId="584587359" sldId="2514"/>
        </pc:sldMkLst>
        <pc:extLst>
          <p:ext xmlns:p="http://schemas.openxmlformats.org/presentationml/2006/main" uri="{D6D511B9-2390-475A-947B-AFAB55BFBCF1}">
            <pc226:cmChg xmlns:pc226="http://schemas.microsoft.com/office/powerpoint/2022/06/main/command" chg="add">
              <pc226:chgData name="McCorquodale, Theresa" userId="037d1548-3d91-4cff-b8fb-b2d2a702fd97" providerId="ADAL" clId="{BB79A7C6-CD56-47A6-B96B-09CABA240428}" dt="2023-08-02T16:35:42.379" v="1544"/>
              <pc2:cmMkLst xmlns:pc2="http://schemas.microsoft.com/office/powerpoint/2019/9/main/command">
                <pc:docMk/>
                <pc:sldMk cId="584587359" sldId="2514"/>
                <pc2:cmMk id="{B23B7004-9841-41C9-828F-6D1533930AC5}"/>
              </pc2:cmMkLst>
            </pc226:cmChg>
          </p:ext>
        </pc:extLst>
      </pc:sldChg>
      <pc:sldChg chg="del">
        <pc:chgData name="McCorquodale, Theresa" userId="037d1548-3d91-4cff-b8fb-b2d2a702fd97" providerId="ADAL" clId="{BB79A7C6-CD56-47A6-B96B-09CABA240428}" dt="2023-08-07T20:00:30.528" v="5264" actId="2696"/>
        <pc:sldMkLst>
          <pc:docMk/>
          <pc:sldMk cId="3771406153" sldId="2516"/>
        </pc:sldMkLst>
      </pc:sldChg>
      <pc:sldChg chg="del">
        <pc:chgData name="McCorquodale, Theresa" userId="037d1548-3d91-4cff-b8fb-b2d2a702fd97" providerId="ADAL" clId="{BB79A7C6-CD56-47A6-B96B-09CABA240428}" dt="2023-07-27T19:44:13.783" v="1074" actId="2696"/>
        <pc:sldMkLst>
          <pc:docMk/>
          <pc:sldMk cId="218850231" sldId="2517"/>
        </pc:sldMkLst>
      </pc:sldChg>
      <pc:sldChg chg="delSp del mod delCm modCm">
        <pc:chgData name="McCorquodale, Theresa" userId="037d1548-3d91-4cff-b8fb-b2d2a702fd97" providerId="ADAL" clId="{BB79A7C6-CD56-47A6-B96B-09CABA240428}" dt="2023-08-07T20:00:30.528" v="5264" actId="2696"/>
        <pc:sldMkLst>
          <pc:docMk/>
          <pc:sldMk cId="3725523536" sldId="2525"/>
        </pc:sldMkLst>
        <pc:spChg chg="del">
          <ac:chgData name="McCorquodale, Theresa" userId="037d1548-3d91-4cff-b8fb-b2d2a702fd97" providerId="ADAL" clId="{BB79A7C6-CD56-47A6-B96B-09CABA240428}" dt="2023-07-27T19:22:54.540" v="128" actId="21"/>
          <ac:spMkLst>
            <pc:docMk/>
            <pc:sldMk cId="3725523536" sldId="2525"/>
            <ac:spMk id="16" creationId="{953B8B73-42C9-0861-271D-58FF87EAF1B3}"/>
          </ac:spMkLst>
        </pc:spChg>
        <pc:spChg chg="del">
          <ac:chgData name="McCorquodale, Theresa" userId="037d1548-3d91-4cff-b8fb-b2d2a702fd97" providerId="ADAL" clId="{BB79A7C6-CD56-47A6-B96B-09CABA240428}" dt="2023-07-27T19:22:58.299" v="129" actId="21"/>
          <ac:spMkLst>
            <pc:docMk/>
            <pc:sldMk cId="3725523536" sldId="2525"/>
            <ac:spMk id="17" creationId="{7B51199E-43FE-DD31-E844-678309DB3156}"/>
          </ac:spMkLst>
        </pc:spChg>
        <pc:extLst>
          <p:ext xmlns:p="http://schemas.openxmlformats.org/presentationml/2006/main" uri="{D6D511B9-2390-475A-947B-AFAB55BFBCF1}">
            <pc226:cmChg xmlns:pc226="http://schemas.microsoft.com/office/powerpoint/2022/06/main/command" chg="del mod">
              <pc226:chgData name="McCorquodale, Theresa" userId="037d1548-3d91-4cff-b8fb-b2d2a702fd97" providerId="ADAL" clId="{BB79A7C6-CD56-47A6-B96B-09CABA240428}" dt="2023-08-02T15:37:56.431" v="1398"/>
              <pc2:cmMkLst xmlns:pc2="http://schemas.microsoft.com/office/powerpoint/2019/9/main/command">
                <pc:docMk/>
                <pc:sldMk cId="3725523536" sldId="2525"/>
                <pc2:cmMk id="{458B57C0-090D-47DC-9E82-72A2BB72C1A2}"/>
              </pc2:cmMkLst>
            </pc226:cmChg>
          </p:ext>
        </pc:extLst>
      </pc:sldChg>
      <pc:sldChg chg="del">
        <pc:chgData name="McCorquodale, Theresa" userId="037d1548-3d91-4cff-b8fb-b2d2a702fd97" providerId="ADAL" clId="{BB79A7C6-CD56-47A6-B96B-09CABA240428}" dt="2023-08-07T20:00:30.528" v="5264" actId="2696"/>
        <pc:sldMkLst>
          <pc:docMk/>
          <pc:sldMk cId="1151173215" sldId="2526"/>
        </pc:sldMkLst>
      </pc:sldChg>
      <pc:sldChg chg="modCm modNotesTx">
        <pc:chgData name="McCorquodale, Theresa" userId="037d1548-3d91-4cff-b8fb-b2d2a702fd97" providerId="ADAL" clId="{BB79A7C6-CD56-47A6-B96B-09CABA240428}" dt="2023-08-07T15:00:21.647" v="3171" actId="20577"/>
        <pc:sldMkLst>
          <pc:docMk/>
          <pc:sldMk cId="172582002" sldId="2527"/>
        </pc:sldMkLst>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02T16:06:04.593" v="1488"/>
              <pc2:cmMkLst xmlns:pc2="http://schemas.microsoft.com/office/powerpoint/2019/9/main/command">
                <pc:docMk/>
                <pc:sldMk cId="172582002" sldId="2527"/>
                <pc2:cmMk id="{B031ABEB-5861-4D91-8EC0-1778910C2FFA}"/>
              </pc2:cmMkLst>
            </pc226:cmChg>
          </p:ext>
        </pc:extLst>
      </pc:sldChg>
      <pc:sldChg chg="del">
        <pc:chgData name="McCorquodale, Theresa" userId="037d1548-3d91-4cff-b8fb-b2d2a702fd97" providerId="ADAL" clId="{BB79A7C6-CD56-47A6-B96B-09CABA240428}" dt="2023-08-07T20:00:30.528" v="5264" actId="2696"/>
        <pc:sldMkLst>
          <pc:docMk/>
          <pc:sldMk cId="3624502744" sldId="2529"/>
        </pc:sldMkLst>
      </pc:sldChg>
      <pc:sldChg chg="del">
        <pc:chgData name="McCorquodale, Theresa" userId="037d1548-3d91-4cff-b8fb-b2d2a702fd97" providerId="ADAL" clId="{BB79A7C6-CD56-47A6-B96B-09CABA240428}" dt="2023-08-07T20:00:30.528" v="5264" actId="2696"/>
        <pc:sldMkLst>
          <pc:docMk/>
          <pc:sldMk cId="2975565736" sldId="2532"/>
        </pc:sldMkLst>
      </pc:sldChg>
      <pc:sldChg chg="del">
        <pc:chgData name="McCorquodale, Theresa" userId="037d1548-3d91-4cff-b8fb-b2d2a702fd97" providerId="ADAL" clId="{BB79A7C6-CD56-47A6-B96B-09CABA240428}" dt="2023-07-27T19:27:34.675" v="307" actId="2696"/>
        <pc:sldMkLst>
          <pc:docMk/>
          <pc:sldMk cId="1847525596" sldId="2534"/>
        </pc:sldMkLst>
      </pc:sldChg>
      <pc:sldChg chg="del">
        <pc:chgData name="McCorquodale, Theresa" userId="037d1548-3d91-4cff-b8fb-b2d2a702fd97" providerId="ADAL" clId="{BB79A7C6-CD56-47A6-B96B-09CABA240428}" dt="2023-07-27T19:27:38.857" v="308" actId="2696"/>
        <pc:sldMkLst>
          <pc:docMk/>
          <pc:sldMk cId="3100772203" sldId="2539"/>
        </pc:sldMkLst>
      </pc:sldChg>
      <pc:sldChg chg="modSp mod ord modShow modNotesTx">
        <pc:chgData name="McCorquodale, Theresa" userId="037d1548-3d91-4cff-b8fb-b2d2a702fd97" providerId="ADAL" clId="{BB79A7C6-CD56-47A6-B96B-09CABA240428}" dt="2023-08-10T20:08:03.257" v="12418" actId="13244"/>
        <pc:sldMkLst>
          <pc:docMk/>
          <pc:sldMk cId="1442382582" sldId="2547"/>
        </pc:sldMkLst>
        <pc:spChg chg="mod">
          <ac:chgData name="McCorquodale, Theresa" userId="037d1548-3d91-4cff-b8fb-b2d2a702fd97" providerId="ADAL" clId="{BB79A7C6-CD56-47A6-B96B-09CABA240428}" dt="2023-08-07T20:13:12.790" v="5538" actId="20577"/>
          <ac:spMkLst>
            <pc:docMk/>
            <pc:sldMk cId="1442382582" sldId="2547"/>
            <ac:spMk id="2" creationId="{C48A5CFE-FE85-0575-9C54-E7CE3509A6B5}"/>
          </ac:spMkLst>
        </pc:spChg>
        <pc:spChg chg="mod">
          <ac:chgData name="McCorquodale, Theresa" userId="037d1548-3d91-4cff-b8fb-b2d2a702fd97" providerId="ADAL" clId="{BB79A7C6-CD56-47A6-B96B-09CABA240428}" dt="2023-08-07T20:13:20.383" v="5541" actId="20577"/>
          <ac:spMkLst>
            <pc:docMk/>
            <pc:sldMk cId="1442382582" sldId="2547"/>
            <ac:spMk id="3" creationId="{244B367B-CC88-5D8A-A5E4-329564E6698A}"/>
          </ac:spMkLst>
        </pc:spChg>
        <pc:spChg chg="mod">
          <ac:chgData name="McCorquodale, Theresa" userId="037d1548-3d91-4cff-b8fb-b2d2a702fd97" providerId="ADAL" clId="{BB79A7C6-CD56-47A6-B96B-09CABA240428}" dt="2023-08-07T20:13:31.544" v="5546" actId="20577"/>
          <ac:spMkLst>
            <pc:docMk/>
            <pc:sldMk cId="1442382582" sldId="2547"/>
            <ac:spMk id="5" creationId="{D4A57236-88CF-D177-C0BE-A90E894B247C}"/>
          </ac:spMkLst>
        </pc:spChg>
        <pc:spChg chg="mod">
          <ac:chgData name="McCorquodale, Theresa" userId="037d1548-3d91-4cff-b8fb-b2d2a702fd97" providerId="ADAL" clId="{BB79A7C6-CD56-47A6-B96B-09CABA240428}" dt="2023-08-07T20:21:17.997" v="5980" actId="20577"/>
          <ac:spMkLst>
            <pc:docMk/>
            <pc:sldMk cId="1442382582" sldId="2547"/>
            <ac:spMk id="6" creationId="{0937618C-792F-8768-9BEB-D51E4139DFBB}"/>
          </ac:spMkLst>
        </pc:spChg>
        <pc:spChg chg="mod ord">
          <ac:chgData name="McCorquodale, Theresa" userId="037d1548-3d91-4cff-b8fb-b2d2a702fd97" providerId="ADAL" clId="{BB79A7C6-CD56-47A6-B96B-09CABA240428}" dt="2023-08-10T20:08:03.257" v="12418" actId="13244"/>
          <ac:spMkLst>
            <pc:docMk/>
            <pc:sldMk cId="1442382582" sldId="2547"/>
            <ac:spMk id="13" creationId="{18B01144-2163-046C-ED56-8B274051ED0E}"/>
          </ac:spMkLst>
        </pc:spChg>
      </pc:sldChg>
      <pc:sldChg chg="del">
        <pc:chgData name="McCorquodale, Theresa" userId="037d1548-3d91-4cff-b8fb-b2d2a702fd97" providerId="ADAL" clId="{BB79A7C6-CD56-47A6-B96B-09CABA240428}" dt="2023-07-27T20:24:38.856" v="1080" actId="2696"/>
        <pc:sldMkLst>
          <pc:docMk/>
          <pc:sldMk cId="715519591" sldId="2549"/>
        </pc:sldMkLst>
      </pc:sldChg>
      <pc:sldChg chg="modSp mod delCm modCm">
        <pc:chgData name="McCorquodale, Theresa" userId="037d1548-3d91-4cff-b8fb-b2d2a702fd97" providerId="ADAL" clId="{BB79A7C6-CD56-47A6-B96B-09CABA240428}" dt="2023-08-07T14:55:24.715" v="2684"/>
        <pc:sldMkLst>
          <pc:docMk/>
          <pc:sldMk cId="358987064" sldId="2551"/>
        </pc:sldMkLst>
        <pc:spChg chg="mod">
          <ac:chgData name="McCorquodale, Theresa" userId="037d1548-3d91-4cff-b8fb-b2d2a702fd97" providerId="ADAL" clId="{BB79A7C6-CD56-47A6-B96B-09CABA240428}" dt="2023-08-04T15:28:57.683" v="1661" actId="20577"/>
          <ac:spMkLst>
            <pc:docMk/>
            <pc:sldMk cId="358987064" sldId="2551"/>
            <ac:spMk id="2" creationId="{06011797-0ABC-4E99-B8BB-B75FDB487754}"/>
          </ac:spMkLst>
        </pc:spChg>
        <pc:spChg chg="mod">
          <ac:chgData name="McCorquodale, Theresa" userId="037d1548-3d91-4cff-b8fb-b2d2a702fd97" providerId="ADAL" clId="{BB79A7C6-CD56-47A6-B96B-09CABA240428}" dt="2023-07-27T19:16:39.207" v="12" actId="20577"/>
          <ac:spMkLst>
            <pc:docMk/>
            <pc:sldMk cId="358987064" sldId="2551"/>
            <ac:spMk id="3" creationId="{AF1C8455-96F2-41C2-8867-3CF422F05D6A}"/>
          </ac:spMkLst>
        </pc:spChg>
        <pc:extLst>
          <p:ext xmlns:p="http://schemas.openxmlformats.org/presentationml/2006/main" uri="{D6D511B9-2390-475A-947B-AFAB55BFBCF1}">
            <pc226:cmChg xmlns:pc226="http://schemas.microsoft.com/office/powerpoint/2022/06/main/command" chg="del mod">
              <pc226:chgData name="McCorquodale, Theresa" userId="037d1548-3d91-4cff-b8fb-b2d2a702fd97" providerId="ADAL" clId="{BB79A7C6-CD56-47A6-B96B-09CABA240428}" dt="2023-08-07T14:55:24.715" v="2684"/>
              <pc2:cmMkLst xmlns:pc2="http://schemas.microsoft.com/office/powerpoint/2019/9/main/command">
                <pc:docMk/>
                <pc:sldMk cId="358987064" sldId="2551"/>
                <pc2:cmMk id="{B9D74297-9872-4932-8713-6463C0E73172}"/>
              </pc2:cmMkLst>
            </pc226:cmChg>
          </p:ext>
        </pc:extLst>
      </pc:sldChg>
      <pc:sldChg chg="del">
        <pc:chgData name="McCorquodale, Theresa" userId="037d1548-3d91-4cff-b8fb-b2d2a702fd97" providerId="ADAL" clId="{BB79A7C6-CD56-47A6-B96B-09CABA240428}" dt="2023-08-07T20:00:30.528" v="5264" actId="2696"/>
        <pc:sldMkLst>
          <pc:docMk/>
          <pc:sldMk cId="639765126" sldId="2559"/>
        </pc:sldMkLst>
      </pc:sldChg>
      <pc:sldChg chg="modSp del mod">
        <pc:chgData name="McCorquodale, Theresa" userId="037d1548-3d91-4cff-b8fb-b2d2a702fd97" providerId="ADAL" clId="{BB79A7C6-CD56-47A6-B96B-09CABA240428}" dt="2023-08-07T20:00:30.528" v="5264" actId="2696"/>
        <pc:sldMkLst>
          <pc:docMk/>
          <pc:sldMk cId="956836903" sldId="2562"/>
        </pc:sldMkLst>
        <pc:spChg chg="mod">
          <ac:chgData name="McCorquodale, Theresa" userId="037d1548-3d91-4cff-b8fb-b2d2a702fd97" providerId="ADAL" clId="{BB79A7C6-CD56-47A6-B96B-09CABA240428}" dt="2023-07-27T19:26:21.563" v="303" actId="20577"/>
          <ac:spMkLst>
            <pc:docMk/>
            <pc:sldMk cId="956836903" sldId="2562"/>
            <ac:spMk id="4" creationId="{7152ADD0-7DA2-7A36-6341-D7179981AADE}"/>
          </ac:spMkLst>
        </pc:spChg>
      </pc:sldChg>
      <pc:sldChg chg="modSp del mod">
        <pc:chgData name="McCorquodale, Theresa" userId="037d1548-3d91-4cff-b8fb-b2d2a702fd97" providerId="ADAL" clId="{BB79A7C6-CD56-47A6-B96B-09CABA240428}" dt="2023-08-07T20:00:30.528" v="5264" actId="2696"/>
        <pc:sldMkLst>
          <pc:docMk/>
          <pc:sldMk cId="2083681093" sldId="2563"/>
        </pc:sldMkLst>
        <pc:spChg chg="mod">
          <ac:chgData name="McCorquodale, Theresa" userId="037d1548-3d91-4cff-b8fb-b2d2a702fd97" providerId="ADAL" clId="{BB79A7C6-CD56-47A6-B96B-09CABA240428}" dt="2023-07-27T19:29:37.968" v="325" actId="27636"/>
          <ac:spMkLst>
            <pc:docMk/>
            <pc:sldMk cId="2083681093" sldId="2563"/>
            <ac:spMk id="2" creationId="{D3098A8C-E78F-E5B9-2EC4-7A9667F3A757}"/>
          </ac:spMkLst>
        </pc:spChg>
        <pc:spChg chg="mod">
          <ac:chgData name="McCorquodale, Theresa" userId="037d1548-3d91-4cff-b8fb-b2d2a702fd97" providerId="ADAL" clId="{BB79A7C6-CD56-47A6-B96B-09CABA240428}" dt="2023-07-27T19:30:59.097" v="398" actId="27636"/>
          <ac:spMkLst>
            <pc:docMk/>
            <pc:sldMk cId="2083681093" sldId="2563"/>
            <ac:spMk id="3" creationId="{E184E949-DA59-F86D-5571-A97175F51FD5}"/>
          </ac:spMkLst>
        </pc:spChg>
        <pc:spChg chg="mod">
          <ac:chgData name="McCorquodale, Theresa" userId="037d1548-3d91-4cff-b8fb-b2d2a702fd97" providerId="ADAL" clId="{BB79A7C6-CD56-47A6-B96B-09CABA240428}" dt="2023-07-27T19:32:02.683" v="405" actId="122"/>
          <ac:spMkLst>
            <pc:docMk/>
            <pc:sldMk cId="2083681093" sldId="2563"/>
            <ac:spMk id="5" creationId="{FE98BEDB-8737-9FD1-59CF-3965DBF697D1}"/>
          </ac:spMkLst>
        </pc:spChg>
      </pc:sldChg>
      <pc:sldChg chg="modSp del mod">
        <pc:chgData name="McCorquodale, Theresa" userId="037d1548-3d91-4cff-b8fb-b2d2a702fd97" providerId="ADAL" clId="{BB79A7C6-CD56-47A6-B96B-09CABA240428}" dt="2023-08-07T20:00:30.528" v="5264" actId="2696"/>
        <pc:sldMkLst>
          <pc:docMk/>
          <pc:sldMk cId="1087559970" sldId="2566"/>
        </pc:sldMkLst>
        <pc:spChg chg="mod">
          <ac:chgData name="McCorquodale, Theresa" userId="037d1548-3d91-4cff-b8fb-b2d2a702fd97" providerId="ADAL" clId="{BB79A7C6-CD56-47A6-B96B-09CABA240428}" dt="2023-07-27T19:25:53.348" v="302" actId="20577"/>
          <ac:spMkLst>
            <pc:docMk/>
            <pc:sldMk cId="1087559970" sldId="2566"/>
            <ac:spMk id="4" creationId="{7152ADD0-7DA2-7A36-6341-D7179981AADE}"/>
          </ac:spMkLst>
        </pc:spChg>
      </pc:sldChg>
      <pc:sldChg chg="ord delCm">
        <pc:chgData name="McCorquodale, Theresa" userId="037d1548-3d91-4cff-b8fb-b2d2a702fd97" providerId="ADAL" clId="{BB79A7C6-CD56-47A6-B96B-09CABA240428}" dt="2023-07-27T19:27:02.466" v="306"/>
        <pc:sldMkLst>
          <pc:docMk/>
          <pc:sldMk cId="4245469868" sldId="2567"/>
        </pc:sldMkLst>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7-27T19:27:02.466" v="306"/>
              <pc2:cmMkLst xmlns:pc2="http://schemas.microsoft.com/office/powerpoint/2019/9/main/command">
                <pc:docMk/>
                <pc:sldMk cId="4245469868" sldId="2567"/>
                <pc2:cmMk id="{3C841870-D149-4FAE-8235-AFA9E10AA7A8}"/>
              </pc2:cmMkLst>
            </pc226:cmChg>
          </p:ext>
        </pc:extLst>
      </pc:sldChg>
      <pc:sldChg chg="del">
        <pc:chgData name="McCorquodale, Theresa" userId="037d1548-3d91-4cff-b8fb-b2d2a702fd97" providerId="ADAL" clId="{BB79A7C6-CD56-47A6-B96B-09CABA240428}" dt="2023-07-27T19:29:27.582" v="323" actId="2696"/>
        <pc:sldMkLst>
          <pc:docMk/>
          <pc:sldMk cId="615874342" sldId="2568"/>
        </pc:sldMkLst>
      </pc:sldChg>
      <pc:sldChg chg="del">
        <pc:chgData name="McCorquodale, Theresa" userId="037d1548-3d91-4cff-b8fb-b2d2a702fd97" providerId="ADAL" clId="{BB79A7C6-CD56-47A6-B96B-09CABA240428}" dt="2023-07-27T19:37:35.721" v="1003" actId="2696"/>
        <pc:sldMkLst>
          <pc:docMk/>
          <pc:sldMk cId="4258381967" sldId="2568"/>
        </pc:sldMkLst>
      </pc:sldChg>
      <pc:sldChg chg="del">
        <pc:chgData name="McCorquodale, Theresa" userId="037d1548-3d91-4cff-b8fb-b2d2a702fd97" providerId="ADAL" clId="{BB79A7C6-CD56-47A6-B96B-09CABA240428}" dt="2023-07-27T19:27:41.461" v="309" actId="2696"/>
        <pc:sldMkLst>
          <pc:docMk/>
          <pc:sldMk cId="3190214524" sldId="2570"/>
        </pc:sldMkLst>
      </pc:sldChg>
      <pc:sldChg chg="del">
        <pc:chgData name="McCorquodale, Theresa" userId="037d1548-3d91-4cff-b8fb-b2d2a702fd97" providerId="ADAL" clId="{BB79A7C6-CD56-47A6-B96B-09CABA240428}" dt="2023-08-07T20:00:30.528" v="5264" actId="2696"/>
        <pc:sldMkLst>
          <pc:docMk/>
          <pc:sldMk cId="1805483398" sldId="2574"/>
        </pc:sldMkLst>
      </pc:sldChg>
      <pc:sldChg chg="del">
        <pc:chgData name="McCorquodale, Theresa" userId="037d1548-3d91-4cff-b8fb-b2d2a702fd97" providerId="ADAL" clId="{BB79A7C6-CD56-47A6-B96B-09CABA240428}" dt="2023-08-07T20:00:30.528" v="5264" actId="2696"/>
        <pc:sldMkLst>
          <pc:docMk/>
          <pc:sldMk cId="868213984" sldId="2575"/>
        </pc:sldMkLst>
      </pc:sldChg>
      <pc:sldChg chg="modSp del mod delCm">
        <pc:chgData name="McCorquodale, Theresa" userId="037d1548-3d91-4cff-b8fb-b2d2a702fd97" providerId="ADAL" clId="{BB79A7C6-CD56-47A6-B96B-09CABA240428}" dt="2023-08-07T20:00:30.528" v="5264" actId="2696"/>
        <pc:sldMkLst>
          <pc:docMk/>
          <pc:sldMk cId="2971450938" sldId="2577"/>
        </pc:sldMkLst>
        <pc:spChg chg="mod">
          <ac:chgData name="McCorquodale, Theresa" userId="037d1548-3d91-4cff-b8fb-b2d2a702fd97" providerId="ADAL" clId="{BB79A7C6-CD56-47A6-B96B-09CABA240428}" dt="2023-07-27T19:29:07.262" v="322" actId="20577"/>
          <ac:spMkLst>
            <pc:docMk/>
            <pc:sldMk cId="2971450938" sldId="2577"/>
            <ac:spMk id="3" creationId="{0CF4225E-4D19-4CB8-9855-86332ED4EFA2}"/>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7-27T19:28:58.760" v="310"/>
              <pc2:cmMkLst xmlns:pc2="http://schemas.microsoft.com/office/powerpoint/2019/9/main/command">
                <pc:docMk/>
                <pc:sldMk cId="2971450938" sldId="2577"/>
                <pc2:cmMk id="{6050F186-7E1D-4B51-B88E-9F03A15C18AC}"/>
              </pc2:cmMkLst>
            </pc226:cmChg>
          </p:ext>
        </pc:extLst>
      </pc:sldChg>
      <pc:sldChg chg="modSp mod modCm">
        <pc:chgData name="McCorquodale, Theresa" userId="037d1548-3d91-4cff-b8fb-b2d2a702fd97" providerId="ADAL" clId="{BB79A7C6-CD56-47A6-B96B-09CABA240428}" dt="2023-08-11T19:37:47.634" v="12537" actId="2056"/>
        <pc:sldMkLst>
          <pc:docMk/>
          <pc:sldMk cId="668320579" sldId="2579"/>
        </pc:sldMkLst>
        <pc:spChg chg="mod">
          <ac:chgData name="McCorquodale, Theresa" userId="037d1548-3d91-4cff-b8fb-b2d2a702fd97" providerId="ADAL" clId="{BB79A7C6-CD56-47A6-B96B-09CABA240428}" dt="2023-08-04T15:34:05.241" v="2088" actId="20577"/>
          <ac:spMkLst>
            <pc:docMk/>
            <pc:sldMk cId="668320579" sldId="2579"/>
            <ac:spMk id="2" creationId="{284BDF3D-F5BA-6323-9970-98CE53524901}"/>
          </ac:spMkLst>
        </pc:sp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04T15:34:12.210" v="2089"/>
              <pc2:cmMkLst xmlns:pc2="http://schemas.microsoft.com/office/powerpoint/2019/9/main/command">
                <pc:docMk/>
                <pc:sldMk cId="668320579" sldId="2579"/>
                <pc2:cmMk id="{09FA2030-8F9B-4E8A-BCEE-CB54CAD48894}"/>
              </pc2:cmMkLst>
            </pc226:cmChg>
            <pc226:cmChg xmlns:pc226="http://schemas.microsoft.com/office/powerpoint/2022/06/main/command" chg="mod">
              <pc226:chgData name="McCorquodale, Theresa" userId="037d1548-3d91-4cff-b8fb-b2d2a702fd97" providerId="ADAL" clId="{BB79A7C6-CD56-47A6-B96B-09CABA240428}" dt="2023-08-11T19:37:47.634" v="12537" actId="2056"/>
              <pc2:cmMkLst xmlns:pc2="http://schemas.microsoft.com/office/powerpoint/2019/9/main/command">
                <pc:docMk/>
                <pc:sldMk cId="668320579" sldId="2579"/>
                <pc2:cmMk id="{FFE146DA-6849-4287-9249-8FAA49861432}"/>
              </pc2:cmMkLst>
            </pc226:cmChg>
          </p:ext>
        </pc:extLst>
      </pc:sldChg>
      <pc:sldChg chg="modSp mod modCm">
        <pc:chgData name="McCorquodale, Theresa" userId="037d1548-3d91-4cff-b8fb-b2d2a702fd97" providerId="ADAL" clId="{BB79A7C6-CD56-47A6-B96B-09CABA240428}" dt="2023-08-04T15:34:38.037" v="2110"/>
        <pc:sldMkLst>
          <pc:docMk/>
          <pc:sldMk cId="1001800677" sldId="2581"/>
        </pc:sldMkLst>
        <pc:spChg chg="mod">
          <ac:chgData name="McCorquodale, Theresa" userId="037d1548-3d91-4cff-b8fb-b2d2a702fd97" providerId="ADAL" clId="{BB79A7C6-CD56-47A6-B96B-09CABA240428}" dt="2023-08-04T15:34:35.264" v="2109" actId="20577"/>
          <ac:spMkLst>
            <pc:docMk/>
            <pc:sldMk cId="1001800677" sldId="2581"/>
            <ac:spMk id="2" creationId="{92F1490B-65C0-4BEF-8FDD-091D1917DD50}"/>
          </ac:spMkLst>
        </pc:sp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04T15:34:38.037" v="2110"/>
              <pc2:cmMkLst xmlns:pc2="http://schemas.microsoft.com/office/powerpoint/2019/9/main/command">
                <pc:docMk/>
                <pc:sldMk cId="1001800677" sldId="2581"/>
                <pc2:cmMk id="{35A504A3-C782-4628-9F20-6C92729CABC1}"/>
              </pc2:cmMkLst>
            </pc226:cmChg>
          </p:ext>
        </pc:extLst>
      </pc:sldChg>
      <pc:sldChg chg="modSp mod">
        <pc:chgData name="McCorquodale, Theresa" userId="037d1548-3d91-4cff-b8fb-b2d2a702fd97" providerId="ADAL" clId="{BB79A7C6-CD56-47A6-B96B-09CABA240428}" dt="2023-08-02T15:36:50.348" v="1397" actId="20577"/>
        <pc:sldMkLst>
          <pc:docMk/>
          <pc:sldMk cId="235759436" sldId="2585"/>
        </pc:sldMkLst>
        <pc:spChg chg="mod">
          <ac:chgData name="McCorquodale, Theresa" userId="037d1548-3d91-4cff-b8fb-b2d2a702fd97" providerId="ADAL" clId="{BB79A7C6-CD56-47A6-B96B-09CABA240428}" dt="2023-08-02T15:36:50.348" v="1397" actId="20577"/>
          <ac:spMkLst>
            <pc:docMk/>
            <pc:sldMk cId="235759436" sldId="2585"/>
            <ac:spMk id="3" creationId="{BA00513D-8718-F944-95CA-4FCCA53A8C57}"/>
          </ac:spMkLst>
        </pc:spChg>
      </pc:sldChg>
      <pc:sldChg chg="addSp delSp modSp mod modCm modNotesTx">
        <pc:chgData name="McCorquodale, Theresa" userId="037d1548-3d91-4cff-b8fb-b2d2a702fd97" providerId="ADAL" clId="{BB79A7C6-CD56-47A6-B96B-09CABA240428}" dt="2023-08-07T14:58:23.807" v="2860"/>
        <pc:sldMkLst>
          <pc:docMk/>
          <pc:sldMk cId="1481831610" sldId="2586"/>
        </pc:sldMkLst>
        <pc:spChg chg="mod">
          <ac:chgData name="McCorquodale, Theresa" userId="037d1548-3d91-4cff-b8fb-b2d2a702fd97" providerId="ADAL" clId="{BB79A7C6-CD56-47A6-B96B-09CABA240428}" dt="2023-07-27T19:20:09.433" v="98" actId="20577"/>
          <ac:spMkLst>
            <pc:docMk/>
            <pc:sldMk cId="1481831610" sldId="2586"/>
            <ac:spMk id="4" creationId="{7764F448-25FE-4BEB-972E-C93510D211B7}"/>
          </ac:spMkLst>
        </pc:spChg>
        <pc:spChg chg="mod">
          <ac:chgData name="McCorquodale, Theresa" userId="037d1548-3d91-4cff-b8fb-b2d2a702fd97" providerId="ADAL" clId="{BB79A7C6-CD56-47A6-B96B-09CABA240428}" dt="2023-07-27T19:20:29.429" v="114" actId="20577"/>
          <ac:spMkLst>
            <pc:docMk/>
            <pc:sldMk cId="1481831610" sldId="2586"/>
            <ac:spMk id="5" creationId="{993EDF72-817B-422E-AA6E-631FF4DA27EB}"/>
          </ac:spMkLst>
        </pc:spChg>
        <pc:spChg chg="mod">
          <ac:chgData name="McCorquodale, Theresa" userId="037d1548-3d91-4cff-b8fb-b2d2a702fd97" providerId="ADAL" clId="{BB79A7C6-CD56-47A6-B96B-09CABA240428}" dt="2023-07-27T19:20:41.525" v="123" actId="20577"/>
          <ac:spMkLst>
            <pc:docMk/>
            <pc:sldMk cId="1481831610" sldId="2586"/>
            <ac:spMk id="6" creationId="{9DA90BDE-6345-4918-89D2-44B77E1EB7A8}"/>
          </ac:spMkLst>
        </pc:spChg>
        <pc:spChg chg="mod">
          <ac:chgData name="McCorquodale, Theresa" userId="037d1548-3d91-4cff-b8fb-b2d2a702fd97" providerId="ADAL" clId="{BB79A7C6-CD56-47A6-B96B-09CABA240428}" dt="2023-07-27T19:20:47.502" v="125" actId="20577"/>
          <ac:spMkLst>
            <pc:docMk/>
            <pc:sldMk cId="1481831610" sldId="2586"/>
            <ac:spMk id="7" creationId="{D33FF7A4-77AE-4903-A1E5-DF5EB638C0AF}"/>
          </ac:spMkLst>
        </pc:spChg>
        <pc:spChg chg="mod">
          <ac:chgData name="McCorquodale, Theresa" userId="037d1548-3d91-4cff-b8fb-b2d2a702fd97" providerId="ADAL" clId="{BB79A7C6-CD56-47A6-B96B-09CABA240428}" dt="2023-08-07T14:58:03.852" v="2859" actId="20577"/>
          <ac:spMkLst>
            <pc:docMk/>
            <pc:sldMk cId="1481831610" sldId="2586"/>
            <ac:spMk id="8" creationId="{90FA0782-3CE2-81A6-5D8D-1B378B87F66A}"/>
          </ac:spMkLst>
        </pc:spChg>
        <pc:spChg chg="add mod">
          <ac:chgData name="McCorquodale, Theresa" userId="037d1548-3d91-4cff-b8fb-b2d2a702fd97" providerId="ADAL" clId="{BB79A7C6-CD56-47A6-B96B-09CABA240428}" dt="2023-07-27T19:20:16.368" v="104" actId="20577"/>
          <ac:spMkLst>
            <pc:docMk/>
            <pc:sldMk cId="1481831610" sldId="2586"/>
            <ac:spMk id="9" creationId="{3D666868-E81A-E8EB-2A00-BFC07E6EFF7B}"/>
          </ac:spMkLst>
        </pc:spChg>
        <pc:spChg chg="del mod">
          <ac:chgData name="McCorquodale, Theresa" userId="037d1548-3d91-4cff-b8fb-b2d2a702fd97" providerId="ADAL" clId="{BB79A7C6-CD56-47A6-B96B-09CABA240428}" dt="2023-07-27T19:19:05.571" v="24" actId="21"/>
          <ac:spMkLst>
            <pc:docMk/>
            <pc:sldMk cId="1481831610" sldId="2586"/>
            <ac:spMk id="10" creationId="{CCE42E91-9369-4299-92C8-D25E3C0CC262}"/>
          </ac:spMkLst>
        </pc:spChg>
        <pc:spChg chg="mod">
          <ac:chgData name="McCorquodale, Theresa" userId="037d1548-3d91-4cff-b8fb-b2d2a702fd97" providerId="ADAL" clId="{BB79A7C6-CD56-47A6-B96B-09CABA240428}" dt="2023-08-07T14:57:28.886" v="2758" actId="20577"/>
          <ac:spMkLst>
            <pc:docMk/>
            <pc:sldMk cId="1481831610" sldId="2586"/>
            <ac:spMk id="11" creationId="{55874C33-9E12-4A69-A6E2-E3D94650746B}"/>
          </ac:spMkLst>
        </pc:spChg>
        <pc:spChg chg="mod">
          <ac:chgData name="McCorquodale, Theresa" userId="037d1548-3d91-4cff-b8fb-b2d2a702fd97" providerId="ADAL" clId="{BB79A7C6-CD56-47A6-B96B-09CABA240428}" dt="2023-08-07T14:57:37.401" v="2796" actId="5793"/>
          <ac:spMkLst>
            <pc:docMk/>
            <pc:sldMk cId="1481831610" sldId="2586"/>
            <ac:spMk id="12" creationId="{3ED9C5FA-0F1A-4210-9117-040EDF5C5BDF}"/>
          </ac:spMkLst>
        </pc:spChg>
        <pc:spChg chg="mod">
          <ac:chgData name="McCorquodale, Theresa" userId="037d1548-3d91-4cff-b8fb-b2d2a702fd97" providerId="ADAL" clId="{BB79A7C6-CD56-47A6-B96B-09CABA240428}" dt="2023-08-07T14:57:47.054" v="2810" actId="20577"/>
          <ac:spMkLst>
            <pc:docMk/>
            <pc:sldMk cId="1481831610" sldId="2586"/>
            <ac:spMk id="13" creationId="{FF4E3FA7-F01F-46CC-8409-0590A0408EEE}"/>
          </ac:spMkLst>
        </pc:spChg>
        <pc:spChg chg="add mod">
          <ac:chgData name="McCorquodale, Theresa" userId="037d1548-3d91-4cff-b8fb-b2d2a702fd97" providerId="ADAL" clId="{BB79A7C6-CD56-47A6-B96B-09CABA240428}" dt="2023-07-27T19:19:08.246" v="25"/>
          <ac:spMkLst>
            <pc:docMk/>
            <pc:sldMk cId="1481831610" sldId="2586"/>
            <ac:spMk id="14" creationId="{A7D15918-B64B-8B8C-A7B3-D763212507B9}"/>
          </ac:spMkLst>
        </pc:spChg>
        <pc:spChg chg="add mod">
          <ac:chgData name="McCorquodale, Theresa" userId="037d1548-3d91-4cff-b8fb-b2d2a702fd97" providerId="ADAL" clId="{BB79A7C6-CD56-47A6-B96B-09CABA240428}" dt="2023-07-27T19:21:00.413" v="126" actId="1076"/>
          <ac:spMkLst>
            <pc:docMk/>
            <pc:sldMk cId="1481831610" sldId="2586"/>
            <ac:spMk id="15" creationId="{2A8DC515-AD61-EEEA-5E90-68B844915085}"/>
          </ac:spMkLst>
        </pc:sp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7-27T19:21:06.639" v="127"/>
              <pc2:cmMkLst xmlns:pc2="http://schemas.microsoft.com/office/powerpoint/2019/9/main/command">
                <pc:docMk/>
                <pc:sldMk cId="1481831610" sldId="2586"/>
                <pc2:cmMk id="{192AC93D-9561-4156-97B5-56D5CBA101BF}"/>
              </pc2:cmMkLst>
            </pc226:cmChg>
            <pc226:cmChg xmlns:pc226="http://schemas.microsoft.com/office/powerpoint/2022/06/main/command" chg="mod">
              <pc226:chgData name="McCorquodale, Theresa" userId="037d1548-3d91-4cff-b8fb-b2d2a702fd97" providerId="ADAL" clId="{BB79A7C6-CD56-47A6-B96B-09CABA240428}" dt="2023-08-07T14:58:23.807" v="2860"/>
              <pc2:cmMkLst xmlns:pc2="http://schemas.microsoft.com/office/powerpoint/2019/9/main/command">
                <pc:docMk/>
                <pc:sldMk cId="1481831610" sldId="2586"/>
                <pc2:cmMk id="{50A23684-76AF-4BAD-BB30-4C6068A614DB}"/>
              </pc2:cmMkLst>
            </pc226:cmChg>
          </p:ext>
        </pc:extLst>
      </pc:sldChg>
      <pc:sldChg chg="addSp delSp modSp mod ord addCm delCm modCm modNotesTx">
        <pc:chgData name="McCorquodale, Theresa" userId="037d1548-3d91-4cff-b8fb-b2d2a702fd97" providerId="ADAL" clId="{BB79A7C6-CD56-47A6-B96B-09CABA240428}" dt="2023-08-09T14:48:54.994" v="9784" actId="20577"/>
        <pc:sldMkLst>
          <pc:docMk/>
          <pc:sldMk cId="961817988" sldId="2588"/>
        </pc:sldMkLst>
        <pc:spChg chg="mod">
          <ac:chgData name="McCorquodale, Theresa" userId="037d1548-3d91-4cff-b8fb-b2d2a702fd97" providerId="ADAL" clId="{BB79A7C6-CD56-47A6-B96B-09CABA240428}" dt="2023-08-07T20:10:27.642" v="5282" actId="20577"/>
          <ac:spMkLst>
            <pc:docMk/>
            <pc:sldMk cId="961817988" sldId="2588"/>
            <ac:spMk id="2" creationId="{E58BD989-6166-AEAF-487C-3710FB83E88A}"/>
          </ac:spMkLst>
        </pc:spChg>
        <pc:spChg chg="del mod">
          <ac:chgData name="McCorquodale, Theresa" userId="037d1548-3d91-4cff-b8fb-b2d2a702fd97" providerId="ADAL" clId="{BB79A7C6-CD56-47A6-B96B-09CABA240428}" dt="2023-08-04T18:57:31.438" v="2174" actId="21"/>
          <ac:spMkLst>
            <pc:docMk/>
            <pc:sldMk cId="961817988" sldId="2588"/>
            <ac:spMk id="6" creationId="{BE850700-D935-B043-EB21-522B527DB03E}"/>
          </ac:spMkLst>
        </pc:spChg>
        <pc:picChg chg="del">
          <ac:chgData name="McCorquodale, Theresa" userId="037d1548-3d91-4cff-b8fb-b2d2a702fd97" providerId="ADAL" clId="{BB79A7C6-CD56-47A6-B96B-09CABA240428}" dt="2023-08-02T15:50:44.234" v="1468" actId="21"/>
          <ac:picMkLst>
            <pc:docMk/>
            <pc:sldMk cId="961817988" sldId="2588"/>
            <ac:picMk id="4" creationId="{C8268A00-5F8A-2238-AA8C-746C3580778C}"/>
          </ac:picMkLst>
        </pc:picChg>
        <pc:picChg chg="add del mod">
          <ac:chgData name="McCorquodale, Theresa" userId="037d1548-3d91-4cff-b8fb-b2d2a702fd97" providerId="ADAL" clId="{BB79A7C6-CD56-47A6-B96B-09CABA240428}" dt="2023-08-04T18:57:50.659" v="2176" actId="21"/>
          <ac:picMkLst>
            <pc:docMk/>
            <pc:sldMk cId="961817988" sldId="2588"/>
            <ac:picMk id="5" creationId="{AB10ED13-EFF6-F9ED-9220-89083AEC0337}"/>
          </ac:picMkLst>
        </pc:picChg>
        <pc:picChg chg="add mod">
          <ac:chgData name="McCorquodale, Theresa" userId="037d1548-3d91-4cff-b8fb-b2d2a702fd97" providerId="ADAL" clId="{BB79A7C6-CD56-47A6-B96B-09CABA240428}" dt="2023-08-04T18:59:11.169" v="2183" actId="14100"/>
          <ac:picMkLst>
            <pc:docMk/>
            <pc:sldMk cId="961817988" sldId="2588"/>
            <ac:picMk id="8" creationId="{0F92253E-3A71-D2AE-8B32-313F9934AF9F}"/>
          </ac:picMkLst>
        </pc:pic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8T17:12:20.488" v="8568"/>
              <pc2:cmMkLst xmlns:pc2="http://schemas.microsoft.com/office/powerpoint/2019/9/main/command">
                <pc:docMk/>
                <pc:sldMk cId="961817988" sldId="2588"/>
                <pc2:cmMk id="{A7E5819E-BEF9-4D8D-9A22-3DAEB20E257D}"/>
              </pc2:cmMkLst>
              <pc226:cmRplyChg chg="add">
                <pc226:chgData name="McCorquodale, Theresa" userId="037d1548-3d91-4cff-b8fb-b2d2a702fd97" providerId="ADAL" clId="{BB79A7C6-CD56-47A6-B96B-09CABA240428}" dt="2023-08-04T21:22:55.504" v="2236"/>
                <pc2:cmRplyMkLst xmlns:pc2="http://schemas.microsoft.com/office/powerpoint/2019/9/main/command">
                  <pc:docMk/>
                  <pc:sldMk cId="961817988" sldId="2588"/>
                  <pc2:cmMk id="{A7E5819E-BEF9-4D8D-9A22-3DAEB20E257D}"/>
                  <pc2:cmRplyMk id="{8B7B961B-F925-4F69-BEC4-B9E6E4472631}"/>
                </pc2:cmRplyMkLst>
              </pc226:cmRplyChg>
            </pc226:cmChg>
            <pc226:cmChg xmlns:pc226="http://schemas.microsoft.com/office/powerpoint/2022/06/main/command" chg="add">
              <pc226:chgData name="McCorquodale, Theresa" userId="037d1548-3d91-4cff-b8fb-b2d2a702fd97" providerId="ADAL" clId="{BB79A7C6-CD56-47A6-B96B-09CABA240428}" dt="2023-08-08T17:12:33.628" v="8569"/>
              <pc2:cmMkLst xmlns:pc2="http://schemas.microsoft.com/office/powerpoint/2019/9/main/command">
                <pc:docMk/>
                <pc:sldMk cId="961817988" sldId="2588"/>
                <pc2:cmMk id="{381013FE-1CDA-49F9-BC15-4D4FF2648CF0}"/>
              </pc2:cmMkLst>
            </pc226:cmChg>
          </p:ext>
        </pc:extLst>
      </pc:sldChg>
      <pc:sldChg chg="modSp del mod ord delCm modCm modNotesTx">
        <pc:chgData name="McCorquodale, Theresa" userId="037d1548-3d91-4cff-b8fb-b2d2a702fd97" providerId="ADAL" clId="{BB79A7C6-CD56-47A6-B96B-09CABA240428}" dt="2023-08-09T16:43:22.660" v="10019" actId="2696"/>
        <pc:sldMkLst>
          <pc:docMk/>
          <pc:sldMk cId="2412972057" sldId="2589"/>
        </pc:sldMkLst>
        <pc:spChg chg="mod ord">
          <ac:chgData name="McCorquodale, Theresa" userId="037d1548-3d91-4cff-b8fb-b2d2a702fd97" providerId="ADAL" clId="{BB79A7C6-CD56-47A6-B96B-09CABA240428}" dt="2023-08-09T16:43:14.737" v="10017" actId="21"/>
          <ac:spMkLst>
            <pc:docMk/>
            <pc:sldMk cId="2412972057" sldId="2589"/>
            <ac:spMk id="6" creationId="{42E5B2F6-9ECD-F4D8-893A-96B5B9AE4835}"/>
          </ac:spMkLst>
        </pc:spChg>
        <pc:extLst>
          <p:ext xmlns:p="http://schemas.openxmlformats.org/presentationml/2006/main" uri="{D6D511B9-2390-475A-947B-AFAB55BFBCF1}">
            <pc226:cmChg xmlns:pc226="http://schemas.microsoft.com/office/powerpoint/2022/06/main/command" chg="">
              <pc226:chgData name="McCorquodale, Theresa" userId="037d1548-3d91-4cff-b8fb-b2d2a702fd97" providerId="ADAL" clId="{BB79A7C6-CD56-47A6-B96B-09CABA240428}" dt="2023-08-09T15:03:28.281" v="9993"/>
              <pc2:cmMkLst xmlns:pc2="http://schemas.microsoft.com/office/powerpoint/2019/9/main/command">
                <pc:docMk/>
                <pc:sldMk cId="2412972057" sldId="2589"/>
                <pc2:cmMk id="{21DC1846-5DB4-4AF6-BE07-7AFB5C52C50A}"/>
              </pc2:cmMkLst>
              <pc226:cmRplyChg chg="add">
                <pc226:chgData name="McCorquodale, Theresa" userId="037d1548-3d91-4cff-b8fb-b2d2a702fd97" providerId="ADAL" clId="{BB79A7C6-CD56-47A6-B96B-09CABA240428}" dt="2023-08-09T15:03:28.281" v="9993"/>
                <pc2:cmRplyMkLst xmlns:pc2="http://schemas.microsoft.com/office/powerpoint/2019/9/main/command">
                  <pc:docMk/>
                  <pc:sldMk cId="2412972057" sldId="2589"/>
                  <pc2:cmMk id="{21DC1846-5DB4-4AF6-BE07-7AFB5C52C50A}"/>
                  <pc2:cmRplyMk id="{0DDDE6DD-133E-44AE-B8F1-990C7673F7A2}"/>
                </pc2:cmRplyMkLst>
              </pc226:cmRplyChg>
            </pc226:cmChg>
            <pc226:cmChg xmlns:pc226="http://schemas.microsoft.com/office/powerpoint/2022/06/main/command" chg="del mod">
              <pc226:chgData name="McCorquodale, Theresa" userId="037d1548-3d91-4cff-b8fb-b2d2a702fd97" providerId="ADAL" clId="{BB79A7C6-CD56-47A6-B96B-09CABA240428}" dt="2023-08-04T21:26:58.032" v="2373"/>
              <pc2:cmMkLst xmlns:pc2="http://schemas.microsoft.com/office/powerpoint/2019/9/main/command">
                <pc:docMk/>
                <pc:sldMk cId="2412972057" sldId="2589"/>
                <pc2:cmMk id="{D478F370-006B-4821-B5EC-6D3B7229CDF5}"/>
              </pc2:cmMkLst>
            </pc226:cmChg>
          </p:ext>
        </pc:extLst>
      </pc:sldChg>
      <pc:sldChg chg="del">
        <pc:chgData name="McCorquodale, Theresa" userId="037d1548-3d91-4cff-b8fb-b2d2a702fd97" providerId="ADAL" clId="{BB79A7C6-CD56-47A6-B96B-09CABA240428}" dt="2023-07-27T20:28:05.283" v="1228" actId="2696"/>
        <pc:sldMkLst>
          <pc:docMk/>
          <pc:sldMk cId="2203711818" sldId="2590"/>
        </pc:sldMkLst>
      </pc:sldChg>
      <pc:sldChg chg="addSp modSp mod">
        <pc:chgData name="McCorquodale, Theresa" userId="037d1548-3d91-4cff-b8fb-b2d2a702fd97" providerId="ADAL" clId="{BB79A7C6-CD56-47A6-B96B-09CABA240428}" dt="2023-08-02T16:22:31.021" v="1523" actId="5793"/>
        <pc:sldMkLst>
          <pc:docMk/>
          <pc:sldMk cId="1785616335" sldId="2591"/>
        </pc:sldMkLst>
        <pc:spChg chg="mod">
          <ac:chgData name="McCorquodale, Theresa" userId="037d1548-3d91-4cff-b8fb-b2d2a702fd97" providerId="ADAL" clId="{BB79A7C6-CD56-47A6-B96B-09CABA240428}" dt="2023-08-02T16:22:02.978" v="1506" actId="20577"/>
          <ac:spMkLst>
            <pc:docMk/>
            <pc:sldMk cId="1785616335" sldId="2591"/>
            <ac:spMk id="2" creationId="{DE802388-DD6D-D3E0-534B-FDFA747BD207}"/>
          </ac:spMkLst>
        </pc:spChg>
        <pc:spChg chg="mod">
          <ac:chgData name="McCorquodale, Theresa" userId="037d1548-3d91-4cff-b8fb-b2d2a702fd97" providerId="ADAL" clId="{BB79A7C6-CD56-47A6-B96B-09CABA240428}" dt="2023-08-02T16:22:31.021" v="1523" actId="5793"/>
          <ac:spMkLst>
            <pc:docMk/>
            <pc:sldMk cId="1785616335" sldId="2591"/>
            <ac:spMk id="3" creationId="{BA00513D-8718-F944-95CA-4FCCA53A8C57}"/>
          </ac:spMkLst>
        </pc:spChg>
        <pc:spChg chg="add mod">
          <ac:chgData name="McCorquodale, Theresa" userId="037d1548-3d91-4cff-b8fb-b2d2a702fd97" providerId="ADAL" clId="{BB79A7C6-CD56-47A6-B96B-09CABA240428}" dt="2023-08-02T16:22:27.011" v="1522" actId="255"/>
          <ac:spMkLst>
            <pc:docMk/>
            <pc:sldMk cId="1785616335" sldId="2591"/>
            <ac:spMk id="5" creationId="{8585DEF7-DCE4-AEE0-6633-84D96B61213D}"/>
          </ac:spMkLst>
        </pc:spChg>
      </pc:sldChg>
      <pc:sldChg chg="addSp modSp del mod modAnim delCm">
        <pc:chgData name="McCorquodale, Theresa" userId="037d1548-3d91-4cff-b8fb-b2d2a702fd97" providerId="ADAL" clId="{BB79A7C6-CD56-47A6-B96B-09CABA240428}" dt="2023-08-07T20:00:30.528" v="5264" actId="2696"/>
        <pc:sldMkLst>
          <pc:docMk/>
          <pc:sldMk cId="790567102" sldId="2594"/>
        </pc:sldMkLst>
        <pc:spChg chg="mod">
          <ac:chgData name="McCorquodale, Theresa" userId="037d1548-3d91-4cff-b8fb-b2d2a702fd97" providerId="ADAL" clId="{BB79A7C6-CD56-47A6-B96B-09CABA240428}" dt="2023-07-27T20:19:30.356" v="1076" actId="27636"/>
          <ac:spMkLst>
            <pc:docMk/>
            <pc:sldMk cId="790567102" sldId="2594"/>
            <ac:spMk id="2" creationId="{400BFB42-599A-C427-5D40-CF5D40F810F2}"/>
          </ac:spMkLst>
        </pc:spChg>
        <pc:spChg chg="mod">
          <ac:chgData name="McCorquodale, Theresa" userId="037d1548-3d91-4cff-b8fb-b2d2a702fd97" providerId="ADAL" clId="{BB79A7C6-CD56-47A6-B96B-09CABA240428}" dt="2023-08-02T15:39:56.008" v="1406" actId="14100"/>
          <ac:spMkLst>
            <pc:docMk/>
            <pc:sldMk cId="790567102" sldId="2594"/>
            <ac:spMk id="3" creationId="{81A9A78B-9C3C-5289-2247-DFDBFDBEE284}"/>
          </ac:spMkLst>
        </pc:spChg>
        <pc:spChg chg="add mod">
          <ac:chgData name="McCorquodale, Theresa" userId="037d1548-3d91-4cff-b8fb-b2d2a702fd97" providerId="ADAL" clId="{BB79A7C6-CD56-47A6-B96B-09CABA240428}" dt="2023-08-02T15:39:44.712" v="1403" actId="1076"/>
          <ac:spMkLst>
            <pc:docMk/>
            <pc:sldMk cId="790567102" sldId="2594"/>
            <ac:spMk id="4" creationId="{19015F88-8FD9-B4B8-93DB-74E6D16400AF}"/>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7-27T20:19:38.754" v="1077"/>
              <pc2:cmMkLst xmlns:pc2="http://schemas.microsoft.com/office/powerpoint/2019/9/main/command">
                <pc:docMk/>
                <pc:sldMk cId="790567102" sldId="2594"/>
                <pc2:cmMk id="{90FEAA93-F330-4C00-BF4A-BD15AF859F1B}"/>
              </pc2:cmMkLst>
            </pc226:cmChg>
          </p:ext>
        </pc:extLst>
      </pc:sldChg>
      <pc:sldChg chg="addSp delSp modSp mod modCm modNotesTx">
        <pc:chgData name="McCorquodale, Theresa" userId="037d1548-3d91-4cff-b8fb-b2d2a702fd97" providerId="ADAL" clId="{BB79A7C6-CD56-47A6-B96B-09CABA240428}" dt="2023-08-14T16:23:47.667" v="12933" actId="21"/>
        <pc:sldMkLst>
          <pc:docMk/>
          <pc:sldMk cId="754979371" sldId="2595"/>
        </pc:sldMkLst>
        <pc:spChg chg="add del mod">
          <ac:chgData name="McCorquodale, Theresa" userId="037d1548-3d91-4cff-b8fb-b2d2a702fd97" providerId="ADAL" clId="{BB79A7C6-CD56-47A6-B96B-09CABA240428}" dt="2023-08-14T16:23:45.559" v="12932" actId="21"/>
          <ac:spMkLst>
            <pc:docMk/>
            <pc:sldMk cId="754979371" sldId="2595"/>
            <ac:spMk id="4" creationId="{66F5DF9A-78AA-21C6-C390-DD0487AFBA31}"/>
          </ac:spMkLst>
        </pc:spChg>
        <pc:spChg chg="del">
          <ac:chgData name="McCorquodale, Theresa" userId="037d1548-3d91-4cff-b8fb-b2d2a702fd97" providerId="ADAL" clId="{BB79A7C6-CD56-47A6-B96B-09CABA240428}" dt="2023-08-14T16:23:28.968" v="12931" actId="21"/>
          <ac:spMkLst>
            <pc:docMk/>
            <pc:sldMk cId="754979371" sldId="2595"/>
            <ac:spMk id="11" creationId="{A6FC0754-5924-4850-9075-57C589A2BBB2}"/>
          </ac:spMkLst>
        </pc:spChg>
        <pc:spChg chg="mod">
          <ac:chgData name="McCorquodale, Theresa" userId="037d1548-3d91-4cff-b8fb-b2d2a702fd97" providerId="ADAL" clId="{BB79A7C6-CD56-47A6-B96B-09CABA240428}" dt="2023-07-27T19:16:52.123" v="16" actId="20577"/>
          <ac:spMkLst>
            <pc:docMk/>
            <pc:sldMk cId="754979371" sldId="2595"/>
            <ac:spMk id="12" creationId="{6251EF4A-51FA-8AC5-D300-AE3C4BD9F06B}"/>
          </ac:spMkLst>
        </pc:spChg>
        <pc:picChg chg="del">
          <ac:chgData name="McCorquodale, Theresa" userId="037d1548-3d91-4cff-b8fb-b2d2a702fd97" providerId="ADAL" clId="{BB79A7C6-CD56-47A6-B96B-09CABA240428}" dt="2023-08-14T16:23:47.667" v="12933" actId="21"/>
          <ac:picMkLst>
            <pc:docMk/>
            <pc:sldMk cId="754979371" sldId="2595"/>
            <ac:picMk id="14" creationId="{EA48164A-B63C-01CA-A176-18487FDE087C}"/>
          </ac:picMkLst>
        </pc:picChg>
        <pc:extLst>
          <p:ext xmlns:p="http://schemas.openxmlformats.org/presentationml/2006/main" uri="{D6D511B9-2390-475A-947B-AFAB55BFBCF1}">
            <pc226:cmChg xmlns:pc226="http://schemas.microsoft.com/office/powerpoint/2022/06/main/command" chg="">
              <pc226:chgData name="McCorquodale, Theresa" userId="037d1548-3d91-4cff-b8fb-b2d2a702fd97" providerId="ADAL" clId="{BB79A7C6-CD56-47A6-B96B-09CABA240428}" dt="2023-08-10T14:13:25.861" v="12045"/>
              <pc2:cmMkLst xmlns:pc2="http://schemas.microsoft.com/office/powerpoint/2019/9/main/command">
                <pc:docMk/>
                <pc:sldMk cId="754979371" sldId="2595"/>
                <pc2:cmMk id="{F5B7E779-5D05-4EF3-8FF8-2C8418A0FABA}"/>
              </pc2:cmMkLst>
              <pc226:cmRplyChg chg="add">
                <pc226:chgData name="McCorquodale, Theresa" userId="037d1548-3d91-4cff-b8fb-b2d2a702fd97" providerId="ADAL" clId="{BB79A7C6-CD56-47A6-B96B-09CABA240428}" dt="2023-08-10T14:13:25.861" v="12045"/>
                <pc2:cmRplyMkLst xmlns:pc2="http://schemas.microsoft.com/office/powerpoint/2019/9/main/command">
                  <pc:docMk/>
                  <pc:sldMk cId="754979371" sldId="2595"/>
                  <pc2:cmMk id="{F5B7E779-5D05-4EF3-8FF8-2C8418A0FABA}"/>
                  <pc2:cmRplyMk id="{D7DC688C-840B-4B24-9A1B-B108EA876560}"/>
                </pc2:cmRplyMkLst>
              </pc226:cmRplyChg>
            </pc226:cmChg>
          </p:ext>
        </pc:extLst>
      </pc:sldChg>
      <pc:sldChg chg="addSp modSp new del mod">
        <pc:chgData name="McCorquodale, Theresa" userId="037d1548-3d91-4cff-b8fb-b2d2a702fd97" providerId="ADAL" clId="{BB79A7C6-CD56-47A6-B96B-09CABA240428}" dt="2023-08-07T20:00:30.528" v="5264" actId="2696"/>
        <pc:sldMkLst>
          <pc:docMk/>
          <pc:sldMk cId="2067095781" sldId="2596"/>
        </pc:sldMkLst>
        <pc:spChg chg="mod">
          <ac:chgData name="McCorquodale, Theresa" userId="037d1548-3d91-4cff-b8fb-b2d2a702fd97" providerId="ADAL" clId="{BB79A7C6-CD56-47A6-B96B-09CABA240428}" dt="2023-07-27T19:32:59.555" v="444" actId="20577"/>
          <ac:spMkLst>
            <pc:docMk/>
            <pc:sldMk cId="2067095781" sldId="2596"/>
            <ac:spMk id="2" creationId="{F12773FA-9F20-37BA-0B09-11935E03E815}"/>
          </ac:spMkLst>
        </pc:spChg>
        <pc:spChg chg="mod">
          <ac:chgData name="McCorquodale, Theresa" userId="037d1548-3d91-4cff-b8fb-b2d2a702fd97" providerId="ADAL" clId="{BB79A7C6-CD56-47A6-B96B-09CABA240428}" dt="2023-07-27T19:33:39.197" v="536" actId="255"/>
          <ac:spMkLst>
            <pc:docMk/>
            <pc:sldMk cId="2067095781" sldId="2596"/>
            <ac:spMk id="3" creationId="{19268EC1-1B82-A2FC-064C-9780070E6360}"/>
          </ac:spMkLst>
        </pc:spChg>
        <pc:spChg chg="mod">
          <ac:chgData name="McCorquodale, Theresa" userId="037d1548-3d91-4cff-b8fb-b2d2a702fd97" providerId="ADAL" clId="{BB79A7C6-CD56-47A6-B96B-09CABA240428}" dt="2023-07-27T19:35:01.525" v="663" actId="14100"/>
          <ac:spMkLst>
            <pc:docMk/>
            <pc:sldMk cId="2067095781" sldId="2596"/>
            <ac:spMk id="4" creationId="{E58C3824-AFD8-2CFB-5145-4C9DD24EEAB0}"/>
          </ac:spMkLst>
        </pc:spChg>
        <pc:picChg chg="add mod">
          <ac:chgData name="McCorquodale, Theresa" userId="037d1548-3d91-4cff-b8fb-b2d2a702fd97" providerId="ADAL" clId="{BB79A7C6-CD56-47A6-B96B-09CABA240428}" dt="2023-07-27T19:35:03.974" v="664" actId="1076"/>
          <ac:picMkLst>
            <pc:docMk/>
            <pc:sldMk cId="2067095781" sldId="2596"/>
            <ac:picMk id="6" creationId="{76EAA337-82B1-79DC-08C9-26CF79C83913}"/>
          </ac:picMkLst>
        </pc:picChg>
      </pc:sldChg>
      <pc:sldChg chg="modSp new del mod">
        <pc:chgData name="McCorquodale, Theresa" userId="037d1548-3d91-4cff-b8fb-b2d2a702fd97" providerId="ADAL" clId="{BB79A7C6-CD56-47A6-B96B-09CABA240428}" dt="2023-07-27T19:43:16.964" v="1072" actId="2696"/>
        <pc:sldMkLst>
          <pc:docMk/>
          <pc:sldMk cId="1416479389" sldId="2597"/>
        </pc:sldMkLst>
        <pc:spChg chg="mod">
          <ac:chgData name="McCorquodale, Theresa" userId="037d1548-3d91-4cff-b8fb-b2d2a702fd97" providerId="ADAL" clId="{BB79A7C6-CD56-47A6-B96B-09CABA240428}" dt="2023-07-27T19:35:27.804" v="679" actId="20577"/>
          <ac:spMkLst>
            <pc:docMk/>
            <pc:sldMk cId="1416479389" sldId="2597"/>
            <ac:spMk id="2" creationId="{24E23E7B-DE19-A708-9E3C-CAA1ECE18F4C}"/>
          </ac:spMkLst>
        </pc:spChg>
      </pc:sldChg>
      <pc:sldChg chg="modSp new del mod">
        <pc:chgData name="McCorquodale, Theresa" userId="037d1548-3d91-4cff-b8fb-b2d2a702fd97" providerId="ADAL" clId="{BB79A7C6-CD56-47A6-B96B-09CABA240428}" dt="2023-07-27T19:43:12.095" v="1071" actId="2696"/>
        <pc:sldMkLst>
          <pc:docMk/>
          <pc:sldMk cId="2286941353" sldId="2598"/>
        </pc:sldMkLst>
        <pc:spChg chg="mod">
          <ac:chgData name="McCorquodale, Theresa" userId="037d1548-3d91-4cff-b8fb-b2d2a702fd97" providerId="ADAL" clId="{BB79A7C6-CD56-47A6-B96B-09CABA240428}" dt="2023-07-27T19:35:42.055" v="703" actId="20577"/>
          <ac:spMkLst>
            <pc:docMk/>
            <pc:sldMk cId="2286941353" sldId="2598"/>
            <ac:spMk id="2" creationId="{D05A8B2D-F0ED-B2B0-75A4-AFB05956CAF3}"/>
          </ac:spMkLst>
        </pc:spChg>
        <pc:spChg chg="mod">
          <ac:chgData name="McCorquodale, Theresa" userId="037d1548-3d91-4cff-b8fb-b2d2a702fd97" providerId="ADAL" clId="{BB79A7C6-CD56-47A6-B96B-09CABA240428}" dt="2023-07-27T19:37:25.624" v="1002" actId="15"/>
          <ac:spMkLst>
            <pc:docMk/>
            <pc:sldMk cId="2286941353" sldId="2598"/>
            <ac:spMk id="3" creationId="{0CB2239C-81D5-F234-F6D7-A398EF9B50F7}"/>
          </ac:spMkLst>
        </pc:spChg>
      </pc:sldChg>
      <pc:sldChg chg="new del">
        <pc:chgData name="McCorquodale, Theresa" userId="037d1548-3d91-4cff-b8fb-b2d2a702fd97" providerId="ADAL" clId="{BB79A7C6-CD56-47A6-B96B-09CABA240428}" dt="2023-07-27T19:36:06.464" v="706" actId="2696"/>
        <pc:sldMkLst>
          <pc:docMk/>
          <pc:sldMk cId="846304681" sldId="2599"/>
        </pc:sldMkLst>
      </pc:sldChg>
      <pc:sldChg chg="add del">
        <pc:chgData name="McCorquodale, Theresa" userId="037d1548-3d91-4cff-b8fb-b2d2a702fd97" providerId="ADAL" clId="{BB79A7C6-CD56-47A6-B96B-09CABA240428}" dt="2023-07-27T19:43:12.095" v="1071" actId="2696"/>
        <pc:sldMkLst>
          <pc:docMk/>
          <pc:sldMk cId="4083666276" sldId="2600"/>
        </pc:sldMkLst>
      </pc:sldChg>
      <pc:sldChg chg="add del">
        <pc:chgData name="McCorquodale, Theresa" userId="037d1548-3d91-4cff-b8fb-b2d2a702fd97" providerId="ADAL" clId="{BB79A7C6-CD56-47A6-B96B-09CABA240428}" dt="2023-07-27T19:43:12.095" v="1071" actId="2696"/>
        <pc:sldMkLst>
          <pc:docMk/>
          <pc:sldMk cId="2341700301" sldId="2601"/>
        </pc:sldMkLst>
      </pc:sldChg>
      <pc:sldChg chg="modSp new mod">
        <pc:chgData name="McCorquodale, Theresa" userId="037d1548-3d91-4cff-b8fb-b2d2a702fd97" providerId="ADAL" clId="{BB79A7C6-CD56-47A6-B96B-09CABA240428}" dt="2023-07-27T19:38:20.328" v="1037" actId="20577"/>
        <pc:sldMkLst>
          <pc:docMk/>
          <pc:sldMk cId="2537812198" sldId="2602"/>
        </pc:sldMkLst>
        <pc:spChg chg="mod">
          <ac:chgData name="McCorquodale, Theresa" userId="037d1548-3d91-4cff-b8fb-b2d2a702fd97" providerId="ADAL" clId="{BB79A7C6-CD56-47A6-B96B-09CABA240428}" dt="2023-07-27T19:38:20.328" v="1037" actId="20577"/>
          <ac:spMkLst>
            <pc:docMk/>
            <pc:sldMk cId="2537812198" sldId="2602"/>
            <ac:spMk id="2" creationId="{D495F696-450C-72CA-5EE7-E0303C00BF82}"/>
          </ac:spMkLst>
        </pc:spChg>
      </pc:sldChg>
      <pc:sldChg chg="modSp new mod">
        <pc:chgData name="McCorquodale, Theresa" userId="037d1548-3d91-4cff-b8fb-b2d2a702fd97" providerId="ADAL" clId="{BB79A7C6-CD56-47A6-B96B-09CABA240428}" dt="2023-07-27T19:38:33.084" v="1067" actId="20577"/>
        <pc:sldMkLst>
          <pc:docMk/>
          <pc:sldMk cId="326773375" sldId="2603"/>
        </pc:sldMkLst>
        <pc:spChg chg="mod">
          <ac:chgData name="McCorquodale, Theresa" userId="037d1548-3d91-4cff-b8fb-b2d2a702fd97" providerId="ADAL" clId="{BB79A7C6-CD56-47A6-B96B-09CABA240428}" dt="2023-07-27T19:38:33.084" v="1067" actId="20577"/>
          <ac:spMkLst>
            <pc:docMk/>
            <pc:sldMk cId="326773375" sldId="2603"/>
            <ac:spMk id="2" creationId="{06B746AD-7D82-78B1-F2AA-F8F02BE39FA7}"/>
          </ac:spMkLst>
        </pc:spChg>
      </pc:sldChg>
      <pc:sldChg chg="add">
        <pc:chgData name="McCorquodale, Theresa" userId="037d1548-3d91-4cff-b8fb-b2d2a702fd97" providerId="ADAL" clId="{BB79A7C6-CD56-47A6-B96B-09CABA240428}" dt="2023-07-27T19:38:36.566" v="1068" actId="2890"/>
        <pc:sldMkLst>
          <pc:docMk/>
          <pc:sldMk cId="913612601" sldId="2604"/>
        </pc:sldMkLst>
      </pc:sldChg>
      <pc:sldChg chg="add">
        <pc:chgData name="McCorquodale, Theresa" userId="037d1548-3d91-4cff-b8fb-b2d2a702fd97" providerId="ADAL" clId="{BB79A7C6-CD56-47A6-B96B-09CABA240428}" dt="2023-07-27T19:38:39.140" v="1069" actId="2890"/>
        <pc:sldMkLst>
          <pc:docMk/>
          <pc:sldMk cId="960830855" sldId="2605"/>
        </pc:sldMkLst>
      </pc:sldChg>
      <pc:sldChg chg="add">
        <pc:chgData name="McCorquodale, Theresa" userId="037d1548-3d91-4cff-b8fb-b2d2a702fd97" providerId="ADAL" clId="{BB79A7C6-CD56-47A6-B96B-09CABA240428}" dt="2023-07-27T19:38:42.281" v="1070" actId="2890"/>
        <pc:sldMkLst>
          <pc:docMk/>
          <pc:sldMk cId="1939235951" sldId="2606"/>
        </pc:sldMkLst>
      </pc:sldChg>
      <pc:sldChg chg="modSp del mod delCm modCm">
        <pc:chgData name="McCorquodale, Theresa" userId="037d1548-3d91-4cff-b8fb-b2d2a702fd97" providerId="ADAL" clId="{BB79A7C6-CD56-47A6-B96B-09CABA240428}" dt="2023-08-04T21:29:01.404" v="2681" actId="2696"/>
        <pc:sldMkLst>
          <pc:docMk/>
          <pc:sldMk cId="3982643867" sldId="2607"/>
        </pc:sldMkLst>
        <pc:spChg chg="mod">
          <ac:chgData name="McCorquodale, Theresa" userId="037d1548-3d91-4cff-b8fb-b2d2a702fd97" providerId="ADAL" clId="{BB79A7C6-CD56-47A6-B96B-09CABA240428}" dt="2023-08-04T19:00:12.736" v="2184" actId="962"/>
          <ac:spMkLst>
            <pc:docMk/>
            <pc:sldMk cId="3982643867" sldId="2607"/>
            <ac:spMk id="2" creationId="{AE1F2BC7-9833-CC44-6789-D344FC0C4787}"/>
          </ac:spMkLst>
        </pc:spChg>
        <pc:spChg chg="mod">
          <ac:chgData name="McCorquodale, Theresa" userId="037d1548-3d91-4cff-b8fb-b2d2a702fd97" providerId="ADAL" clId="{BB79A7C6-CD56-47A6-B96B-09CABA240428}" dt="2023-08-02T16:43:15.178" v="1548" actId="20577"/>
          <ac:spMkLst>
            <pc:docMk/>
            <pc:sldMk cId="3982643867" sldId="2607"/>
            <ac:spMk id="19" creationId="{8E03EEF8-345C-4763-9529-98FB29FA8286}"/>
          </ac:spMkLst>
        </pc:spChg>
        <pc:spChg chg="mod">
          <ac:chgData name="McCorquodale, Theresa" userId="037d1548-3d91-4cff-b8fb-b2d2a702fd97" providerId="ADAL" clId="{BB79A7C6-CD56-47A6-B96B-09CABA240428}" dt="2023-08-02T16:43:24.769" v="1552" actId="20577"/>
          <ac:spMkLst>
            <pc:docMk/>
            <pc:sldMk cId="3982643867" sldId="2607"/>
            <ac:spMk id="20" creationId="{8F1296E4-BBD8-46BB-94AF-9640349E1083}"/>
          </ac:spMkLst>
        </pc:spChg>
        <pc:spChg chg="mod">
          <ac:chgData name="McCorquodale, Theresa" userId="037d1548-3d91-4cff-b8fb-b2d2a702fd97" providerId="ADAL" clId="{BB79A7C6-CD56-47A6-B96B-09CABA240428}" dt="2023-08-02T16:43:31.150" v="1556" actId="20577"/>
          <ac:spMkLst>
            <pc:docMk/>
            <pc:sldMk cId="3982643867" sldId="2607"/>
            <ac:spMk id="21" creationId="{79C2BA64-D73C-418A-8659-F3E3CC0ADC1E}"/>
          </ac:spMkLst>
        </pc:spChg>
        <pc:spChg chg="mod">
          <ac:chgData name="McCorquodale, Theresa" userId="037d1548-3d91-4cff-b8fb-b2d2a702fd97" providerId="ADAL" clId="{BB79A7C6-CD56-47A6-B96B-09CABA240428}" dt="2023-08-02T16:43:37.605" v="1560" actId="20577"/>
          <ac:spMkLst>
            <pc:docMk/>
            <pc:sldMk cId="3982643867" sldId="2607"/>
            <ac:spMk id="22" creationId="{2F9AD5A3-E8F8-4431-92EB-2CD86246BA88}"/>
          </ac:spMkLst>
        </pc:spChg>
        <pc:spChg chg="mod">
          <ac:chgData name="McCorquodale, Theresa" userId="037d1548-3d91-4cff-b8fb-b2d2a702fd97" providerId="ADAL" clId="{BB79A7C6-CD56-47A6-B96B-09CABA240428}" dt="2023-08-02T16:43:44.939" v="1564" actId="20577"/>
          <ac:spMkLst>
            <pc:docMk/>
            <pc:sldMk cId="3982643867" sldId="2607"/>
            <ac:spMk id="23" creationId="{6322F1FD-4071-4951-B006-B01C58FD0BF6}"/>
          </ac:spMkLst>
        </pc:spChg>
        <pc:extLst>
          <p:ext xmlns:p="http://schemas.openxmlformats.org/presentationml/2006/main" uri="{D6D511B9-2390-475A-947B-AFAB55BFBCF1}">
            <pc226:cmChg xmlns:pc226="http://schemas.microsoft.com/office/powerpoint/2022/06/main/command" chg="del mod">
              <pc226:chgData name="McCorquodale, Theresa" userId="037d1548-3d91-4cff-b8fb-b2d2a702fd97" providerId="ADAL" clId="{BB79A7C6-CD56-47A6-B96B-09CABA240428}" dt="2023-08-03T17:28:55.601" v="1592"/>
              <pc2:cmMkLst xmlns:pc2="http://schemas.microsoft.com/office/powerpoint/2019/9/main/command">
                <pc:docMk/>
                <pc:sldMk cId="3982643867" sldId="2607"/>
                <pc2:cmMk id="{1BF14000-A288-4150-BA45-D049636F6D3B}"/>
              </pc2:cmMkLst>
            </pc226:cmChg>
          </p:ext>
        </pc:extLst>
      </pc:sldChg>
      <pc:sldChg chg="delCm">
        <pc:chgData name="McCorquodale, Theresa" userId="037d1548-3d91-4cff-b8fb-b2d2a702fd97" providerId="ADAL" clId="{BB79A7C6-CD56-47A6-B96B-09CABA240428}" dt="2023-08-08T21:02:09.160" v="9411"/>
        <pc:sldMkLst>
          <pc:docMk/>
          <pc:sldMk cId="408623216" sldId="2610"/>
        </pc:sldMkLst>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8T21:02:09.160" v="9411"/>
              <pc2:cmMkLst xmlns:pc2="http://schemas.microsoft.com/office/powerpoint/2019/9/main/command">
                <pc:docMk/>
                <pc:sldMk cId="408623216" sldId="2610"/>
                <pc2:cmMk id="{9B87AD30-11A9-4AD8-8D87-1EB646B07E0E}"/>
              </pc2:cmMkLst>
            </pc226:cmChg>
          </p:ext>
        </pc:extLst>
      </pc:sldChg>
      <pc:sldChg chg="modSp mod modCm">
        <pc:chgData name="McCorquodale, Theresa" userId="037d1548-3d91-4cff-b8fb-b2d2a702fd97" providerId="ADAL" clId="{BB79A7C6-CD56-47A6-B96B-09CABA240428}" dt="2023-08-10T20:59:23.708" v="12436" actId="27636"/>
        <pc:sldMkLst>
          <pc:docMk/>
          <pc:sldMk cId="705782752" sldId="2611"/>
        </pc:sldMkLst>
        <pc:spChg chg="mod">
          <ac:chgData name="McCorquodale, Theresa" userId="037d1548-3d91-4cff-b8fb-b2d2a702fd97" providerId="ADAL" clId="{BB79A7C6-CD56-47A6-B96B-09CABA240428}" dt="2023-08-10T20:59:23.708" v="12436" actId="27636"/>
          <ac:spMkLst>
            <pc:docMk/>
            <pc:sldMk cId="705782752" sldId="2611"/>
            <ac:spMk id="76" creationId="{B75D2865-7ECB-07F8-50F8-E4A55CF86B4A}"/>
          </ac:spMkLst>
        </pc:sp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10T20:59:23.694" v="12435" actId="20577"/>
              <pc2:cmMkLst xmlns:pc2="http://schemas.microsoft.com/office/powerpoint/2019/9/main/command">
                <pc:docMk/>
                <pc:sldMk cId="705782752" sldId="2611"/>
                <pc2:cmMk id="{AB077CF3-3662-414C-A952-1075DB507950}"/>
              </pc2:cmMkLst>
            </pc226:cmChg>
          </p:ext>
        </pc:extLst>
      </pc:sldChg>
      <pc:sldChg chg="modSp">
        <pc:chgData name="McCorquodale, Theresa" userId="037d1548-3d91-4cff-b8fb-b2d2a702fd97" providerId="ADAL" clId="{BB79A7C6-CD56-47A6-B96B-09CABA240428}" dt="2023-08-03T19:30:33.662" v="1606" actId="20577"/>
        <pc:sldMkLst>
          <pc:docMk/>
          <pc:sldMk cId="284009923" sldId="2617"/>
        </pc:sldMkLst>
        <pc:spChg chg="mod">
          <ac:chgData name="McCorquodale, Theresa" userId="037d1548-3d91-4cff-b8fb-b2d2a702fd97" providerId="ADAL" clId="{BB79A7C6-CD56-47A6-B96B-09CABA240428}" dt="2023-08-03T19:30:33.662" v="1606" actId="20577"/>
          <ac:spMkLst>
            <pc:docMk/>
            <pc:sldMk cId="284009923" sldId="2617"/>
            <ac:spMk id="3" creationId="{C30014E5-A8D0-3BE3-4EBA-082FE53119FF}"/>
          </ac:spMkLst>
        </pc:spChg>
      </pc:sldChg>
      <pc:sldChg chg="modSp del mod">
        <pc:chgData name="McCorquodale, Theresa" userId="037d1548-3d91-4cff-b8fb-b2d2a702fd97" providerId="ADAL" clId="{BB79A7C6-CD56-47A6-B96B-09CABA240428}" dt="2023-08-07T20:00:30.528" v="5264" actId="2696"/>
        <pc:sldMkLst>
          <pc:docMk/>
          <pc:sldMk cId="2346728641" sldId="2626"/>
        </pc:sldMkLst>
        <pc:spChg chg="mod">
          <ac:chgData name="McCorquodale, Theresa" userId="037d1548-3d91-4cff-b8fb-b2d2a702fd97" providerId="ADAL" clId="{BB79A7C6-CD56-47A6-B96B-09CABA240428}" dt="2023-08-02T15:40:26.188" v="1442" actId="20577"/>
          <ac:spMkLst>
            <pc:docMk/>
            <pc:sldMk cId="2346728641" sldId="2626"/>
            <ac:spMk id="2" creationId="{F12773FA-9F20-37BA-0B09-11935E03E815}"/>
          </ac:spMkLst>
        </pc:spChg>
      </pc:sldChg>
      <pc:sldChg chg="del">
        <pc:chgData name="McCorquodale, Theresa" userId="037d1548-3d91-4cff-b8fb-b2d2a702fd97" providerId="ADAL" clId="{BB79A7C6-CD56-47A6-B96B-09CABA240428}" dt="2023-08-02T16:44:00.818" v="1565" actId="2696"/>
        <pc:sldMkLst>
          <pc:docMk/>
          <pc:sldMk cId="407324491" sldId="2627"/>
        </pc:sldMkLst>
      </pc:sldChg>
      <pc:sldChg chg="delSp modSp new del mod delCm modNotesTx">
        <pc:chgData name="McCorquodale, Theresa" userId="037d1548-3d91-4cff-b8fb-b2d2a702fd97" providerId="ADAL" clId="{BB79A7C6-CD56-47A6-B96B-09CABA240428}" dt="2023-08-14T19:18:58.086" v="12974" actId="2696"/>
        <pc:sldMkLst>
          <pc:docMk/>
          <pc:sldMk cId="164425636" sldId="2629"/>
        </pc:sldMkLst>
        <pc:spChg chg="mod">
          <ac:chgData name="McCorquodale, Theresa" userId="037d1548-3d91-4cff-b8fb-b2d2a702fd97" providerId="ADAL" clId="{BB79A7C6-CD56-47A6-B96B-09CABA240428}" dt="2023-08-04T14:58:29.963" v="1635" actId="27636"/>
          <ac:spMkLst>
            <pc:docMk/>
            <pc:sldMk cId="164425636" sldId="2629"/>
            <ac:spMk id="2" creationId="{E07644F6-E5E4-4C3B-AE29-E2ACA4CABDE8}"/>
          </ac:spMkLst>
        </pc:spChg>
        <pc:spChg chg="del">
          <ac:chgData name="McCorquodale, Theresa" userId="037d1548-3d91-4cff-b8fb-b2d2a702fd97" providerId="ADAL" clId="{BB79A7C6-CD56-47A6-B96B-09CABA240428}" dt="2023-08-04T14:58:35.980" v="1636" actId="21"/>
          <ac:spMkLst>
            <pc:docMk/>
            <pc:sldMk cId="164425636" sldId="2629"/>
            <ac:spMk id="3" creationId="{6696154B-A751-0DB3-827B-A047876B2D21}"/>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7T15:01:09.394" v="3172"/>
              <pc2:cmMkLst xmlns:pc2="http://schemas.microsoft.com/office/powerpoint/2019/9/main/command">
                <pc:docMk/>
                <pc:sldMk cId="164425636" sldId="2629"/>
                <pc2:cmMk id="{5EBADDC1-884C-4FCD-8D3F-4AF8A4530F7E}"/>
              </pc2:cmMkLst>
            </pc226:cmChg>
          </p:ext>
        </pc:extLst>
      </pc:sldChg>
      <pc:sldChg chg="modNotesTx">
        <pc:chgData name="McCorquodale, Theresa" userId="037d1548-3d91-4cff-b8fb-b2d2a702fd97" providerId="ADAL" clId="{BB79A7C6-CD56-47A6-B96B-09CABA240428}" dt="2023-08-02T16:46:42.282" v="1574" actId="20577"/>
        <pc:sldMkLst>
          <pc:docMk/>
          <pc:sldMk cId="588732816" sldId="2630"/>
        </pc:sldMkLst>
      </pc:sldChg>
      <pc:sldChg chg="modSp new mod ord addCm modNotesTx">
        <pc:chgData name="McCorquodale, Theresa" userId="037d1548-3d91-4cff-b8fb-b2d2a702fd97" providerId="ADAL" clId="{BB79A7C6-CD56-47A6-B96B-09CABA240428}" dt="2023-08-08T17:18:29.961" v="9193" actId="20577"/>
        <pc:sldMkLst>
          <pc:docMk/>
          <pc:sldMk cId="2741810558" sldId="2631"/>
        </pc:sldMkLst>
        <pc:spChg chg="mod">
          <ac:chgData name="McCorquodale, Theresa" userId="037d1548-3d91-4cff-b8fb-b2d2a702fd97" providerId="ADAL" clId="{BB79A7C6-CD56-47A6-B96B-09CABA240428}" dt="2023-08-02T16:47:24.071" v="1589" actId="20577"/>
          <ac:spMkLst>
            <pc:docMk/>
            <pc:sldMk cId="2741810558" sldId="2631"/>
            <ac:spMk id="2" creationId="{E90CEF69-DF00-0D0C-7105-FB4AF403967A}"/>
          </ac:spMkLst>
        </pc:spChg>
        <pc:extLst>
          <p:ext xmlns:p="http://schemas.openxmlformats.org/presentationml/2006/main" uri="{D6D511B9-2390-475A-947B-AFAB55BFBCF1}">
            <pc226:cmChg xmlns:pc226="http://schemas.microsoft.com/office/powerpoint/2022/06/main/command" chg="add">
              <pc226:chgData name="McCorquodale, Theresa" userId="037d1548-3d91-4cff-b8fb-b2d2a702fd97" providerId="ADAL" clId="{BB79A7C6-CD56-47A6-B96B-09CABA240428}" dt="2023-08-08T17:17:55.204" v="9177"/>
              <pc2:cmMkLst xmlns:pc2="http://schemas.microsoft.com/office/powerpoint/2019/9/main/command">
                <pc:docMk/>
                <pc:sldMk cId="2741810558" sldId="2631"/>
                <pc2:cmMk id="{072C568B-06E3-4DA5-9834-010AFDC664A6}"/>
              </pc2:cmMkLst>
            </pc226:cmChg>
          </p:ext>
        </pc:extLst>
      </pc:sldChg>
      <pc:sldChg chg="del">
        <pc:chgData name="McCorquodale, Theresa" userId="037d1548-3d91-4cff-b8fb-b2d2a702fd97" providerId="ADAL" clId="{BB79A7C6-CD56-47A6-B96B-09CABA240428}" dt="2023-08-08T17:01:42.225" v="8038" actId="2696"/>
        <pc:sldMkLst>
          <pc:docMk/>
          <pc:sldMk cId="3738993884" sldId="2632"/>
        </pc:sldMkLst>
      </pc:sldChg>
      <pc:sldChg chg="addSp modSp mod ord modCm modNotesTx">
        <pc:chgData name="McCorquodale, Theresa" userId="037d1548-3d91-4cff-b8fb-b2d2a702fd97" providerId="ADAL" clId="{BB79A7C6-CD56-47A6-B96B-09CABA240428}" dt="2023-08-08T17:15:17.823" v="8652" actId="20577"/>
        <pc:sldMkLst>
          <pc:docMk/>
          <pc:sldMk cId="3677811010" sldId="2633"/>
        </pc:sldMkLst>
        <pc:spChg chg="mod">
          <ac:chgData name="McCorquodale, Theresa" userId="037d1548-3d91-4cff-b8fb-b2d2a702fd97" providerId="ADAL" clId="{BB79A7C6-CD56-47A6-B96B-09CABA240428}" dt="2023-08-07T20:11:43.087" v="5419" actId="20577"/>
          <ac:spMkLst>
            <pc:docMk/>
            <pc:sldMk cId="3677811010" sldId="2633"/>
            <ac:spMk id="3" creationId="{F84AD0FB-137F-FF76-FB1B-1CD77D30DE16}"/>
          </ac:spMkLst>
        </pc:spChg>
        <pc:spChg chg="add mod">
          <ac:chgData name="McCorquodale, Theresa" userId="037d1548-3d91-4cff-b8fb-b2d2a702fd97" providerId="ADAL" clId="{BB79A7C6-CD56-47A6-B96B-09CABA240428}" dt="2023-08-07T20:15:15.774" v="5664" actId="207"/>
          <ac:spMkLst>
            <pc:docMk/>
            <pc:sldMk cId="3677811010" sldId="2633"/>
            <ac:spMk id="4" creationId="{D25E54A3-6F02-5763-A77C-E2A5CFFE7AB1}"/>
          </ac:spMkLst>
        </pc:spChg>
        <pc:picChg chg="add mod">
          <ac:chgData name="McCorquodale, Theresa" userId="037d1548-3d91-4cff-b8fb-b2d2a702fd97" providerId="ADAL" clId="{BB79A7C6-CD56-47A6-B96B-09CABA240428}" dt="2023-08-07T20:16:53.496" v="5672" actId="1076"/>
          <ac:picMkLst>
            <pc:docMk/>
            <pc:sldMk cId="3677811010" sldId="2633"/>
            <ac:picMk id="6" creationId="{4788079C-D502-F567-2B79-AA2C2C7423D2}"/>
          </ac:picMkLst>
        </pc:picChg>
        <pc:extLst>
          <p:ext xmlns:p="http://schemas.openxmlformats.org/presentationml/2006/main" uri="{D6D511B9-2390-475A-947B-AFAB55BFBCF1}">
            <pc226:cmChg xmlns:pc226="http://schemas.microsoft.com/office/powerpoint/2022/06/main/command" chg="mod">
              <pc226:chgData name="McCorquodale, Theresa" userId="037d1548-3d91-4cff-b8fb-b2d2a702fd97" providerId="ADAL" clId="{BB79A7C6-CD56-47A6-B96B-09CABA240428}" dt="2023-08-07T20:20:29.357" v="5861"/>
              <pc2:cmMkLst xmlns:pc2="http://schemas.microsoft.com/office/powerpoint/2019/9/main/command">
                <pc:docMk/>
                <pc:sldMk cId="3677811010" sldId="2633"/>
                <pc2:cmMk id="{CC76B431-1492-4FCE-B81C-06035DC09C71}"/>
              </pc2:cmMkLst>
            </pc226:cmChg>
          </p:ext>
        </pc:extLst>
      </pc:sldChg>
      <pc:sldChg chg="modSp new add del mod">
        <pc:chgData name="McCorquodale, Theresa" userId="037d1548-3d91-4cff-b8fb-b2d2a702fd97" providerId="ADAL" clId="{BB79A7C6-CD56-47A6-B96B-09CABA240428}" dt="2023-08-07T19:53:54.937" v="4441" actId="2696"/>
        <pc:sldMkLst>
          <pc:docMk/>
          <pc:sldMk cId="3428373724" sldId="2634"/>
        </pc:sldMkLst>
        <pc:spChg chg="mod">
          <ac:chgData name="McCorquodale, Theresa" userId="037d1548-3d91-4cff-b8fb-b2d2a702fd97" providerId="ADAL" clId="{BB79A7C6-CD56-47A6-B96B-09CABA240428}" dt="2023-08-04T18:51:51.082" v="2122" actId="20577"/>
          <ac:spMkLst>
            <pc:docMk/>
            <pc:sldMk cId="3428373724" sldId="2634"/>
            <ac:spMk id="2" creationId="{338CEDCC-849B-9BEC-19FC-6E4A6C63386A}"/>
          </ac:spMkLst>
        </pc:spChg>
      </pc:sldChg>
      <pc:sldChg chg="addSp delSp modSp add del mod">
        <pc:chgData name="McCorquodale, Theresa" userId="037d1548-3d91-4cff-b8fb-b2d2a702fd97" providerId="ADAL" clId="{BB79A7C6-CD56-47A6-B96B-09CABA240428}" dt="2023-08-07T20:00:09.211" v="5263" actId="2696"/>
        <pc:sldMkLst>
          <pc:docMk/>
          <pc:sldMk cId="1625710919" sldId="2635"/>
        </pc:sldMkLst>
        <pc:spChg chg="mod">
          <ac:chgData name="McCorquodale, Theresa" userId="037d1548-3d91-4cff-b8fb-b2d2a702fd97" providerId="ADAL" clId="{BB79A7C6-CD56-47A6-B96B-09CABA240428}" dt="2023-08-04T18:52:02.056" v="2134" actId="20577"/>
          <ac:spMkLst>
            <pc:docMk/>
            <pc:sldMk cId="1625710919" sldId="2635"/>
            <ac:spMk id="2" creationId="{338CEDCC-849B-9BEC-19FC-6E4A6C63386A}"/>
          </ac:spMkLst>
        </pc:spChg>
        <pc:spChg chg="add del">
          <ac:chgData name="McCorquodale, Theresa" userId="037d1548-3d91-4cff-b8fb-b2d2a702fd97" providerId="ADAL" clId="{BB79A7C6-CD56-47A6-B96B-09CABA240428}" dt="2023-08-04T18:52:12.586" v="2136" actId="22"/>
          <ac:spMkLst>
            <pc:docMk/>
            <pc:sldMk cId="1625710919" sldId="2635"/>
            <ac:spMk id="5" creationId="{D3F022DA-F0E4-0144-5719-F8727F73D26D}"/>
          </ac:spMkLst>
        </pc:spChg>
      </pc:sldChg>
      <pc:sldChg chg="modSp add mod ord delCm modCm modNotesTx">
        <pc:chgData name="McCorquodale, Theresa" userId="037d1548-3d91-4cff-b8fb-b2d2a702fd97" providerId="ADAL" clId="{BB79A7C6-CD56-47A6-B96B-09CABA240428}" dt="2023-08-11T16:23:14.925" v="12516"/>
        <pc:sldMkLst>
          <pc:docMk/>
          <pc:sldMk cId="2649785966" sldId="2636"/>
        </pc:sldMkLst>
        <pc:spChg chg="mod">
          <ac:chgData name="McCorquodale, Theresa" userId="037d1548-3d91-4cff-b8fb-b2d2a702fd97" providerId="ADAL" clId="{BB79A7C6-CD56-47A6-B96B-09CABA240428}" dt="2023-08-09T13:54:31.136" v="9425" actId="20577"/>
          <ac:spMkLst>
            <pc:docMk/>
            <pc:sldMk cId="2649785966" sldId="2636"/>
            <ac:spMk id="2" creationId="{338CEDCC-849B-9BEC-19FC-6E4A6C63386A}"/>
          </ac:spMkLst>
        </pc:spChg>
        <pc:spChg chg="mod">
          <ac:chgData name="McCorquodale, Theresa" userId="037d1548-3d91-4cff-b8fb-b2d2a702fd97" providerId="ADAL" clId="{BB79A7C6-CD56-47A6-B96B-09CABA240428}" dt="2023-08-11T16:23:11.560" v="12515" actId="20577"/>
          <ac:spMkLst>
            <pc:docMk/>
            <pc:sldMk cId="2649785966" sldId="2636"/>
            <ac:spMk id="3" creationId="{9FB45EDD-731C-38C0-9E83-AB9D35593708}"/>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9T19:11:56.381" v="10199"/>
              <pc2:cmMkLst xmlns:pc2="http://schemas.microsoft.com/office/powerpoint/2019/9/main/command">
                <pc:docMk/>
                <pc:sldMk cId="2649785966" sldId="2636"/>
                <pc2:cmMk id="{D022ED1A-D579-4C6D-833E-88DB909CD2C9}"/>
              </pc2:cmMkLst>
            </pc226:cmChg>
            <pc226:cmChg xmlns:pc226="http://schemas.microsoft.com/office/powerpoint/2022/06/main/command" chg="mod">
              <pc226:chgData name="McCorquodale, Theresa" userId="037d1548-3d91-4cff-b8fb-b2d2a702fd97" providerId="ADAL" clId="{BB79A7C6-CD56-47A6-B96B-09CABA240428}" dt="2023-08-11T16:23:14.925" v="12516"/>
              <pc2:cmMkLst xmlns:pc2="http://schemas.microsoft.com/office/powerpoint/2019/9/main/command">
                <pc:docMk/>
                <pc:sldMk cId="2649785966" sldId="2636"/>
                <pc2:cmMk id="{52C909E7-EBD5-468F-B275-53CF096C9630}"/>
              </pc2:cmMkLst>
            </pc226:cmChg>
          </p:ext>
        </pc:extLst>
      </pc:sldChg>
      <pc:sldChg chg="modSp new del mod">
        <pc:chgData name="McCorquodale, Theresa" userId="037d1548-3d91-4cff-b8fb-b2d2a702fd97" providerId="ADAL" clId="{BB79A7C6-CD56-47A6-B96B-09CABA240428}" dt="2023-08-08T14:20:02.794" v="7744" actId="2696"/>
        <pc:sldMkLst>
          <pc:docMk/>
          <pc:sldMk cId="2478522240" sldId="2637"/>
        </pc:sldMkLst>
        <pc:spChg chg="mod">
          <ac:chgData name="McCorquodale, Theresa" userId="037d1548-3d91-4cff-b8fb-b2d2a702fd97" providerId="ADAL" clId="{BB79A7C6-CD56-47A6-B96B-09CABA240428}" dt="2023-08-04T18:53:52.631" v="2172" actId="20577"/>
          <ac:spMkLst>
            <pc:docMk/>
            <pc:sldMk cId="2478522240" sldId="2637"/>
            <ac:spMk id="2" creationId="{0AC5AAF8-E0F0-50E6-7151-9870EBBFAA43}"/>
          </ac:spMkLst>
        </pc:spChg>
        <pc:spChg chg="mod">
          <ac:chgData name="McCorquodale, Theresa" userId="037d1548-3d91-4cff-b8fb-b2d2a702fd97" providerId="ADAL" clId="{BB79A7C6-CD56-47A6-B96B-09CABA240428}" dt="2023-08-07T21:11:53.657" v="7513" actId="20577"/>
          <ac:spMkLst>
            <pc:docMk/>
            <pc:sldMk cId="2478522240" sldId="2637"/>
            <ac:spMk id="3" creationId="{19A45BB2-DAA9-315F-2037-84C60C49D44F}"/>
          </ac:spMkLst>
        </pc:spChg>
      </pc:sldChg>
      <pc:sldChg chg="modSp new mod ord modNotesTx">
        <pc:chgData name="McCorquodale, Theresa" userId="037d1548-3d91-4cff-b8fb-b2d2a702fd97" providerId="ADAL" clId="{BB79A7C6-CD56-47A6-B96B-09CABA240428}" dt="2023-08-08T17:15:13.133" v="8650" actId="20577"/>
        <pc:sldMkLst>
          <pc:docMk/>
          <pc:sldMk cId="2143137084" sldId="2638"/>
        </pc:sldMkLst>
        <pc:spChg chg="mod">
          <ac:chgData name="McCorquodale, Theresa" userId="037d1548-3d91-4cff-b8fb-b2d2a702fd97" providerId="ADAL" clId="{BB79A7C6-CD56-47A6-B96B-09CABA240428}" dt="2023-08-07T20:12:12.967" v="5461" actId="27636"/>
          <ac:spMkLst>
            <pc:docMk/>
            <pc:sldMk cId="2143137084" sldId="2638"/>
            <ac:spMk id="2" creationId="{BAA24E6D-5FCB-8699-77CE-B1FA705AB1D6}"/>
          </ac:spMkLst>
        </pc:spChg>
        <pc:spChg chg="mod">
          <ac:chgData name="McCorquodale, Theresa" userId="037d1548-3d91-4cff-b8fb-b2d2a702fd97" providerId="ADAL" clId="{BB79A7C6-CD56-47A6-B96B-09CABA240428}" dt="2023-08-07T20:38:45.669" v="6186" actId="20577"/>
          <ac:spMkLst>
            <pc:docMk/>
            <pc:sldMk cId="2143137084" sldId="2638"/>
            <ac:spMk id="3" creationId="{1D9EEDE0-21F9-C97A-E0AF-900F0C911716}"/>
          </ac:spMkLst>
        </pc:spChg>
      </pc:sldChg>
      <pc:sldChg chg="addSp delSp modSp new del mod setBg addCm modNotesTx">
        <pc:chgData name="McCorquodale, Theresa" userId="037d1548-3d91-4cff-b8fb-b2d2a702fd97" providerId="ADAL" clId="{BB79A7C6-CD56-47A6-B96B-09CABA240428}" dt="2023-08-09T14:39:28.011" v="9426" actId="2696"/>
        <pc:sldMkLst>
          <pc:docMk/>
          <pc:sldMk cId="4280336162" sldId="2639"/>
        </pc:sldMkLst>
        <pc:spChg chg="mod">
          <ac:chgData name="McCorquodale, Theresa" userId="037d1548-3d91-4cff-b8fb-b2d2a702fd97" providerId="ADAL" clId="{BB79A7C6-CD56-47A6-B96B-09CABA240428}" dt="2023-08-07T20:53:27.094" v="6190" actId="26606"/>
          <ac:spMkLst>
            <pc:docMk/>
            <pc:sldMk cId="4280336162" sldId="2639"/>
            <ac:spMk id="2" creationId="{DB23985F-683A-3829-AA1E-71AE20397F9F}"/>
          </ac:spMkLst>
        </pc:spChg>
        <pc:spChg chg="mod">
          <ac:chgData name="McCorquodale, Theresa" userId="037d1548-3d91-4cff-b8fb-b2d2a702fd97" providerId="ADAL" clId="{BB79A7C6-CD56-47A6-B96B-09CABA240428}" dt="2023-08-07T20:55:06.142" v="6245" actId="26606"/>
          <ac:spMkLst>
            <pc:docMk/>
            <pc:sldMk cId="4280336162" sldId="2639"/>
            <ac:spMk id="3" creationId="{68ACBD4E-3A42-58F4-AEAE-631A8C082969}"/>
          </ac:spMkLst>
        </pc:spChg>
        <pc:spChg chg="add del">
          <ac:chgData name="McCorquodale, Theresa" userId="037d1548-3d91-4cff-b8fb-b2d2a702fd97" providerId="ADAL" clId="{BB79A7C6-CD56-47A6-B96B-09CABA240428}" dt="2023-08-07T20:55:06.142" v="6245" actId="26606"/>
          <ac:spMkLst>
            <pc:docMk/>
            <pc:sldMk cId="4280336162" sldId="2639"/>
            <ac:spMk id="10" creationId="{A8384FB5-9ADC-4DDC-881B-597D56F5B15D}"/>
          </ac:spMkLst>
        </pc:spChg>
        <pc:spChg chg="add del">
          <ac:chgData name="McCorquodale, Theresa" userId="037d1548-3d91-4cff-b8fb-b2d2a702fd97" providerId="ADAL" clId="{BB79A7C6-CD56-47A6-B96B-09CABA240428}" dt="2023-08-07T20:55:06.142" v="6245" actId="26606"/>
          <ac:spMkLst>
            <pc:docMk/>
            <pc:sldMk cId="4280336162" sldId="2639"/>
            <ac:spMk id="12" creationId="{1199E1B1-A8C0-4FE8-A5A8-1CB41D69F857}"/>
          </ac:spMkLst>
        </pc:spChg>
        <pc:spChg chg="add del">
          <ac:chgData name="McCorquodale, Theresa" userId="037d1548-3d91-4cff-b8fb-b2d2a702fd97" providerId="ADAL" clId="{BB79A7C6-CD56-47A6-B96B-09CABA240428}" dt="2023-08-07T20:55:06.142" v="6245" actId="26606"/>
          <ac:spMkLst>
            <pc:docMk/>
            <pc:sldMk cId="4280336162" sldId="2639"/>
            <ac:spMk id="14" creationId="{84A8DE83-DE75-4B41-9DB4-A7EC0B0DEC0B}"/>
          </ac:spMkLst>
        </pc:spChg>
        <pc:spChg chg="add del">
          <ac:chgData name="McCorquodale, Theresa" userId="037d1548-3d91-4cff-b8fb-b2d2a702fd97" providerId="ADAL" clId="{BB79A7C6-CD56-47A6-B96B-09CABA240428}" dt="2023-08-07T20:55:06.142" v="6245" actId="26606"/>
          <ac:spMkLst>
            <pc:docMk/>
            <pc:sldMk cId="4280336162" sldId="2639"/>
            <ac:spMk id="16" creationId="{A7009A0A-BEF5-4EAC-AF15-E4F9F002E239}"/>
          </ac:spMkLst>
        </pc:spChg>
        <pc:spChg chg="add">
          <ac:chgData name="McCorquodale, Theresa" userId="037d1548-3d91-4cff-b8fb-b2d2a702fd97" providerId="ADAL" clId="{BB79A7C6-CD56-47A6-B96B-09CABA240428}" dt="2023-08-07T20:55:06.142" v="6245" actId="26606"/>
          <ac:spMkLst>
            <pc:docMk/>
            <pc:sldMk cId="4280336162" sldId="2639"/>
            <ac:spMk id="21" creationId="{A8384FB5-9ADC-4DDC-881B-597D56F5B15D}"/>
          </ac:spMkLst>
        </pc:spChg>
        <pc:spChg chg="add">
          <ac:chgData name="McCorquodale, Theresa" userId="037d1548-3d91-4cff-b8fb-b2d2a702fd97" providerId="ADAL" clId="{BB79A7C6-CD56-47A6-B96B-09CABA240428}" dt="2023-08-07T20:55:06.142" v="6245" actId="26606"/>
          <ac:spMkLst>
            <pc:docMk/>
            <pc:sldMk cId="4280336162" sldId="2639"/>
            <ac:spMk id="23" creationId="{1199E1B1-A8C0-4FE8-A5A8-1CB41D69F857}"/>
          </ac:spMkLst>
        </pc:spChg>
        <pc:spChg chg="add">
          <ac:chgData name="McCorquodale, Theresa" userId="037d1548-3d91-4cff-b8fb-b2d2a702fd97" providerId="ADAL" clId="{BB79A7C6-CD56-47A6-B96B-09CABA240428}" dt="2023-08-07T20:55:06.142" v="6245" actId="26606"/>
          <ac:spMkLst>
            <pc:docMk/>
            <pc:sldMk cId="4280336162" sldId="2639"/>
            <ac:spMk id="25" creationId="{84A8DE83-DE75-4B41-9DB4-A7EC0B0DEC0B}"/>
          </ac:spMkLst>
        </pc:spChg>
        <pc:spChg chg="add">
          <ac:chgData name="McCorquodale, Theresa" userId="037d1548-3d91-4cff-b8fb-b2d2a702fd97" providerId="ADAL" clId="{BB79A7C6-CD56-47A6-B96B-09CABA240428}" dt="2023-08-07T20:55:06.142" v="6245" actId="26606"/>
          <ac:spMkLst>
            <pc:docMk/>
            <pc:sldMk cId="4280336162" sldId="2639"/>
            <ac:spMk id="27" creationId="{A7009A0A-BEF5-4EAC-AF15-E4F9F002E239}"/>
          </ac:spMkLst>
        </pc:spChg>
        <pc:picChg chg="add del mod">
          <ac:chgData name="McCorquodale, Theresa" userId="037d1548-3d91-4cff-b8fb-b2d2a702fd97" providerId="ADAL" clId="{BB79A7C6-CD56-47A6-B96B-09CABA240428}" dt="2023-08-07T20:54:42.099" v="6241" actId="21"/>
          <ac:picMkLst>
            <pc:docMk/>
            <pc:sldMk cId="4280336162" sldId="2639"/>
            <ac:picMk id="5" creationId="{E4F3BB92-80CE-CE3D-5F67-8223344DE337}"/>
          </ac:picMkLst>
        </pc:picChg>
        <pc:picChg chg="add mod">
          <ac:chgData name="McCorquodale, Theresa" userId="037d1548-3d91-4cff-b8fb-b2d2a702fd97" providerId="ADAL" clId="{BB79A7C6-CD56-47A6-B96B-09CABA240428}" dt="2023-08-07T20:55:33.358" v="6341" actId="962"/>
          <ac:picMkLst>
            <pc:docMk/>
            <pc:sldMk cId="4280336162" sldId="2639"/>
            <ac:picMk id="7" creationId="{1D1B4CB4-C568-239E-64C9-78EFDE12165E}"/>
          </ac:picMkLst>
        </pc:picChg>
        <pc:extLst>
          <p:ext xmlns:p="http://schemas.openxmlformats.org/presentationml/2006/main" uri="{D6D511B9-2390-475A-947B-AFAB55BFBCF1}">
            <pc226:cmChg xmlns:pc226="http://schemas.microsoft.com/office/powerpoint/2022/06/main/command" chg="add">
              <pc226:chgData name="McCorquodale, Theresa" userId="037d1548-3d91-4cff-b8fb-b2d2a702fd97" providerId="ADAL" clId="{BB79A7C6-CD56-47A6-B96B-09CABA240428}" dt="2023-08-08T17:12:00.562" v="8567"/>
              <pc2:cmMkLst xmlns:pc2="http://schemas.microsoft.com/office/powerpoint/2019/9/main/command">
                <pc:docMk/>
                <pc:sldMk cId="4280336162" sldId="2639"/>
                <pc2:cmMk id="{82A036B7-A2CC-43C4-9FCC-9124EC3F0A61}"/>
              </pc2:cmMkLst>
            </pc226:cmChg>
          </p:ext>
        </pc:extLst>
      </pc:sldChg>
      <pc:sldChg chg="modSp add del mod">
        <pc:chgData name="McCorquodale, Theresa" userId="037d1548-3d91-4cff-b8fb-b2d2a702fd97" providerId="ADAL" clId="{BB79A7C6-CD56-47A6-B96B-09CABA240428}" dt="2023-08-07T19:53:58.194" v="4442" actId="2696"/>
        <pc:sldMkLst>
          <pc:docMk/>
          <pc:sldMk cId="1299648354" sldId="2640"/>
        </pc:sldMkLst>
        <pc:spChg chg="mod">
          <ac:chgData name="McCorquodale, Theresa" userId="037d1548-3d91-4cff-b8fb-b2d2a702fd97" providerId="ADAL" clId="{BB79A7C6-CD56-47A6-B96B-09CABA240428}" dt="2023-08-07T15:02:14.459" v="3196" actId="20577"/>
          <ac:spMkLst>
            <pc:docMk/>
            <pc:sldMk cId="1299648354" sldId="2640"/>
            <ac:spMk id="2" creationId="{D3098A8C-E78F-E5B9-2EC4-7A9667F3A757}"/>
          </ac:spMkLst>
        </pc:spChg>
        <pc:spChg chg="mod">
          <ac:chgData name="McCorquodale, Theresa" userId="037d1548-3d91-4cff-b8fb-b2d2a702fd97" providerId="ADAL" clId="{BB79A7C6-CD56-47A6-B96B-09CABA240428}" dt="2023-08-07T15:04:07.353" v="3303" actId="20577"/>
          <ac:spMkLst>
            <pc:docMk/>
            <pc:sldMk cId="1299648354" sldId="2640"/>
            <ac:spMk id="3" creationId="{E184E949-DA59-F86D-5571-A97175F51FD5}"/>
          </ac:spMkLst>
        </pc:spChg>
      </pc:sldChg>
      <pc:sldChg chg="new del">
        <pc:chgData name="McCorquodale, Theresa" userId="037d1548-3d91-4cff-b8fb-b2d2a702fd97" providerId="ADAL" clId="{BB79A7C6-CD56-47A6-B96B-09CABA240428}" dt="2023-08-07T19:54:21.703" v="4445" actId="2696"/>
        <pc:sldMkLst>
          <pc:docMk/>
          <pc:sldMk cId="2891682717" sldId="2641"/>
        </pc:sldMkLst>
      </pc:sldChg>
      <pc:sldChg chg="addSp delSp modSp mod modShow delCm modNotesTx">
        <pc:chgData name="McCorquodale, Theresa" userId="037d1548-3d91-4cff-b8fb-b2d2a702fd97" providerId="ADAL" clId="{BB79A7C6-CD56-47A6-B96B-09CABA240428}" dt="2023-08-15T18:13:16.383" v="13095" actId="20577"/>
        <pc:sldMkLst>
          <pc:docMk/>
          <pc:sldMk cId="1064727221" sldId="2642"/>
        </pc:sldMkLst>
        <pc:spChg chg="mod">
          <ac:chgData name="McCorquodale, Theresa" userId="037d1548-3d91-4cff-b8fb-b2d2a702fd97" providerId="ADAL" clId="{BB79A7C6-CD56-47A6-B96B-09CABA240428}" dt="2023-08-07T15:47:23.418" v="3923" actId="1076"/>
          <ac:spMkLst>
            <pc:docMk/>
            <pc:sldMk cId="1064727221" sldId="2642"/>
            <ac:spMk id="2" creationId="{D9A7F6E0-A68C-8110-0E4D-786B75741179}"/>
          </ac:spMkLst>
        </pc:spChg>
        <pc:spChg chg="mod">
          <ac:chgData name="McCorquodale, Theresa" userId="037d1548-3d91-4cff-b8fb-b2d2a702fd97" providerId="ADAL" clId="{BB79A7C6-CD56-47A6-B96B-09CABA240428}" dt="2023-08-07T20:08:29.735" v="5270" actId="962"/>
          <ac:spMkLst>
            <pc:docMk/>
            <pc:sldMk cId="1064727221" sldId="2642"/>
            <ac:spMk id="3" creationId="{6BC21E5D-DA60-2D3F-9387-F3D30F5696A6}"/>
          </ac:spMkLst>
        </pc:spChg>
        <pc:spChg chg="mod">
          <ac:chgData name="McCorquodale, Theresa" userId="037d1548-3d91-4cff-b8fb-b2d2a702fd97" providerId="ADAL" clId="{BB79A7C6-CD56-47A6-B96B-09CABA240428}" dt="2023-08-09T16:40:14.106" v="10009" actId="14100"/>
          <ac:spMkLst>
            <pc:docMk/>
            <pc:sldMk cId="1064727221" sldId="2642"/>
            <ac:spMk id="4" creationId="{448DCCB7-D536-2919-48D0-3985336A846B}"/>
          </ac:spMkLst>
        </pc:spChg>
        <pc:spChg chg="mod">
          <ac:chgData name="McCorquodale, Theresa" userId="037d1548-3d91-4cff-b8fb-b2d2a702fd97" providerId="ADAL" clId="{BB79A7C6-CD56-47A6-B96B-09CABA240428}" dt="2023-08-09T16:40:17.482" v="10010" actId="14100"/>
          <ac:spMkLst>
            <pc:docMk/>
            <pc:sldMk cId="1064727221" sldId="2642"/>
            <ac:spMk id="5" creationId="{B594B109-8A1D-DEE2-20AC-9E97A4029EC5}"/>
          </ac:spMkLst>
        </pc:spChg>
        <pc:spChg chg="mod">
          <ac:chgData name="McCorquodale, Theresa" userId="037d1548-3d91-4cff-b8fb-b2d2a702fd97" providerId="ADAL" clId="{BB79A7C6-CD56-47A6-B96B-09CABA240428}" dt="2023-08-09T16:40:21.940" v="10012" actId="14100"/>
          <ac:spMkLst>
            <pc:docMk/>
            <pc:sldMk cId="1064727221" sldId="2642"/>
            <ac:spMk id="6" creationId="{FE4706A4-6B8A-0115-7426-762070EB03EE}"/>
          </ac:spMkLst>
        </pc:spChg>
        <pc:spChg chg="mod">
          <ac:chgData name="McCorquodale, Theresa" userId="037d1548-3d91-4cff-b8fb-b2d2a702fd97" providerId="ADAL" clId="{BB79A7C6-CD56-47A6-B96B-09CABA240428}" dt="2023-08-09T16:40:24.684" v="10013" actId="14100"/>
          <ac:spMkLst>
            <pc:docMk/>
            <pc:sldMk cId="1064727221" sldId="2642"/>
            <ac:spMk id="7" creationId="{AA55D622-46E1-CAA3-4962-8D6D19010136}"/>
          </ac:spMkLst>
        </pc:spChg>
        <pc:spChg chg="add mod">
          <ac:chgData name="McCorquodale, Theresa" userId="037d1548-3d91-4cff-b8fb-b2d2a702fd97" providerId="ADAL" clId="{BB79A7C6-CD56-47A6-B96B-09CABA240428}" dt="2023-08-09T16:40:27.821" v="10014" actId="14100"/>
          <ac:spMkLst>
            <pc:docMk/>
            <pc:sldMk cId="1064727221" sldId="2642"/>
            <ac:spMk id="8" creationId="{BCBCE0A4-8105-479F-DEB3-04506FC908CD}"/>
          </ac:spMkLst>
        </pc:spChg>
        <pc:picChg chg="add mod">
          <ac:chgData name="McCorquodale, Theresa" userId="037d1548-3d91-4cff-b8fb-b2d2a702fd97" providerId="ADAL" clId="{BB79A7C6-CD56-47A6-B96B-09CABA240428}" dt="2023-08-09T19:01:09.563" v="10024" actId="1076"/>
          <ac:picMkLst>
            <pc:docMk/>
            <pc:sldMk cId="1064727221" sldId="2642"/>
            <ac:picMk id="4098" creationId="{E8D1BFFB-3E33-881F-D62A-961EC9BEBA50}"/>
          </ac:picMkLst>
        </pc:picChg>
        <pc:picChg chg="add mod">
          <ac:chgData name="McCorquodale, Theresa" userId="037d1548-3d91-4cff-b8fb-b2d2a702fd97" providerId="ADAL" clId="{BB79A7C6-CD56-47A6-B96B-09CABA240428}" dt="2023-08-10T20:03:03.165" v="12112" actId="962"/>
          <ac:picMkLst>
            <pc:docMk/>
            <pc:sldMk cId="1064727221" sldId="2642"/>
            <ac:picMk id="4100" creationId="{5111D934-3C69-9838-7A02-0278007BC5B5}"/>
          </ac:picMkLst>
        </pc:picChg>
        <pc:picChg chg="add mod">
          <ac:chgData name="McCorquodale, Theresa" userId="037d1548-3d91-4cff-b8fb-b2d2a702fd97" providerId="ADAL" clId="{BB79A7C6-CD56-47A6-B96B-09CABA240428}" dt="2023-08-09T19:06:08.392" v="10039" actId="1076"/>
          <ac:picMkLst>
            <pc:docMk/>
            <pc:sldMk cId="1064727221" sldId="2642"/>
            <ac:picMk id="4102" creationId="{31606200-8936-87F8-1EDD-37C7075C75C0}"/>
          </ac:picMkLst>
        </pc:picChg>
        <pc:picChg chg="add mod">
          <ac:chgData name="McCorquodale, Theresa" userId="037d1548-3d91-4cff-b8fb-b2d2a702fd97" providerId="ADAL" clId="{BB79A7C6-CD56-47A6-B96B-09CABA240428}" dt="2023-08-09T19:06:47.576" v="10043" actId="14100"/>
          <ac:picMkLst>
            <pc:docMk/>
            <pc:sldMk cId="1064727221" sldId="2642"/>
            <ac:picMk id="4104" creationId="{ABBA1738-BE66-F775-724D-0320878F906E}"/>
          </ac:picMkLst>
        </pc:picChg>
        <pc:picChg chg="add del mod">
          <ac:chgData name="McCorquodale, Theresa" userId="037d1548-3d91-4cff-b8fb-b2d2a702fd97" providerId="ADAL" clId="{BB79A7C6-CD56-47A6-B96B-09CABA240428}" dt="2023-08-09T19:08:02.646" v="10049" actId="21"/>
          <ac:picMkLst>
            <pc:docMk/>
            <pc:sldMk cId="1064727221" sldId="2642"/>
            <ac:picMk id="4106" creationId="{AF6F0994-3776-E318-61CA-816609C3DFE1}"/>
          </ac:picMkLst>
        </pc:picChg>
        <pc:picChg chg="add mod">
          <ac:chgData name="McCorquodale, Theresa" userId="037d1548-3d91-4cff-b8fb-b2d2a702fd97" providerId="ADAL" clId="{BB79A7C6-CD56-47A6-B96B-09CABA240428}" dt="2023-08-09T19:08:35.906" v="10056" actId="14100"/>
          <ac:picMkLst>
            <pc:docMk/>
            <pc:sldMk cId="1064727221" sldId="2642"/>
            <ac:picMk id="4108" creationId="{19631682-CCA4-EBAC-ADD6-1362B0FA5EB5}"/>
          </ac:picMkLst>
        </pc:pic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9T19:12:59.425" v="10200"/>
              <pc2:cmMkLst xmlns:pc2="http://schemas.microsoft.com/office/powerpoint/2019/9/main/command">
                <pc:docMk/>
                <pc:sldMk cId="1064727221" sldId="2642"/>
                <pc2:cmMk id="{92E34AF7-B401-402A-892A-48A052F97AE5}"/>
              </pc2:cmMkLst>
            </pc226:cmChg>
          </p:ext>
        </pc:extLst>
      </pc:sldChg>
      <pc:sldChg chg="modSp mod modNotesTx">
        <pc:chgData name="McCorquodale, Theresa" userId="037d1548-3d91-4cff-b8fb-b2d2a702fd97" providerId="ADAL" clId="{BB79A7C6-CD56-47A6-B96B-09CABA240428}" dt="2023-08-08T17:14:51.437" v="8640" actId="20577"/>
        <pc:sldMkLst>
          <pc:docMk/>
          <pc:sldMk cId="2386166614" sldId="2643"/>
        </pc:sldMkLst>
        <pc:spChg chg="mod">
          <ac:chgData name="McCorquodale, Theresa" userId="037d1548-3d91-4cff-b8fb-b2d2a702fd97" providerId="ADAL" clId="{BB79A7C6-CD56-47A6-B96B-09CABA240428}" dt="2023-08-07T20:00:02.161" v="5262" actId="20577"/>
          <ac:spMkLst>
            <pc:docMk/>
            <pc:sldMk cId="2386166614" sldId="2643"/>
            <ac:spMk id="2" creationId="{D9A7F6E0-A68C-8110-0E4D-786B75741179}"/>
          </ac:spMkLst>
        </pc:spChg>
        <pc:spChg chg="mod">
          <ac:chgData name="McCorquodale, Theresa" userId="037d1548-3d91-4cff-b8fb-b2d2a702fd97" providerId="ADAL" clId="{BB79A7C6-CD56-47A6-B96B-09CABA240428}" dt="2023-08-07T20:08:44.271" v="5271" actId="962"/>
          <ac:spMkLst>
            <pc:docMk/>
            <pc:sldMk cId="2386166614" sldId="2643"/>
            <ac:spMk id="3" creationId="{6BC21E5D-DA60-2D3F-9387-F3D30F5696A6}"/>
          </ac:spMkLst>
        </pc:spChg>
        <pc:spChg chg="mod">
          <ac:chgData name="McCorquodale, Theresa" userId="037d1548-3d91-4cff-b8fb-b2d2a702fd97" providerId="ADAL" clId="{BB79A7C6-CD56-47A6-B96B-09CABA240428}" dt="2023-08-07T19:56:18.807" v="4605" actId="20577"/>
          <ac:spMkLst>
            <pc:docMk/>
            <pc:sldMk cId="2386166614" sldId="2643"/>
            <ac:spMk id="4" creationId="{448DCCB7-D536-2919-48D0-3985336A846B}"/>
          </ac:spMkLst>
        </pc:spChg>
        <pc:spChg chg="mod">
          <ac:chgData name="McCorquodale, Theresa" userId="037d1548-3d91-4cff-b8fb-b2d2a702fd97" providerId="ADAL" clId="{BB79A7C6-CD56-47A6-B96B-09CABA240428}" dt="2023-08-07T19:57:20.470" v="4789" actId="20577"/>
          <ac:spMkLst>
            <pc:docMk/>
            <pc:sldMk cId="2386166614" sldId="2643"/>
            <ac:spMk id="5" creationId="{B594B109-8A1D-DEE2-20AC-9E97A4029EC5}"/>
          </ac:spMkLst>
        </pc:spChg>
        <pc:spChg chg="mod">
          <ac:chgData name="McCorquodale, Theresa" userId="037d1548-3d91-4cff-b8fb-b2d2a702fd97" providerId="ADAL" clId="{BB79A7C6-CD56-47A6-B96B-09CABA240428}" dt="2023-08-07T19:58:48.484" v="5059" actId="20577"/>
          <ac:spMkLst>
            <pc:docMk/>
            <pc:sldMk cId="2386166614" sldId="2643"/>
            <ac:spMk id="6" creationId="{FE4706A4-6B8A-0115-7426-762070EB03EE}"/>
          </ac:spMkLst>
        </pc:spChg>
        <pc:spChg chg="mod">
          <ac:chgData name="McCorquodale, Theresa" userId="037d1548-3d91-4cff-b8fb-b2d2a702fd97" providerId="ADAL" clId="{BB79A7C6-CD56-47A6-B96B-09CABA240428}" dt="2023-08-07T19:59:43.557" v="5211" actId="20577"/>
          <ac:spMkLst>
            <pc:docMk/>
            <pc:sldMk cId="2386166614" sldId="2643"/>
            <ac:spMk id="7" creationId="{AA55D622-46E1-CAA3-4962-8D6D19010136}"/>
          </ac:spMkLst>
        </pc:spChg>
      </pc:sldChg>
      <pc:sldChg chg="addSp delSp modSp mod delCm modCm modNotesTx">
        <pc:chgData name="McCorquodale, Theresa" userId="037d1548-3d91-4cff-b8fb-b2d2a702fd97" providerId="ADAL" clId="{BB79A7C6-CD56-47A6-B96B-09CABA240428}" dt="2023-08-14T21:42:24.921" v="12986" actId="18131"/>
        <pc:sldMkLst>
          <pc:docMk/>
          <pc:sldMk cId="3160609833" sldId="2644"/>
        </pc:sldMkLst>
        <pc:spChg chg="mod">
          <ac:chgData name="McCorquodale, Theresa" userId="037d1548-3d91-4cff-b8fb-b2d2a702fd97" providerId="ADAL" clId="{BB79A7C6-CD56-47A6-B96B-09CABA240428}" dt="2023-08-09T22:00:41.619" v="11555" actId="14100"/>
          <ac:spMkLst>
            <pc:docMk/>
            <pc:sldMk cId="3160609833" sldId="2644"/>
            <ac:spMk id="2" creationId="{66201558-9A48-7F4B-0A69-A3C28A2779DA}"/>
          </ac:spMkLst>
        </pc:spChg>
        <pc:spChg chg="mod">
          <ac:chgData name="McCorquodale, Theresa" userId="037d1548-3d91-4cff-b8fb-b2d2a702fd97" providerId="ADAL" clId="{BB79A7C6-CD56-47A6-B96B-09CABA240428}" dt="2023-08-10T20:02:30.803" v="12050" actId="962"/>
          <ac:spMkLst>
            <pc:docMk/>
            <pc:sldMk cId="3160609833" sldId="2644"/>
            <ac:spMk id="7" creationId="{6A7CB624-111B-1F5B-0D44-A14EA3DC97A3}"/>
          </ac:spMkLst>
        </pc:spChg>
        <pc:picChg chg="add del mod">
          <ac:chgData name="McCorquodale, Theresa" userId="037d1548-3d91-4cff-b8fb-b2d2a702fd97" providerId="ADAL" clId="{BB79A7C6-CD56-47A6-B96B-09CABA240428}" dt="2023-08-14T21:39:34.058" v="12979" actId="21"/>
          <ac:picMkLst>
            <pc:docMk/>
            <pc:sldMk cId="3160609833" sldId="2644"/>
            <ac:picMk id="4" creationId="{C60FC941-03A0-C0AA-1F5A-B20BA18A2E7A}"/>
          </ac:picMkLst>
        </pc:picChg>
        <pc:picChg chg="add mod modCrop">
          <ac:chgData name="McCorquodale, Theresa" userId="037d1548-3d91-4cff-b8fb-b2d2a702fd97" providerId="ADAL" clId="{BB79A7C6-CD56-47A6-B96B-09CABA240428}" dt="2023-08-14T21:42:24.921" v="12986" actId="18131"/>
          <ac:picMkLst>
            <pc:docMk/>
            <pc:sldMk cId="3160609833" sldId="2644"/>
            <ac:picMk id="6" creationId="{03D9A973-F83D-7E2F-BA6B-C098B794E29A}"/>
          </ac:picMkLst>
        </pc:picChg>
        <pc:picChg chg="del">
          <ac:chgData name="McCorquodale, Theresa" userId="037d1548-3d91-4cff-b8fb-b2d2a702fd97" providerId="ADAL" clId="{BB79A7C6-CD56-47A6-B96B-09CABA240428}" dt="2023-08-09T14:49:57.857" v="9785" actId="21"/>
          <ac:picMkLst>
            <pc:docMk/>
            <pc:sldMk cId="3160609833" sldId="2644"/>
            <ac:picMk id="6" creationId="{D0653AE0-6764-D65F-6D69-4CAF5C1219DF}"/>
          </ac:picMkLst>
        </pc:picChg>
        <pc:picChg chg="add del mod">
          <ac:chgData name="McCorquodale, Theresa" userId="037d1548-3d91-4cff-b8fb-b2d2a702fd97" providerId="ADAL" clId="{BB79A7C6-CD56-47A6-B96B-09CABA240428}" dt="2023-08-14T21:39:08.483" v="12975" actId="21"/>
          <ac:picMkLst>
            <pc:docMk/>
            <pc:sldMk cId="3160609833" sldId="2644"/>
            <ac:picMk id="2050" creationId="{E723B6D8-CF17-0B65-2D3D-BB6112EFC6D9}"/>
          </ac:picMkLst>
        </pc:pic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09T19:09:29.964" v="10060"/>
              <pc2:cmMkLst xmlns:pc2="http://schemas.microsoft.com/office/powerpoint/2019/9/main/command">
                <pc:docMk/>
                <pc:sldMk cId="3160609833" sldId="2644"/>
                <pc2:cmMk id="{EA7F860E-C690-4EFB-A5D5-2A46D6236B09}"/>
              </pc2:cmMkLst>
              <pc226:cmRplyChg chg="add">
                <pc226:chgData name="McCorquodale, Theresa" userId="037d1548-3d91-4cff-b8fb-b2d2a702fd97" providerId="ADAL" clId="{BB79A7C6-CD56-47A6-B96B-09CABA240428}" dt="2023-08-09T14:52:20.581" v="9788"/>
                <pc2:cmRplyMkLst xmlns:pc2="http://schemas.microsoft.com/office/powerpoint/2019/9/main/command">
                  <pc:docMk/>
                  <pc:sldMk cId="3160609833" sldId="2644"/>
                  <pc2:cmMk id="{EA7F860E-C690-4EFB-A5D5-2A46D6236B09}"/>
                  <pc2:cmRplyMk id="{D81DF600-08AE-4102-86E4-D4D88F8FB8F6}"/>
                </pc2:cmRplyMkLst>
              </pc226:cmRplyChg>
            </pc226:cmChg>
          </p:ext>
        </pc:extLst>
      </pc:sldChg>
      <pc:sldChg chg="addSp modSp new mod modNotesTx">
        <pc:chgData name="McCorquodale, Theresa" userId="037d1548-3d91-4cff-b8fb-b2d2a702fd97" providerId="ADAL" clId="{BB79A7C6-CD56-47A6-B96B-09CABA240428}" dt="2023-08-08T17:18:04.954" v="9183" actId="20577"/>
        <pc:sldMkLst>
          <pc:docMk/>
          <pc:sldMk cId="2773561382" sldId="2645"/>
        </pc:sldMkLst>
        <pc:spChg chg="mod">
          <ac:chgData name="McCorquodale, Theresa" userId="037d1548-3d91-4cff-b8fb-b2d2a702fd97" providerId="ADAL" clId="{BB79A7C6-CD56-47A6-B96B-09CABA240428}" dt="2023-08-07T20:57:55.575" v="6621" actId="20577"/>
          <ac:spMkLst>
            <pc:docMk/>
            <pc:sldMk cId="2773561382" sldId="2645"/>
            <ac:spMk id="2" creationId="{00F30A6C-D76F-1DFB-7ABE-7178AC7DC7AE}"/>
          </ac:spMkLst>
        </pc:spChg>
        <pc:spChg chg="mod">
          <ac:chgData name="McCorquodale, Theresa" userId="037d1548-3d91-4cff-b8fb-b2d2a702fd97" providerId="ADAL" clId="{BB79A7C6-CD56-47A6-B96B-09CABA240428}" dt="2023-08-07T20:58:18.762" v="6728" actId="20577"/>
          <ac:spMkLst>
            <pc:docMk/>
            <pc:sldMk cId="2773561382" sldId="2645"/>
            <ac:spMk id="3" creationId="{79333FE9-7334-675E-4BE1-56B9BA4597A2}"/>
          </ac:spMkLst>
        </pc:spChg>
        <pc:spChg chg="mod">
          <ac:chgData name="McCorquodale, Theresa" userId="037d1548-3d91-4cff-b8fb-b2d2a702fd97" providerId="ADAL" clId="{BB79A7C6-CD56-47A6-B96B-09CABA240428}" dt="2023-08-07T21:01:03.009" v="6827" actId="20577"/>
          <ac:spMkLst>
            <pc:docMk/>
            <pc:sldMk cId="2773561382" sldId="2645"/>
            <ac:spMk id="4" creationId="{1132275F-E912-11BC-6699-D6466FAC8A0E}"/>
          </ac:spMkLst>
        </pc:spChg>
        <pc:picChg chg="add mod">
          <ac:chgData name="McCorquodale, Theresa" userId="037d1548-3d91-4cff-b8fb-b2d2a702fd97" providerId="ADAL" clId="{BB79A7C6-CD56-47A6-B96B-09CABA240428}" dt="2023-08-07T21:00:59.603" v="6826" actId="1076"/>
          <ac:picMkLst>
            <pc:docMk/>
            <pc:sldMk cId="2773561382" sldId="2645"/>
            <ac:picMk id="5" creationId="{E5EF355D-9EFE-2D0A-12BF-49A2644B11BD}"/>
          </ac:picMkLst>
        </pc:picChg>
      </pc:sldChg>
      <pc:sldChg chg="addSp delSp modSp mod modNotesTx">
        <pc:chgData name="McCorquodale, Theresa" userId="037d1548-3d91-4cff-b8fb-b2d2a702fd97" providerId="ADAL" clId="{BB79A7C6-CD56-47A6-B96B-09CABA240428}" dt="2023-08-17T19:21:09.002" v="14155" actId="20577"/>
        <pc:sldMkLst>
          <pc:docMk/>
          <pc:sldMk cId="3759837329" sldId="2646"/>
        </pc:sldMkLst>
        <pc:spChg chg="mod">
          <ac:chgData name="McCorquodale, Theresa" userId="037d1548-3d91-4cff-b8fb-b2d2a702fd97" providerId="ADAL" clId="{BB79A7C6-CD56-47A6-B96B-09CABA240428}" dt="2023-08-08T14:02:51.334" v="7525" actId="20577"/>
          <ac:spMkLst>
            <pc:docMk/>
            <pc:sldMk cId="3759837329" sldId="2646"/>
            <ac:spMk id="2" creationId="{24E8887B-D5C1-095C-AB36-BE072DC53E63}"/>
          </ac:spMkLst>
        </pc:spChg>
        <pc:spChg chg="mod">
          <ac:chgData name="McCorquodale, Theresa" userId="037d1548-3d91-4cff-b8fb-b2d2a702fd97" providerId="ADAL" clId="{BB79A7C6-CD56-47A6-B96B-09CABA240428}" dt="2023-08-08T14:03:52.486" v="7555" actId="20577"/>
          <ac:spMkLst>
            <pc:docMk/>
            <pc:sldMk cId="3759837329" sldId="2646"/>
            <ac:spMk id="4" creationId="{CDA6C7AD-6B29-ED63-B0CF-21F4F4D815B6}"/>
          </ac:spMkLst>
        </pc:spChg>
        <pc:spChg chg="mod">
          <ac:chgData name="McCorquodale, Theresa" userId="037d1548-3d91-4cff-b8fb-b2d2a702fd97" providerId="ADAL" clId="{BB79A7C6-CD56-47A6-B96B-09CABA240428}" dt="2023-08-10T20:05:53.772" v="12415" actId="207"/>
          <ac:spMkLst>
            <pc:docMk/>
            <pc:sldMk cId="3759837329" sldId="2646"/>
            <ac:spMk id="5" creationId="{7BD32B10-4EAD-F656-7017-13A88AD11B2D}"/>
          </ac:spMkLst>
        </pc:spChg>
        <pc:spChg chg="mod">
          <ac:chgData name="McCorquodale, Theresa" userId="037d1548-3d91-4cff-b8fb-b2d2a702fd97" providerId="ADAL" clId="{BB79A7C6-CD56-47A6-B96B-09CABA240428}" dt="2023-08-10T20:07:28.645" v="12417" actId="207"/>
          <ac:spMkLst>
            <pc:docMk/>
            <pc:sldMk cId="3759837329" sldId="2646"/>
            <ac:spMk id="6" creationId="{7BEB4FBE-1088-85DD-A165-31A34AC8935B}"/>
          </ac:spMkLst>
        </pc:spChg>
        <pc:spChg chg="mod">
          <ac:chgData name="McCorquodale, Theresa" userId="037d1548-3d91-4cff-b8fb-b2d2a702fd97" providerId="ADAL" clId="{BB79A7C6-CD56-47A6-B96B-09CABA240428}" dt="2023-08-08T14:05:03.471" v="7691" actId="20577"/>
          <ac:spMkLst>
            <pc:docMk/>
            <pc:sldMk cId="3759837329" sldId="2646"/>
            <ac:spMk id="7" creationId="{730A6F6D-60F3-58B6-29FD-43AF177B59C3}"/>
          </ac:spMkLst>
        </pc:spChg>
        <pc:picChg chg="add del mod">
          <ac:chgData name="McCorquodale, Theresa" userId="037d1548-3d91-4cff-b8fb-b2d2a702fd97" providerId="ADAL" clId="{BB79A7C6-CD56-47A6-B96B-09CABA240428}" dt="2023-08-08T14:15:50.975" v="7737" actId="21"/>
          <ac:picMkLst>
            <pc:docMk/>
            <pc:sldMk cId="3759837329" sldId="2646"/>
            <ac:picMk id="3" creationId="{C8A5414B-C9C8-8337-D431-9F48610576BE}"/>
          </ac:picMkLst>
        </pc:picChg>
        <pc:picChg chg="add mod">
          <ac:chgData name="McCorquodale, Theresa" userId="037d1548-3d91-4cff-b8fb-b2d2a702fd97" providerId="ADAL" clId="{BB79A7C6-CD56-47A6-B96B-09CABA240428}" dt="2023-08-10T20:30:51.372" v="12424" actId="13244"/>
          <ac:picMkLst>
            <pc:docMk/>
            <pc:sldMk cId="3759837329" sldId="2646"/>
            <ac:picMk id="8" creationId="{E4CD76A9-E3A2-9DE0-3B37-E93B333D37AC}"/>
          </ac:picMkLst>
        </pc:picChg>
        <pc:picChg chg="add mod">
          <ac:chgData name="McCorquodale, Theresa" userId="037d1548-3d91-4cff-b8fb-b2d2a702fd97" providerId="ADAL" clId="{BB79A7C6-CD56-47A6-B96B-09CABA240428}" dt="2023-08-10T20:31:16.783" v="12426" actId="13244"/>
          <ac:picMkLst>
            <pc:docMk/>
            <pc:sldMk cId="3759837329" sldId="2646"/>
            <ac:picMk id="9" creationId="{CEE29617-AF1C-B3E2-BC97-C6B9A3A44C16}"/>
          </ac:picMkLst>
        </pc:picChg>
        <pc:picChg chg="add mod">
          <ac:chgData name="McCorquodale, Theresa" userId="037d1548-3d91-4cff-b8fb-b2d2a702fd97" providerId="ADAL" clId="{BB79A7C6-CD56-47A6-B96B-09CABA240428}" dt="2023-08-10T20:30:44.995" v="12423" actId="13244"/>
          <ac:picMkLst>
            <pc:docMk/>
            <pc:sldMk cId="3759837329" sldId="2646"/>
            <ac:picMk id="10" creationId="{DCCD9B56-925A-BC5D-7410-C2DB6722E606}"/>
          </ac:picMkLst>
        </pc:picChg>
        <pc:picChg chg="del">
          <ac:chgData name="McCorquodale, Theresa" userId="037d1548-3d91-4cff-b8fb-b2d2a702fd97" providerId="ADAL" clId="{BB79A7C6-CD56-47A6-B96B-09CABA240428}" dt="2023-08-08T14:06:27.941" v="7706" actId="21"/>
          <ac:picMkLst>
            <pc:docMk/>
            <pc:sldMk cId="3759837329" sldId="2646"/>
            <ac:picMk id="1026" creationId="{821E9AC2-8A62-69D0-0364-A5456D374B82}"/>
          </ac:picMkLst>
        </pc:picChg>
        <pc:picChg chg="del">
          <ac:chgData name="McCorquodale, Theresa" userId="037d1548-3d91-4cff-b8fb-b2d2a702fd97" providerId="ADAL" clId="{BB79A7C6-CD56-47A6-B96B-09CABA240428}" dt="2023-08-08T14:08:53.651" v="7717" actId="21"/>
          <ac:picMkLst>
            <pc:docMk/>
            <pc:sldMk cId="3759837329" sldId="2646"/>
            <ac:picMk id="1028" creationId="{F1C427A8-20C6-F603-371D-4773A33B11EB}"/>
          </ac:picMkLst>
        </pc:picChg>
        <pc:picChg chg="del">
          <ac:chgData name="McCorquodale, Theresa" userId="037d1548-3d91-4cff-b8fb-b2d2a702fd97" providerId="ADAL" clId="{BB79A7C6-CD56-47A6-B96B-09CABA240428}" dt="2023-08-08T14:09:07.044" v="7720" actId="21"/>
          <ac:picMkLst>
            <pc:docMk/>
            <pc:sldMk cId="3759837329" sldId="2646"/>
            <ac:picMk id="1030" creationId="{06814BE1-B8FF-E73D-2EB8-16CEDFAB39F1}"/>
          </ac:picMkLst>
        </pc:picChg>
        <pc:picChg chg="del">
          <ac:chgData name="McCorquodale, Theresa" userId="037d1548-3d91-4cff-b8fb-b2d2a702fd97" providerId="ADAL" clId="{BB79A7C6-CD56-47A6-B96B-09CABA240428}" dt="2023-08-08T14:10:54.979" v="7725" actId="21"/>
          <ac:picMkLst>
            <pc:docMk/>
            <pc:sldMk cId="3759837329" sldId="2646"/>
            <ac:picMk id="1032" creationId="{FE452253-5535-3BBA-9839-9F86F581057A}"/>
          </ac:picMkLst>
        </pc:picChg>
        <pc:picChg chg="add mod">
          <ac:chgData name="McCorquodale, Theresa" userId="037d1548-3d91-4cff-b8fb-b2d2a702fd97" providerId="ADAL" clId="{BB79A7C6-CD56-47A6-B96B-09CABA240428}" dt="2023-08-10T20:31:04.525" v="12425" actId="13244"/>
          <ac:picMkLst>
            <pc:docMk/>
            <pc:sldMk cId="3759837329" sldId="2646"/>
            <ac:picMk id="1034" creationId="{79D0849B-82D7-89F8-286E-7D18FE0758F8}"/>
          </ac:picMkLst>
        </pc:picChg>
      </pc:sldChg>
      <pc:sldChg chg="modSp new mod modNotesTx">
        <pc:chgData name="McCorquodale, Theresa" userId="037d1548-3d91-4cff-b8fb-b2d2a702fd97" providerId="ADAL" clId="{BB79A7C6-CD56-47A6-B96B-09CABA240428}" dt="2023-08-17T16:47:24.084" v="14143" actId="20577"/>
        <pc:sldMkLst>
          <pc:docMk/>
          <pc:sldMk cId="3417751631" sldId="2653"/>
        </pc:sldMkLst>
        <pc:spChg chg="mod">
          <ac:chgData name="McCorquodale, Theresa" userId="037d1548-3d91-4cff-b8fb-b2d2a702fd97" providerId="ADAL" clId="{BB79A7C6-CD56-47A6-B96B-09CABA240428}" dt="2023-08-08T16:46:19.264" v="7765" actId="20577"/>
          <ac:spMkLst>
            <pc:docMk/>
            <pc:sldMk cId="3417751631" sldId="2653"/>
            <ac:spMk id="2" creationId="{804219F7-5A9E-1FD2-FE6D-51DF5E5AC917}"/>
          </ac:spMkLst>
        </pc:spChg>
        <pc:spChg chg="mod">
          <ac:chgData name="McCorquodale, Theresa" userId="037d1548-3d91-4cff-b8fb-b2d2a702fd97" providerId="ADAL" clId="{BB79A7C6-CD56-47A6-B96B-09CABA240428}" dt="2023-08-08T16:55:22.755" v="7951" actId="20577"/>
          <ac:spMkLst>
            <pc:docMk/>
            <pc:sldMk cId="3417751631" sldId="2653"/>
            <ac:spMk id="3" creationId="{02DFD17F-20B5-CE58-3114-A5F309FE9D24}"/>
          </ac:spMkLst>
        </pc:spChg>
        <pc:spChg chg="mod">
          <ac:chgData name="McCorquodale, Theresa" userId="037d1548-3d91-4cff-b8fb-b2d2a702fd97" providerId="ADAL" clId="{BB79A7C6-CD56-47A6-B96B-09CABA240428}" dt="2023-08-08T17:01:21.316" v="8037" actId="12"/>
          <ac:spMkLst>
            <pc:docMk/>
            <pc:sldMk cId="3417751631" sldId="2653"/>
            <ac:spMk id="4" creationId="{85B9A84C-3366-E93E-21CA-99AAAEDD559A}"/>
          </ac:spMkLst>
        </pc:spChg>
      </pc:sldChg>
      <pc:sldChg chg="modSp mod ord modNotesTx">
        <pc:chgData name="McCorquodale, Theresa" userId="037d1548-3d91-4cff-b8fb-b2d2a702fd97" providerId="ADAL" clId="{BB79A7C6-CD56-47A6-B96B-09CABA240428}" dt="2023-08-11T21:24:27.166" v="12930" actId="962"/>
        <pc:sldMkLst>
          <pc:docMk/>
          <pc:sldMk cId="1513466462" sldId="2656"/>
        </pc:sldMkLst>
        <pc:spChg chg="mod ord">
          <ac:chgData name="McCorquodale, Theresa" userId="037d1548-3d91-4cff-b8fb-b2d2a702fd97" providerId="ADAL" clId="{BB79A7C6-CD56-47A6-B96B-09CABA240428}" dt="2023-08-10T20:28:32.745" v="12419" actId="13244"/>
          <ac:spMkLst>
            <pc:docMk/>
            <pc:sldMk cId="1513466462" sldId="2656"/>
            <ac:spMk id="2" creationId="{66201558-9A48-7F4B-0A69-A3C28A2779DA}"/>
          </ac:spMkLst>
        </pc:spChg>
        <pc:spChg chg="mod ord">
          <ac:chgData name="McCorquodale, Theresa" userId="037d1548-3d91-4cff-b8fb-b2d2a702fd97" providerId="ADAL" clId="{BB79A7C6-CD56-47A6-B96B-09CABA240428}" dt="2023-08-11T16:22:16.275" v="12477" actId="14100"/>
          <ac:spMkLst>
            <pc:docMk/>
            <pc:sldMk cId="1513466462" sldId="2656"/>
            <ac:spMk id="7" creationId="{6A7CB624-111B-1F5B-0D44-A14EA3DC97A3}"/>
          </ac:spMkLst>
        </pc:spChg>
        <pc:picChg chg="mod">
          <ac:chgData name="McCorquodale, Theresa" userId="037d1548-3d91-4cff-b8fb-b2d2a702fd97" providerId="ADAL" clId="{BB79A7C6-CD56-47A6-B96B-09CABA240428}" dt="2023-08-11T21:24:27.166" v="12930" actId="962"/>
          <ac:picMkLst>
            <pc:docMk/>
            <pc:sldMk cId="1513466462" sldId="2656"/>
            <ac:picMk id="6" creationId="{D0653AE0-6764-D65F-6D69-4CAF5C1219DF}"/>
          </ac:picMkLst>
        </pc:picChg>
      </pc:sldChg>
      <pc:sldChg chg="addSp delSp modSp mod addCm delCm modCm">
        <pc:chgData name="McCorquodale, Theresa" userId="037d1548-3d91-4cff-b8fb-b2d2a702fd97" providerId="ADAL" clId="{BB79A7C6-CD56-47A6-B96B-09CABA240428}" dt="2023-08-17T19:19:09.002" v="14153"/>
        <pc:sldMkLst>
          <pc:docMk/>
          <pc:sldMk cId="3657149639" sldId="2657"/>
        </pc:sldMkLst>
        <pc:picChg chg="del">
          <ac:chgData name="McCorquodale, Theresa" userId="037d1548-3d91-4cff-b8fb-b2d2a702fd97" providerId="ADAL" clId="{BB79A7C6-CD56-47A6-B96B-09CABA240428}" dt="2023-08-17T19:18:24.512" v="14145" actId="21"/>
          <ac:picMkLst>
            <pc:docMk/>
            <pc:sldMk cId="3657149639" sldId="2657"/>
            <ac:picMk id="4" creationId="{7DA47A02-A5B3-8AC5-52BC-C7D6A7C1574C}"/>
          </ac:picMkLst>
        </pc:picChg>
        <pc:picChg chg="add mod">
          <ac:chgData name="McCorquodale, Theresa" userId="037d1548-3d91-4cff-b8fb-b2d2a702fd97" providerId="ADAL" clId="{BB79A7C6-CD56-47A6-B96B-09CABA240428}" dt="2023-08-17T19:19:03.558" v="14152" actId="14100"/>
          <ac:picMkLst>
            <pc:docMk/>
            <pc:sldMk cId="3657149639" sldId="2657"/>
            <ac:picMk id="5" creationId="{7604AF78-1470-1E60-7C7D-B10B6219CEBD}"/>
          </ac:picMkLst>
        </pc:picChg>
        <pc:extLst>
          <p:ext xmlns:p="http://schemas.openxmlformats.org/presentationml/2006/main" uri="{D6D511B9-2390-475A-947B-AFAB55BFBCF1}">
            <pc226:cmChg xmlns:pc226="http://schemas.microsoft.com/office/powerpoint/2022/06/main/command" chg="add del">
              <pc226:chgData name="McCorquodale, Theresa" userId="037d1548-3d91-4cff-b8fb-b2d2a702fd97" providerId="ADAL" clId="{BB79A7C6-CD56-47A6-B96B-09CABA240428}" dt="2023-08-17T19:19:09.002" v="14153"/>
              <pc2:cmMkLst xmlns:pc2="http://schemas.microsoft.com/office/powerpoint/2019/9/main/command">
                <pc:docMk/>
                <pc:sldMk cId="3657149639" sldId="2657"/>
                <pc2:cmMk id="{3A3EFA07-8AA4-479D-95F0-BBB3086612D1}"/>
              </pc2:cmMkLst>
            </pc226:cmChg>
            <pc226:cmChg xmlns:pc226="http://schemas.microsoft.com/office/powerpoint/2022/06/main/command" chg="mod">
              <pc226:chgData name="McCorquodale, Theresa" userId="037d1548-3d91-4cff-b8fb-b2d2a702fd97" providerId="ADAL" clId="{BB79A7C6-CD56-47A6-B96B-09CABA240428}" dt="2023-08-09T19:09:20.439" v="10059"/>
              <pc2:cmMkLst xmlns:pc2="http://schemas.microsoft.com/office/powerpoint/2019/9/main/command">
                <pc:docMk/>
                <pc:sldMk cId="3657149639" sldId="2657"/>
                <pc2:cmMk id="{C4C56C0D-455F-464F-830E-7508599798CB}"/>
              </pc2:cmMkLst>
            </pc226:cmChg>
          </p:ext>
        </pc:extLst>
      </pc:sldChg>
      <pc:sldChg chg="addSp delSp modSp del mod">
        <pc:chgData name="McCorquodale, Theresa" userId="037d1548-3d91-4cff-b8fb-b2d2a702fd97" providerId="ADAL" clId="{BB79A7C6-CD56-47A6-B96B-09CABA240428}" dt="2023-08-09T15:01:50.447" v="9978" actId="2696"/>
        <pc:sldMkLst>
          <pc:docMk/>
          <pc:sldMk cId="4244598391" sldId="2658"/>
        </pc:sldMkLst>
        <pc:spChg chg="mod">
          <ac:chgData name="McCorquodale, Theresa" userId="037d1548-3d91-4cff-b8fb-b2d2a702fd97" providerId="ADAL" clId="{BB79A7C6-CD56-47A6-B96B-09CABA240428}" dt="2023-08-09T14:53:35.672" v="9847" actId="1076"/>
          <ac:spMkLst>
            <pc:docMk/>
            <pc:sldMk cId="4244598391" sldId="2658"/>
            <ac:spMk id="2" creationId="{66201558-9A48-7F4B-0A69-A3C28A2779DA}"/>
          </ac:spMkLst>
        </pc:spChg>
        <pc:picChg chg="add del mod">
          <ac:chgData name="McCorquodale, Theresa" userId="037d1548-3d91-4cff-b8fb-b2d2a702fd97" providerId="ADAL" clId="{BB79A7C6-CD56-47A6-B96B-09CABA240428}" dt="2023-08-09T14:57:16.702" v="9857" actId="21"/>
          <ac:picMkLst>
            <pc:docMk/>
            <pc:sldMk cId="4244598391" sldId="2658"/>
            <ac:picMk id="3" creationId="{F5D983C1-048C-EF96-8FEB-970BA305695F}"/>
          </ac:picMkLst>
        </pc:picChg>
        <pc:picChg chg="add del mod">
          <ac:chgData name="McCorquodale, Theresa" userId="037d1548-3d91-4cff-b8fb-b2d2a702fd97" providerId="ADAL" clId="{BB79A7C6-CD56-47A6-B96B-09CABA240428}" dt="2023-08-09T14:59:41.609" v="9868" actId="21"/>
          <ac:picMkLst>
            <pc:docMk/>
            <pc:sldMk cId="4244598391" sldId="2658"/>
            <ac:picMk id="4" creationId="{76483B2F-3381-E0CD-969B-918C764D7461}"/>
          </ac:picMkLst>
        </pc:picChg>
        <pc:picChg chg="add del mod">
          <ac:chgData name="McCorquodale, Theresa" userId="037d1548-3d91-4cff-b8fb-b2d2a702fd97" providerId="ADAL" clId="{BB79A7C6-CD56-47A6-B96B-09CABA240428}" dt="2023-08-09T15:00:21.922" v="9876" actId="21"/>
          <ac:picMkLst>
            <pc:docMk/>
            <pc:sldMk cId="4244598391" sldId="2658"/>
            <ac:picMk id="5" creationId="{B3E88FCF-1234-5A3A-FECD-A6DEB806DF8B}"/>
          </ac:picMkLst>
        </pc:picChg>
        <pc:picChg chg="del">
          <ac:chgData name="McCorquodale, Theresa" userId="037d1548-3d91-4cff-b8fb-b2d2a702fd97" providerId="ADAL" clId="{BB79A7C6-CD56-47A6-B96B-09CABA240428}" dt="2023-08-09T14:53:40.517" v="9848" actId="21"/>
          <ac:picMkLst>
            <pc:docMk/>
            <pc:sldMk cId="4244598391" sldId="2658"/>
            <ac:picMk id="6" creationId="{D0653AE0-6764-D65F-6D69-4CAF5C1219DF}"/>
          </ac:picMkLst>
        </pc:picChg>
        <pc:picChg chg="add del mod">
          <ac:chgData name="McCorquodale, Theresa" userId="037d1548-3d91-4cff-b8fb-b2d2a702fd97" providerId="ADAL" clId="{BB79A7C6-CD56-47A6-B96B-09CABA240428}" dt="2023-08-09T14:56:56.014" v="9855" actId="21"/>
          <ac:picMkLst>
            <pc:docMk/>
            <pc:sldMk cId="4244598391" sldId="2658"/>
            <ac:picMk id="3074" creationId="{A8450855-5B17-33F5-7051-CE2E288F0D96}"/>
          </ac:picMkLst>
        </pc:picChg>
        <pc:picChg chg="add del mod">
          <ac:chgData name="McCorquodale, Theresa" userId="037d1548-3d91-4cff-b8fb-b2d2a702fd97" providerId="ADAL" clId="{BB79A7C6-CD56-47A6-B96B-09CABA240428}" dt="2023-08-09T14:59:34.306" v="9866" actId="21"/>
          <ac:picMkLst>
            <pc:docMk/>
            <pc:sldMk cId="4244598391" sldId="2658"/>
            <ac:picMk id="3076" creationId="{327C4968-A7EB-49C8-1EFF-AAD5402DABA4}"/>
          </ac:picMkLst>
        </pc:picChg>
        <pc:picChg chg="add del mod">
          <ac:chgData name="McCorquodale, Theresa" userId="037d1548-3d91-4cff-b8fb-b2d2a702fd97" providerId="ADAL" clId="{BB79A7C6-CD56-47A6-B96B-09CABA240428}" dt="2023-08-09T15:00:17.941" v="9874" actId="21"/>
          <ac:picMkLst>
            <pc:docMk/>
            <pc:sldMk cId="4244598391" sldId="2658"/>
            <ac:picMk id="3078" creationId="{0FFBA7B4-251A-6D40-E488-DA0E2EB4A921}"/>
          </ac:picMkLst>
        </pc:picChg>
      </pc:sldChg>
      <pc:sldChg chg="del">
        <pc:chgData name="McCorquodale, Theresa" userId="037d1548-3d91-4cff-b8fb-b2d2a702fd97" providerId="ADAL" clId="{BB79A7C6-CD56-47A6-B96B-09CABA240428}" dt="2023-08-09T19:08:44.758" v="10057" actId="2696"/>
        <pc:sldMkLst>
          <pc:docMk/>
          <pc:sldMk cId="1828717764" sldId="2659"/>
        </pc:sldMkLst>
      </pc:sldChg>
      <pc:sldChg chg="del">
        <pc:chgData name="McCorquodale, Theresa" userId="037d1548-3d91-4cff-b8fb-b2d2a702fd97" providerId="ADAL" clId="{BB79A7C6-CD56-47A6-B96B-09CABA240428}" dt="2023-08-09T18:59:44.778" v="10021" actId="2696"/>
        <pc:sldMkLst>
          <pc:docMk/>
          <pc:sldMk cId="2895892080" sldId="2660"/>
        </pc:sldMkLst>
      </pc:sldChg>
      <pc:sldChg chg="modSp mod modNotesTx">
        <pc:chgData name="McCorquodale, Theresa" userId="037d1548-3d91-4cff-b8fb-b2d2a702fd97" providerId="ADAL" clId="{BB79A7C6-CD56-47A6-B96B-09CABA240428}" dt="2023-08-15T18:13:53.379" v="13268" actId="20577"/>
        <pc:sldMkLst>
          <pc:docMk/>
          <pc:sldMk cId="47488345" sldId="2661"/>
        </pc:sldMkLst>
        <pc:spChg chg="mod">
          <ac:chgData name="McCorquodale, Theresa" userId="037d1548-3d91-4cff-b8fb-b2d2a702fd97" providerId="ADAL" clId="{BB79A7C6-CD56-47A6-B96B-09CABA240428}" dt="2023-08-10T18:48:43.423" v="12047" actId="207"/>
          <ac:spMkLst>
            <pc:docMk/>
            <pc:sldMk cId="47488345" sldId="2661"/>
            <ac:spMk id="32" creationId="{DE9CD695-9412-F407-BC40-6D562F56EAE1}"/>
          </ac:spMkLst>
        </pc:spChg>
        <pc:spChg chg="mod">
          <ac:chgData name="McCorquodale, Theresa" userId="037d1548-3d91-4cff-b8fb-b2d2a702fd97" providerId="ADAL" clId="{BB79A7C6-CD56-47A6-B96B-09CABA240428}" dt="2023-08-10T18:49:15.872" v="12049" actId="207"/>
          <ac:spMkLst>
            <pc:docMk/>
            <pc:sldMk cId="47488345" sldId="2661"/>
            <ac:spMk id="35" creationId="{B69B51AE-7EC9-6FD5-EE88-1CBE2C39FB05}"/>
          </ac:spMkLst>
        </pc:spChg>
        <pc:spChg chg="mod">
          <ac:chgData name="McCorquodale, Theresa" userId="037d1548-3d91-4cff-b8fb-b2d2a702fd97" providerId="ADAL" clId="{BB79A7C6-CD56-47A6-B96B-09CABA240428}" dt="2023-08-10T20:07:04.354" v="12416" actId="207"/>
          <ac:spMkLst>
            <pc:docMk/>
            <pc:sldMk cId="47488345" sldId="2661"/>
            <ac:spMk id="36" creationId="{2DBBF649-DF68-22F4-7828-3A215B0C6CE2}"/>
          </ac:spMkLst>
        </pc:spChg>
        <pc:spChg chg="mod">
          <ac:chgData name="McCorquodale, Theresa" userId="037d1548-3d91-4cff-b8fb-b2d2a702fd97" providerId="ADAL" clId="{BB79A7C6-CD56-47A6-B96B-09CABA240428}" dt="2023-08-10T18:48:59.117" v="12048" actId="207"/>
          <ac:spMkLst>
            <pc:docMk/>
            <pc:sldMk cId="47488345" sldId="2661"/>
            <ac:spMk id="37" creationId="{19F5FDB1-459B-6316-BD6C-D0B77EB982D4}"/>
          </ac:spMkLst>
        </pc:spChg>
      </pc:sldChg>
      <pc:sldChg chg="modNotesTx">
        <pc:chgData name="McCorquodale, Theresa" userId="037d1548-3d91-4cff-b8fb-b2d2a702fd97" providerId="ADAL" clId="{BB79A7C6-CD56-47A6-B96B-09CABA240428}" dt="2023-08-09T19:15:29.829" v="10212" actId="20577"/>
        <pc:sldMkLst>
          <pc:docMk/>
          <pc:sldMk cId="742643309" sldId="2662"/>
        </pc:sldMkLst>
      </pc:sldChg>
      <pc:sldChg chg="addSp delSp modSp mod modNotesTx">
        <pc:chgData name="McCorquodale, Theresa" userId="037d1548-3d91-4cff-b8fb-b2d2a702fd97" providerId="ADAL" clId="{BB79A7C6-CD56-47A6-B96B-09CABA240428}" dt="2023-08-09T19:15:21.151" v="10208" actId="20577"/>
        <pc:sldMkLst>
          <pc:docMk/>
          <pc:sldMk cId="1637733161" sldId="2663"/>
        </pc:sldMkLst>
        <pc:picChg chg="add mod">
          <ac:chgData name="McCorquodale, Theresa" userId="037d1548-3d91-4cff-b8fb-b2d2a702fd97" providerId="ADAL" clId="{BB79A7C6-CD56-47A6-B96B-09CABA240428}" dt="2023-08-09T19:14:49.032" v="10205" actId="1076"/>
          <ac:picMkLst>
            <pc:docMk/>
            <pc:sldMk cId="1637733161" sldId="2663"/>
            <ac:picMk id="3" creationId="{96C496DC-5827-8B63-8198-FE25023FCFB4}"/>
          </ac:picMkLst>
        </pc:picChg>
        <pc:picChg chg="del">
          <ac:chgData name="McCorquodale, Theresa" userId="037d1548-3d91-4cff-b8fb-b2d2a702fd97" providerId="ADAL" clId="{BB79A7C6-CD56-47A6-B96B-09CABA240428}" dt="2023-08-09T19:14:44.997" v="10204" actId="21"/>
          <ac:picMkLst>
            <pc:docMk/>
            <pc:sldMk cId="1637733161" sldId="2663"/>
            <ac:picMk id="6" creationId="{D0653AE0-6764-D65F-6D69-4CAF5C1219DF}"/>
          </ac:picMkLst>
        </pc:picChg>
      </pc:sldChg>
      <pc:sldChg chg="addSp delSp modSp new del mod addCm">
        <pc:chgData name="McCorquodale, Theresa" userId="037d1548-3d91-4cff-b8fb-b2d2a702fd97" providerId="ADAL" clId="{BB79A7C6-CD56-47A6-B96B-09CABA240428}" dt="2023-08-09T19:11:42.406" v="10198" actId="2696"/>
        <pc:sldMkLst>
          <pc:docMk/>
          <pc:sldMk cId="1780361516" sldId="2664"/>
        </pc:sldMkLst>
        <pc:spChg chg="mod">
          <ac:chgData name="McCorquodale, Theresa" userId="037d1548-3d91-4cff-b8fb-b2d2a702fd97" providerId="ADAL" clId="{BB79A7C6-CD56-47A6-B96B-09CABA240428}" dt="2023-08-09T15:02:03.330" v="9992" actId="20577"/>
          <ac:spMkLst>
            <pc:docMk/>
            <pc:sldMk cId="1780361516" sldId="2664"/>
            <ac:spMk id="2" creationId="{090C0C8F-D7B8-9AD1-1A1F-79DCC7FA059D}"/>
          </ac:spMkLst>
        </pc:spChg>
        <pc:spChg chg="mod">
          <ac:chgData name="McCorquodale, Theresa" userId="037d1548-3d91-4cff-b8fb-b2d2a702fd97" providerId="ADAL" clId="{BB79A7C6-CD56-47A6-B96B-09CABA240428}" dt="2023-08-09T15:01:38.253" v="9977"/>
          <ac:spMkLst>
            <pc:docMk/>
            <pc:sldMk cId="1780361516" sldId="2664"/>
            <ac:spMk id="3" creationId="{F3A0AD54-707F-D23D-9BEE-185EB85FA7DC}"/>
          </ac:spMkLst>
        </pc:spChg>
        <pc:spChg chg="del">
          <ac:chgData name="McCorquodale, Theresa" userId="037d1548-3d91-4cff-b8fb-b2d2a702fd97" providerId="ADAL" clId="{BB79A7C6-CD56-47A6-B96B-09CABA240428}" dt="2023-08-09T15:00:41.962" v="9878"/>
          <ac:spMkLst>
            <pc:docMk/>
            <pc:sldMk cId="1780361516" sldId="2664"/>
            <ac:spMk id="4" creationId="{2AA53462-ED2D-2874-3AE9-48C6E3EBAD27}"/>
          </ac:spMkLst>
        </pc:spChg>
        <pc:picChg chg="add mod">
          <ac:chgData name="McCorquodale, Theresa" userId="037d1548-3d91-4cff-b8fb-b2d2a702fd97" providerId="ADAL" clId="{BB79A7C6-CD56-47A6-B96B-09CABA240428}" dt="2023-08-09T15:25:27.302" v="9997" actId="1076"/>
          <ac:picMkLst>
            <pc:docMk/>
            <pc:sldMk cId="1780361516" sldId="2664"/>
            <ac:picMk id="5" creationId="{BB29BE4E-F77E-BB9C-AD45-73CAD2CD07BF}"/>
          </ac:picMkLst>
        </pc:picChg>
        <pc:extLst>
          <p:ext xmlns:p="http://schemas.openxmlformats.org/presentationml/2006/main" uri="{D6D511B9-2390-475A-947B-AFAB55BFBCF1}">
            <pc226:cmChg xmlns:pc226="http://schemas.microsoft.com/office/powerpoint/2022/06/main/command" chg="add">
              <pc226:chgData name="McCorquodale, Theresa" userId="037d1548-3d91-4cff-b8fb-b2d2a702fd97" providerId="ADAL" clId="{BB79A7C6-CD56-47A6-B96B-09CABA240428}" dt="2023-08-09T16:44:23.766" v="10020"/>
              <pc2:cmMkLst xmlns:pc2="http://schemas.microsoft.com/office/powerpoint/2019/9/main/command">
                <pc:docMk/>
                <pc:sldMk cId="1780361516" sldId="2664"/>
                <pc2:cmMk id="{16680087-CB86-4A9D-8866-2FD270304609}"/>
              </pc2:cmMkLst>
            </pc226:cmChg>
          </p:ext>
        </pc:extLst>
      </pc:sldChg>
      <pc:sldChg chg="addSp delSp modSp add del mod modNotesTx">
        <pc:chgData name="McCorquodale, Theresa" userId="037d1548-3d91-4cff-b8fb-b2d2a702fd97" providerId="ADAL" clId="{BB79A7C6-CD56-47A6-B96B-09CABA240428}" dt="2023-08-11T21:04:38.646" v="12579" actId="2696"/>
        <pc:sldMkLst>
          <pc:docMk/>
          <pc:sldMk cId="1398546404" sldId="2665"/>
        </pc:sldMkLst>
        <pc:spChg chg="mod">
          <ac:chgData name="McCorquodale, Theresa" userId="037d1548-3d91-4cff-b8fb-b2d2a702fd97" providerId="ADAL" clId="{BB79A7C6-CD56-47A6-B96B-09CABA240428}" dt="2023-08-11T16:20:13.304" v="12452" actId="14100"/>
          <ac:spMkLst>
            <pc:docMk/>
            <pc:sldMk cId="1398546404" sldId="2665"/>
            <ac:spMk id="2" creationId="{66201558-9A48-7F4B-0A69-A3C28A2779DA}"/>
          </ac:spMkLst>
        </pc:spChg>
        <pc:spChg chg="add mod">
          <ac:chgData name="McCorquodale, Theresa" userId="037d1548-3d91-4cff-b8fb-b2d2a702fd97" providerId="ADAL" clId="{BB79A7C6-CD56-47A6-B96B-09CABA240428}" dt="2023-08-11T16:21:11.892" v="12471" actId="113"/>
          <ac:spMkLst>
            <pc:docMk/>
            <pc:sldMk cId="1398546404" sldId="2665"/>
            <ac:spMk id="4" creationId="{A65F82A7-1BC2-3CB2-05A9-028ADEB9A796}"/>
          </ac:spMkLst>
        </pc:spChg>
        <pc:spChg chg="mod">
          <ac:chgData name="McCorquodale, Theresa" userId="037d1548-3d91-4cff-b8fb-b2d2a702fd97" providerId="ADAL" clId="{BB79A7C6-CD56-47A6-B96B-09CABA240428}" dt="2023-08-11T16:19:50.958" v="12444" actId="1076"/>
          <ac:spMkLst>
            <pc:docMk/>
            <pc:sldMk cId="1398546404" sldId="2665"/>
            <ac:spMk id="7" creationId="{6A7CB624-111B-1F5B-0D44-A14EA3DC97A3}"/>
          </ac:spMkLst>
        </pc:spChg>
        <pc:picChg chg="add del mod">
          <ac:chgData name="McCorquodale, Theresa" userId="037d1548-3d91-4cff-b8fb-b2d2a702fd97" providerId="ADAL" clId="{BB79A7C6-CD56-47A6-B96B-09CABA240428}" dt="2023-08-11T19:24:56.689" v="12534" actId="21"/>
          <ac:picMkLst>
            <pc:docMk/>
            <pc:sldMk cId="1398546404" sldId="2665"/>
            <ac:picMk id="3" creationId="{6A618458-6106-5A9A-9C8E-0EE5052E73C8}"/>
          </ac:picMkLst>
        </pc:picChg>
        <pc:picChg chg="del">
          <ac:chgData name="McCorquodale, Theresa" userId="037d1548-3d91-4cff-b8fb-b2d2a702fd97" providerId="ADAL" clId="{BB79A7C6-CD56-47A6-B96B-09CABA240428}" dt="2023-08-09T19:10:12.403" v="10064" actId="21"/>
          <ac:picMkLst>
            <pc:docMk/>
            <pc:sldMk cId="1398546404" sldId="2665"/>
            <ac:picMk id="6" creationId="{D0653AE0-6764-D65F-6D69-4CAF5C1219DF}"/>
          </ac:picMkLst>
        </pc:picChg>
        <pc:picChg chg="add mod">
          <ac:chgData name="McCorquodale, Theresa" userId="037d1548-3d91-4cff-b8fb-b2d2a702fd97" providerId="ADAL" clId="{BB79A7C6-CD56-47A6-B96B-09CABA240428}" dt="2023-08-11T20:46:21.540" v="12556" actId="1076"/>
          <ac:picMkLst>
            <pc:docMk/>
            <pc:sldMk cId="1398546404" sldId="2665"/>
            <ac:picMk id="6" creationId="{F14D01D3-2217-0458-FFAB-659985408554}"/>
          </ac:picMkLst>
        </pc:picChg>
        <pc:picChg chg="add del mod">
          <ac:chgData name="McCorquodale, Theresa" userId="037d1548-3d91-4cff-b8fb-b2d2a702fd97" providerId="ADAL" clId="{BB79A7C6-CD56-47A6-B96B-09CABA240428}" dt="2023-08-11T21:02:48.414" v="12560" actId="21"/>
          <ac:picMkLst>
            <pc:docMk/>
            <pc:sldMk cId="1398546404" sldId="2665"/>
            <ac:picMk id="8" creationId="{18FE03A3-F425-5434-6B56-CC06ED868DB2}"/>
          </ac:picMkLst>
        </pc:picChg>
        <pc:picChg chg="add del mod">
          <ac:chgData name="McCorquodale, Theresa" userId="037d1548-3d91-4cff-b8fb-b2d2a702fd97" providerId="ADAL" clId="{BB79A7C6-CD56-47A6-B96B-09CABA240428}" dt="2023-08-11T20:42:35.109" v="12543" actId="21"/>
          <ac:picMkLst>
            <pc:docMk/>
            <pc:sldMk cId="1398546404" sldId="2665"/>
            <ac:picMk id="1026" creationId="{F3C25AA5-325A-423A-25C5-EBFB2A8638D4}"/>
          </ac:picMkLst>
        </pc:picChg>
        <pc:picChg chg="add del">
          <ac:chgData name="McCorquodale, Theresa" userId="037d1548-3d91-4cff-b8fb-b2d2a702fd97" providerId="ADAL" clId="{BB79A7C6-CD56-47A6-B96B-09CABA240428}" dt="2023-08-11T20:40:26.631" v="12539" actId="21"/>
          <ac:picMkLst>
            <pc:docMk/>
            <pc:sldMk cId="1398546404" sldId="2665"/>
            <ac:picMk id="1028" creationId="{B1BB5592-EEEB-6982-A5BE-6E3EC393263E}"/>
          </ac:picMkLst>
        </pc:picChg>
        <pc:picChg chg="add del">
          <ac:chgData name="McCorquodale, Theresa" userId="037d1548-3d91-4cff-b8fb-b2d2a702fd97" providerId="ADAL" clId="{BB79A7C6-CD56-47A6-B96B-09CABA240428}" dt="2023-08-11T20:40:41.402" v="12541" actId="21"/>
          <ac:picMkLst>
            <pc:docMk/>
            <pc:sldMk cId="1398546404" sldId="2665"/>
            <ac:picMk id="1030" creationId="{80CE0694-24B8-CE7B-62B2-2FE8E070D982}"/>
          </ac:picMkLst>
        </pc:picChg>
        <pc:picChg chg="add del mod">
          <ac:chgData name="McCorquodale, Theresa" userId="037d1548-3d91-4cff-b8fb-b2d2a702fd97" providerId="ADAL" clId="{BB79A7C6-CD56-47A6-B96B-09CABA240428}" dt="2023-08-11T20:46:14.752" v="12554" actId="21"/>
          <ac:picMkLst>
            <pc:docMk/>
            <pc:sldMk cId="1398546404" sldId="2665"/>
            <ac:picMk id="1032" creationId="{CFF99FEA-7FF0-3261-9294-9F41D2B86395}"/>
          </ac:picMkLst>
        </pc:picChg>
        <pc:picChg chg="add del mod">
          <ac:chgData name="McCorquodale, Theresa" userId="037d1548-3d91-4cff-b8fb-b2d2a702fd97" providerId="ADAL" clId="{BB79A7C6-CD56-47A6-B96B-09CABA240428}" dt="2023-08-11T20:44:19.713" v="12550" actId="21"/>
          <ac:picMkLst>
            <pc:docMk/>
            <pc:sldMk cId="1398546404" sldId="2665"/>
            <ac:picMk id="1034" creationId="{CD729DE1-C927-5B12-26C6-4F2538B2DE01}"/>
          </ac:picMkLst>
        </pc:picChg>
      </pc:sldChg>
      <pc:sldChg chg="modSp mod">
        <pc:chgData name="McCorquodale, Theresa" userId="037d1548-3d91-4cff-b8fb-b2d2a702fd97" providerId="ADAL" clId="{BB79A7C6-CD56-47A6-B96B-09CABA240428}" dt="2023-08-09T21:28:11.758" v="10914" actId="20577"/>
        <pc:sldMkLst>
          <pc:docMk/>
          <pc:sldMk cId="327030840" sldId="2666"/>
        </pc:sldMkLst>
        <pc:graphicFrameChg chg="modGraphic">
          <ac:chgData name="McCorquodale, Theresa" userId="037d1548-3d91-4cff-b8fb-b2d2a702fd97" providerId="ADAL" clId="{BB79A7C6-CD56-47A6-B96B-09CABA240428}" dt="2023-08-09T21:28:11.758" v="10914" actId="20577"/>
          <ac:graphicFrameMkLst>
            <pc:docMk/>
            <pc:sldMk cId="327030840" sldId="2666"/>
            <ac:graphicFrameMk id="4" creationId="{00980E0A-8445-E70F-1D79-A641116E1896}"/>
          </ac:graphicFrameMkLst>
        </pc:graphicFrameChg>
      </pc:sldChg>
      <pc:sldChg chg="modSp mod">
        <pc:chgData name="McCorquodale, Theresa" userId="037d1548-3d91-4cff-b8fb-b2d2a702fd97" providerId="ADAL" clId="{BB79A7C6-CD56-47A6-B96B-09CABA240428}" dt="2023-08-10T14:12:08.454" v="12044" actId="20577"/>
        <pc:sldMkLst>
          <pc:docMk/>
          <pc:sldMk cId="117151250" sldId="2667"/>
        </pc:sldMkLst>
        <pc:graphicFrameChg chg="mod modGraphic">
          <ac:chgData name="McCorquodale, Theresa" userId="037d1548-3d91-4cff-b8fb-b2d2a702fd97" providerId="ADAL" clId="{BB79A7C6-CD56-47A6-B96B-09CABA240428}" dt="2023-08-10T14:12:08.454" v="12044" actId="20577"/>
          <ac:graphicFrameMkLst>
            <pc:docMk/>
            <pc:sldMk cId="117151250" sldId="2667"/>
            <ac:graphicFrameMk id="4" creationId="{D387D4F0-D172-CC75-F41D-BFEFD1B50C8A}"/>
          </ac:graphicFrameMkLst>
        </pc:graphicFrameChg>
      </pc:sldChg>
      <pc:sldChg chg="modSp del mod">
        <pc:chgData name="McCorquodale, Theresa" userId="037d1548-3d91-4cff-b8fb-b2d2a702fd97" providerId="ADAL" clId="{BB79A7C6-CD56-47A6-B96B-09CABA240428}" dt="2023-08-11T18:58:59.864" v="12527" actId="2696"/>
        <pc:sldMkLst>
          <pc:docMk/>
          <pc:sldMk cId="976469275" sldId="2668"/>
        </pc:sldMkLst>
        <pc:graphicFrameChg chg="modGraphic">
          <ac:chgData name="McCorquodale, Theresa" userId="037d1548-3d91-4cff-b8fb-b2d2a702fd97" providerId="ADAL" clId="{BB79A7C6-CD56-47A6-B96B-09CABA240428}" dt="2023-08-10T14:05:30.644" v="11556" actId="20577"/>
          <ac:graphicFrameMkLst>
            <pc:docMk/>
            <pc:sldMk cId="976469275" sldId="2668"/>
            <ac:graphicFrameMk id="9" creationId="{B87C0D89-9F51-9D44-AA78-47EE5E115002}"/>
          </ac:graphicFrameMkLst>
        </pc:graphicFrameChg>
      </pc:sldChg>
      <pc:sldChg chg="modSp mod">
        <pc:chgData name="McCorquodale, Theresa" userId="037d1548-3d91-4cff-b8fb-b2d2a702fd97" providerId="ADAL" clId="{BB79A7C6-CD56-47A6-B96B-09CABA240428}" dt="2023-08-09T21:57:09.550" v="11483" actId="20577"/>
        <pc:sldMkLst>
          <pc:docMk/>
          <pc:sldMk cId="1171430814" sldId="2669"/>
        </pc:sldMkLst>
        <pc:spChg chg="mod">
          <ac:chgData name="McCorquodale, Theresa" userId="037d1548-3d91-4cff-b8fb-b2d2a702fd97" providerId="ADAL" clId="{BB79A7C6-CD56-47A6-B96B-09CABA240428}" dt="2023-08-09T21:57:09.550" v="11483" actId="20577"/>
          <ac:spMkLst>
            <pc:docMk/>
            <pc:sldMk cId="1171430814" sldId="2669"/>
            <ac:spMk id="5" creationId="{D57B9E62-C9FF-B254-7372-A973B485290B}"/>
          </ac:spMkLst>
        </pc:spChg>
      </pc:sldChg>
      <pc:sldChg chg="modSp mod">
        <pc:chgData name="McCorquodale, Theresa" userId="037d1548-3d91-4cff-b8fb-b2d2a702fd97" providerId="ADAL" clId="{BB79A7C6-CD56-47A6-B96B-09CABA240428}" dt="2023-08-09T21:19:42.416" v="10354" actId="20577"/>
        <pc:sldMkLst>
          <pc:docMk/>
          <pc:sldMk cId="2752374369" sldId="2670"/>
        </pc:sldMkLst>
        <pc:graphicFrameChg chg="modGraphic">
          <ac:chgData name="McCorquodale, Theresa" userId="037d1548-3d91-4cff-b8fb-b2d2a702fd97" providerId="ADAL" clId="{BB79A7C6-CD56-47A6-B96B-09CABA240428}" dt="2023-08-09T21:19:42.416" v="10354" actId="20577"/>
          <ac:graphicFrameMkLst>
            <pc:docMk/>
            <pc:sldMk cId="2752374369" sldId="2670"/>
            <ac:graphicFrameMk id="6" creationId="{41AF1602-259F-0B84-2CDD-DF53ECF0FB13}"/>
          </ac:graphicFrameMkLst>
        </pc:graphicFrameChg>
      </pc:sldChg>
      <pc:sldChg chg="modSp mod">
        <pc:chgData name="McCorquodale, Theresa" userId="037d1548-3d91-4cff-b8fb-b2d2a702fd97" providerId="ADAL" clId="{BB79A7C6-CD56-47A6-B96B-09CABA240428}" dt="2023-08-09T21:23:10.059" v="10703" actId="20577"/>
        <pc:sldMkLst>
          <pc:docMk/>
          <pc:sldMk cId="278430928" sldId="2671"/>
        </pc:sldMkLst>
        <pc:graphicFrameChg chg="modGraphic">
          <ac:chgData name="McCorquodale, Theresa" userId="037d1548-3d91-4cff-b8fb-b2d2a702fd97" providerId="ADAL" clId="{BB79A7C6-CD56-47A6-B96B-09CABA240428}" dt="2023-08-09T21:23:10.059" v="10703" actId="20577"/>
          <ac:graphicFrameMkLst>
            <pc:docMk/>
            <pc:sldMk cId="278430928" sldId="2671"/>
            <ac:graphicFrameMk id="4" creationId="{D9DB661A-682E-A8FD-7524-973C4867FD59}"/>
          </ac:graphicFrameMkLst>
        </pc:graphicFrameChg>
      </pc:sldChg>
      <pc:sldChg chg="modSp mod">
        <pc:chgData name="McCorquodale, Theresa" userId="037d1548-3d91-4cff-b8fb-b2d2a702fd97" providerId="ADAL" clId="{BB79A7C6-CD56-47A6-B96B-09CABA240428}" dt="2023-08-11T21:03:03.373" v="12563" actId="20577"/>
        <pc:sldMkLst>
          <pc:docMk/>
          <pc:sldMk cId="3982582765" sldId="2673"/>
        </pc:sldMkLst>
        <pc:spChg chg="mod">
          <ac:chgData name="McCorquodale, Theresa" userId="037d1548-3d91-4cff-b8fb-b2d2a702fd97" providerId="ADAL" clId="{BB79A7C6-CD56-47A6-B96B-09CABA240428}" dt="2023-08-11T21:03:03.373" v="12563" actId="20577"/>
          <ac:spMkLst>
            <pc:docMk/>
            <pc:sldMk cId="3982582765" sldId="2673"/>
            <ac:spMk id="2" creationId="{66201558-9A48-7F4B-0A69-A3C28A2779DA}"/>
          </ac:spMkLst>
        </pc:spChg>
      </pc:sldChg>
      <pc:sldChg chg="modSp mod delCm modNotesTx">
        <pc:chgData name="McCorquodale, Theresa" userId="037d1548-3d91-4cff-b8fb-b2d2a702fd97" providerId="ADAL" clId="{BB79A7C6-CD56-47A6-B96B-09CABA240428}" dt="2023-08-11T21:22:55.717" v="12750" actId="962"/>
        <pc:sldMkLst>
          <pc:docMk/>
          <pc:sldMk cId="2978673081" sldId="2674"/>
        </pc:sldMkLst>
        <pc:spChg chg="mod">
          <ac:chgData name="McCorquodale, Theresa" userId="037d1548-3d91-4cff-b8fb-b2d2a702fd97" providerId="ADAL" clId="{BB79A7C6-CD56-47A6-B96B-09CABA240428}" dt="2023-08-11T21:04:24.047" v="12578" actId="20577"/>
          <ac:spMkLst>
            <pc:docMk/>
            <pc:sldMk cId="2978673081" sldId="2674"/>
            <ac:spMk id="2" creationId="{66201558-9A48-7F4B-0A69-A3C28A2779DA}"/>
          </ac:spMkLst>
        </pc:spChg>
        <pc:spChg chg="mod">
          <ac:chgData name="McCorquodale, Theresa" userId="037d1548-3d91-4cff-b8fb-b2d2a702fd97" providerId="ADAL" clId="{BB79A7C6-CD56-47A6-B96B-09CABA240428}" dt="2023-08-11T21:22:55.717" v="12750" actId="962"/>
          <ac:spMkLst>
            <pc:docMk/>
            <pc:sldMk cId="2978673081" sldId="2674"/>
            <ac:spMk id="7" creationId="{6A7CB624-111B-1F5B-0D44-A14EA3DC97A3}"/>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11T21:10:34.141" v="12580"/>
              <pc2:cmMkLst xmlns:pc2="http://schemas.microsoft.com/office/powerpoint/2019/9/main/command">
                <pc:docMk/>
                <pc:sldMk cId="2978673081" sldId="2674"/>
                <pc2:cmMk id="{0414C819-34CA-4B4A-8F79-110685DAC7F4}"/>
              </pc2:cmMkLst>
            </pc226:cmChg>
            <pc226:cmChg xmlns:pc226="http://schemas.microsoft.com/office/powerpoint/2022/06/main/command" chg="del">
              <pc226:chgData name="McCorquodale, Theresa" userId="037d1548-3d91-4cff-b8fb-b2d2a702fd97" providerId="ADAL" clId="{BB79A7C6-CD56-47A6-B96B-09CABA240428}" dt="2023-08-11T21:10:37.445" v="12581"/>
              <pc2:cmMkLst xmlns:pc2="http://schemas.microsoft.com/office/powerpoint/2019/9/main/command">
                <pc:docMk/>
                <pc:sldMk cId="2978673081" sldId="2674"/>
                <pc2:cmMk id="{41794233-C313-4EDF-8FDB-13B8B90798AB}"/>
              </pc2:cmMkLst>
            </pc226:cmChg>
          </p:ext>
        </pc:extLst>
      </pc:sldChg>
      <pc:sldChg chg="modSp mod ord delCm modNotesTx">
        <pc:chgData name="McCorquodale, Theresa" userId="037d1548-3d91-4cff-b8fb-b2d2a702fd97" providerId="ADAL" clId="{BB79A7C6-CD56-47A6-B96B-09CABA240428}" dt="2023-08-11T21:23:39.776" v="12902" actId="962"/>
        <pc:sldMkLst>
          <pc:docMk/>
          <pc:sldMk cId="1517789186" sldId="2675"/>
        </pc:sldMkLst>
        <pc:spChg chg="mod">
          <ac:chgData name="McCorquodale, Theresa" userId="037d1548-3d91-4cff-b8fb-b2d2a702fd97" providerId="ADAL" clId="{BB79A7C6-CD56-47A6-B96B-09CABA240428}" dt="2023-08-11T21:22:00.502" v="12672" actId="1076"/>
          <ac:spMkLst>
            <pc:docMk/>
            <pc:sldMk cId="1517789186" sldId="2675"/>
            <ac:spMk id="2" creationId="{66201558-9A48-7F4B-0A69-A3C28A2779DA}"/>
          </ac:spMkLst>
        </pc:spChg>
        <pc:spChg chg="mod">
          <ac:chgData name="McCorquodale, Theresa" userId="037d1548-3d91-4cff-b8fb-b2d2a702fd97" providerId="ADAL" clId="{BB79A7C6-CD56-47A6-B96B-09CABA240428}" dt="2023-08-11T21:23:39.776" v="12902" actId="962"/>
          <ac:spMkLst>
            <pc:docMk/>
            <pc:sldMk cId="1517789186" sldId="2675"/>
            <ac:spMk id="7" creationId="{6A7CB624-111B-1F5B-0D44-A14EA3DC97A3}"/>
          </ac:spMkLst>
        </pc:spChg>
        <pc:extLst>
          <p:ext xmlns:p="http://schemas.openxmlformats.org/presentationml/2006/main" uri="{D6D511B9-2390-475A-947B-AFAB55BFBCF1}">
            <pc226:cmChg xmlns:pc226="http://schemas.microsoft.com/office/powerpoint/2022/06/main/command" chg="del">
              <pc226:chgData name="McCorquodale, Theresa" userId="037d1548-3d91-4cff-b8fb-b2d2a702fd97" providerId="ADAL" clId="{BB79A7C6-CD56-47A6-B96B-09CABA240428}" dt="2023-08-11T21:18:43.412" v="12582"/>
              <pc2:cmMkLst xmlns:pc2="http://schemas.microsoft.com/office/powerpoint/2019/9/main/command">
                <pc:docMk/>
                <pc:sldMk cId="1517789186" sldId="2675"/>
                <pc2:cmMk id="{F09F5C5D-84E3-4985-8583-330BD2C0C00E}"/>
              </pc2:cmMkLst>
            </pc226:cmChg>
            <pc226:cmChg xmlns:pc226="http://schemas.microsoft.com/office/powerpoint/2022/06/main/command" chg="del">
              <pc226:chgData name="McCorquodale, Theresa" userId="037d1548-3d91-4cff-b8fb-b2d2a702fd97" providerId="ADAL" clId="{BB79A7C6-CD56-47A6-B96B-09CABA240428}" dt="2023-08-11T21:18:44.235" v="12583"/>
              <pc2:cmMkLst xmlns:pc2="http://schemas.microsoft.com/office/powerpoint/2019/9/main/command">
                <pc:docMk/>
                <pc:sldMk cId="1517789186" sldId="2675"/>
                <pc2:cmMk id="{5A20DAFE-C1FA-4C18-A8AD-40FB3EB6C91E}"/>
              </pc2:cmMkLst>
            </pc226:cmChg>
          </p:ext>
        </pc:extLst>
      </pc:sldChg>
      <pc:sldChg chg="delSp modSp new mod">
        <pc:chgData name="McCorquodale, Theresa" userId="037d1548-3d91-4cff-b8fb-b2d2a702fd97" providerId="ADAL" clId="{BB79A7C6-CD56-47A6-B96B-09CABA240428}" dt="2023-08-14T19:18:53.674" v="12973" actId="20577"/>
        <pc:sldMkLst>
          <pc:docMk/>
          <pc:sldMk cId="576484411" sldId="2676"/>
        </pc:sldMkLst>
        <pc:spChg chg="mod">
          <ac:chgData name="McCorquodale, Theresa" userId="037d1548-3d91-4cff-b8fb-b2d2a702fd97" providerId="ADAL" clId="{BB79A7C6-CD56-47A6-B96B-09CABA240428}" dt="2023-08-14T19:18:53.674" v="12973" actId="20577"/>
          <ac:spMkLst>
            <pc:docMk/>
            <pc:sldMk cId="576484411" sldId="2676"/>
            <ac:spMk id="2" creationId="{031A503E-3797-7DE1-9A43-D1AADB45AA72}"/>
          </ac:spMkLst>
        </pc:spChg>
        <pc:spChg chg="del">
          <ac:chgData name="McCorquodale, Theresa" userId="037d1548-3d91-4cff-b8fb-b2d2a702fd97" providerId="ADAL" clId="{BB79A7C6-CD56-47A6-B96B-09CABA240428}" dt="2023-08-14T19:18:19.427" v="12968" actId="21"/>
          <ac:spMkLst>
            <pc:docMk/>
            <pc:sldMk cId="576484411" sldId="2676"/>
            <ac:spMk id="3" creationId="{90D28C44-8DC7-57D2-2768-38EA79AB49D8}"/>
          </ac:spMkLst>
        </pc:spChg>
      </pc:sldChg>
    </pc:docChg>
  </pc:docChgLst>
  <pc:docChgLst>
    <pc:chgData name="LaBounty, Steven" userId="S::steven.labounty@tea.texas.gov::213b083c-ad80-470c-9cbe-152da42b0b39" providerId="AD" clId="Web-{744A9A64-FA4E-8132-41B0-ECEE0E525A46}"/>
    <pc:docChg chg="addSld delSld modSld sldOrd">
      <pc:chgData name="LaBounty, Steven" userId="S::steven.labounty@tea.texas.gov::213b083c-ad80-470c-9cbe-152da42b0b39" providerId="AD" clId="Web-{744A9A64-FA4E-8132-41B0-ECEE0E525A46}" dt="2023-08-09T16:44:25.337" v="1513"/>
      <pc:docMkLst>
        <pc:docMk/>
      </pc:docMkLst>
      <pc:sldChg chg="modSp modNotes">
        <pc:chgData name="LaBounty, Steven" userId="S::steven.labounty@tea.texas.gov::213b083c-ad80-470c-9cbe-152da42b0b39" providerId="AD" clId="Web-{744A9A64-FA4E-8132-41B0-ECEE0E525A46}" dt="2023-08-09T13:14:34.577" v="270"/>
        <pc:sldMkLst>
          <pc:docMk/>
          <pc:sldMk cId="1510127040" sldId="2507"/>
        </pc:sldMkLst>
        <pc:spChg chg="mod">
          <ac:chgData name="LaBounty, Steven" userId="S::steven.labounty@tea.texas.gov::213b083c-ad80-470c-9cbe-152da42b0b39" providerId="AD" clId="Web-{744A9A64-FA4E-8132-41B0-ECEE0E525A46}" dt="2023-08-09T13:14:29.640" v="268" actId="20577"/>
          <ac:spMkLst>
            <pc:docMk/>
            <pc:sldMk cId="1510127040" sldId="2507"/>
            <ac:spMk id="3" creationId="{714F5CEE-5DED-2B17-2FBF-B9D2315B2259}"/>
          </ac:spMkLst>
        </pc:spChg>
      </pc:sldChg>
      <pc:sldChg chg="modSp">
        <pc:chgData name="LaBounty, Steven" userId="S::steven.labounty@tea.texas.gov::213b083c-ad80-470c-9cbe-152da42b0b39" providerId="AD" clId="Web-{744A9A64-FA4E-8132-41B0-ECEE0E525A46}" dt="2023-08-09T13:44:12.034" v="1476" actId="20577"/>
        <pc:sldMkLst>
          <pc:docMk/>
          <pc:sldMk cId="1442382582" sldId="2547"/>
        </pc:sldMkLst>
        <pc:spChg chg="mod">
          <ac:chgData name="LaBounty, Steven" userId="S::steven.labounty@tea.texas.gov::213b083c-ad80-470c-9cbe-152da42b0b39" providerId="AD" clId="Web-{744A9A64-FA4E-8132-41B0-ECEE0E525A46}" dt="2023-08-09T13:44:12.034" v="1476" actId="20577"/>
          <ac:spMkLst>
            <pc:docMk/>
            <pc:sldMk cId="1442382582" sldId="2547"/>
            <ac:spMk id="13" creationId="{18B01144-2163-046C-ED56-8B274051ED0E}"/>
          </ac:spMkLst>
        </pc:spChg>
      </pc:sldChg>
      <pc:sldChg chg="modSp delCm">
        <pc:chgData name="LaBounty, Steven" userId="S::steven.labounty@tea.texas.gov::213b083c-ad80-470c-9cbe-152da42b0b39" providerId="AD" clId="Web-{744A9A64-FA4E-8132-41B0-ECEE0E525A46}" dt="2023-08-09T13:45:50.974" v="1501"/>
        <pc:sldMkLst>
          <pc:docMk/>
          <pc:sldMk cId="668320579" sldId="2579"/>
        </pc:sldMkLst>
        <pc:spChg chg="mod">
          <ac:chgData name="LaBounty, Steven" userId="S::steven.labounty@tea.texas.gov::213b083c-ad80-470c-9cbe-152da42b0b39" providerId="AD" clId="Web-{744A9A64-FA4E-8132-41B0-ECEE0E525A46}" dt="2023-08-09T13:45:48.099" v="1500" actId="20577"/>
          <ac:spMkLst>
            <pc:docMk/>
            <pc:sldMk cId="668320579" sldId="2579"/>
            <ac:spMk id="2" creationId="{284BDF3D-F5BA-6323-9970-98CE53524901}"/>
          </ac:spMkLst>
        </pc:spChg>
        <pc:extLst>
          <p:ext xmlns:p="http://schemas.openxmlformats.org/presentationml/2006/main" uri="{D6D511B9-2390-475A-947B-AFAB55BFBCF1}">
            <pc226:cmChg xmlns:pc226="http://schemas.microsoft.com/office/powerpoint/2022/06/main/command" chg="del">
              <pc226:chgData name="LaBounty, Steven" userId="S::steven.labounty@tea.texas.gov::213b083c-ad80-470c-9cbe-152da42b0b39" providerId="AD" clId="Web-{744A9A64-FA4E-8132-41B0-ECEE0E525A46}" dt="2023-08-09T13:45:50.974" v="1501"/>
              <pc2:cmMkLst xmlns:pc2="http://schemas.microsoft.com/office/powerpoint/2019/9/main/command">
                <pc:docMk/>
                <pc:sldMk cId="668320579" sldId="2579"/>
                <pc2:cmMk id="{09FA2030-8F9B-4E8A-BCEE-CB54CAD48894}"/>
              </pc2:cmMkLst>
            </pc226:cmChg>
          </p:ext>
        </pc:extLst>
      </pc:sldChg>
      <pc:sldChg chg="del">
        <pc:chgData name="LaBounty, Steven" userId="S::steven.labounty@tea.texas.gov::213b083c-ad80-470c-9cbe-152da42b0b39" providerId="AD" clId="Web-{744A9A64-FA4E-8132-41B0-ECEE0E525A46}" dt="2023-08-09T15:22:23.494" v="1512"/>
        <pc:sldMkLst>
          <pc:docMk/>
          <pc:sldMk cId="417682951" sldId="2583"/>
        </pc:sldMkLst>
      </pc:sldChg>
      <pc:sldChg chg="addCm">
        <pc:chgData name="LaBounty, Steven" userId="S::steven.labounty@tea.texas.gov::213b083c-ad80-470c-9cbe-152da42b0b39" providerId="AD" clId="Web-{744A9A64-FA4E-8132-41B0-ECEE0E525A46}" dt="2023-08-09T13:05:58.203" v="1"/>
        <pc:sldMkLst>
          <pc:docMk/>
          <pc:sldMk cId="2412972057" sldId="2589"/>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05:58.203" v="1"/>
              <pc2:cmMkLst xmlns:pc2="http://schemas.microsoft.com/office/powerpoint/2019/9/main/command">
                <pc:docMk/>
                <pc:sldMk cId="2412972057" sldId="2589"/>
                <pc2:cmMk id="{21DC1846-5DB4-4AF6-BE07-7AFB5C52C50A}"/>
              </pc2:cmMkLst>
            </pc226:cmChg>
          </p:ext>
        </pc:extLst>
      </pc:sldChg>
      <pc:sldChg chg="modSp">
        <pc:chgData name="LaBounty, Steven" userId="S::steven.labounty@tea.texas.gov::213b083c-ad80-470c-9cbe-152da42b0b39" providerId="AD" clId="Web-{744A9A64-FA4E-8132-41B0-ECEE0E525A46}" dt="2023-08-09T13:19:37.961" v="495" actId="14100"/>
        <pc:sldMkLst>
          <pc:docMk/>
          <pc:sldMk cId="164425636" sldId="2629"/>
        </pc:sldMkLst>
        <pc:spChg chg="mod">
          <ac:chgData name="LaBounty, Steven" userId="S::steven.labounty@tea.texas.gov::213b083c-ad80-470c-9cbe-152da42b0b39" providerId="AD" clId="Web-{744A9A64-FA4E-8132-41B0-ECEE0E525A46}" dt="2023-08-09T13:19:37.961" v="495" actId="14100"/>
          <ac:spMkLst>
            <pc:docMk/>
            <pc:sldMk cId="164425636" sldId="2629"/>
            <ac:spMk id="2" creationId="{E07644F6-E5E4-4C3B-AE29-E2ACA4CABDE8}"/>
          </ac:spMkLst>
        </pc:spChg>
      </pc:sldChg>
      <pc:sldChg chg="del mod modShow addCm delCm">
        <pc:chgData name="LaBounty, Steven" userId="S::steven.labounty@tea.texas.gov::213b083c-ad80-470c-9cbe-152da42b0b39" providerId="AD" clId="Web-{744A9A64-FA4E-8132-41B0-ECEE0E525A46}" dt="2023-08-09T13:14:51.828" v="273"/>
        <pc:sldMkLst>
          <pc:docMk/>
          <pc:sldMk cId="3677811010" sldId="2633"/>
        </pc:sldMkLst>
        <pc:extLst>
          <p:ext xmlns:p="http://schemas.openxmlformats.org/presentationml/2006/main" uri="{D6D511B9-2390-475A-947B-AFAB55BFBCF1}">
            <pc226:cmChg xmlns:pc226="http://schemas.microsoft.com/office/powerpoint/2022/06/main/command" chg="add del">
              <pc226:chgData name="LaBounty, Steven" userId="S::steven.labounty@tea.texas.gov::213b083c-ad80-470c-9cbe-152da42b0b39" providerId="AD" clId="Web-{744A9A64-FA4E-8132-41B0-ECEE0E525A46}" dt="2023-08-09T13:14:44.234" v="271"/>
              <pc2:cmMkLst xmlns:pc2="http://schemas.microsoft.com/office/powerpoint/2019/9/main/command">
                <pc:docMk/>
                <pc:sldMk cId="3677811010" sldId="2633"/>
                <pc2:cmMk id="{543CB36C-8463-4DF8-8BF0-0460CFB6A45D}"/>
              </pc2:cmMkLst>
            </pc226:cmChg>
          </p:ext>
        </pc:extLst>
      </pc:sldChg>
      <pc:sldChg chg="modCm">
        <pc:chgData name="LaBounty, Steven" userId="S::steven.labounty@tea.texas.gov::213b083c-ad80-470c-9cbe-152da42b0b39" providerId="AD" clId="Web-{744A9A64-FA4E-8132-41B0-ECEE0E525A46}" dt="2023-08-09T16:44:25.337" v="1513"/>
        <pc:sldMkLst>
          <pc:docMk/>
          <pc:sldMk cId="2649785966" sldId="2636"/>
        </pc:sldMkLst>
        <pc:extLst>
          <p:ext xmlns:p="http://schemas.openxmlformats.org/presentationml/2006/main" uri="{D6D511B9-2390-475A-947B-AFAB55BFBCF1}">
            <pc226:cmChg xmlns:pc226="http://schemas.microsoft.com/office/powerpoint/2022/06/main/command" chg="mod">
              <pc226:chgData name="LaBounty, Steven" userId="S::steven.labounty@tea.texas.gov::213b083c-ad80-470c-9cbe-152da42b0b39" providerId="AD" clId="Web-{744A9A64-FA4E-8132-41B0-ECEE0E525A46}" dt="2023-08-09T16:44:25.337" v="1513"/>
              <pc2:cmMkLst xmlns:pc2="http://schemas.microsoft.com/office/powerpoint/2019/9/main/command">
                <pc:docMk/>
                <pc:sldMk cId="2649785966" sldId="2636"/>
                <pc2:cmMk id="{D022ED1A-D579-4C6D-833E-88DB909CD2C9}"/>
              </pc2:cmMkLst>
            </pc226:cmChg>
          </p:ext>
        </pc:extLst>
      </pc:sldChg>
      <pc:sldChg chg="del mod modShow addCm">
        <pc:chgData name="LaBounty, Steven" userId="S::steven.labounty@tea.texas.gov::213b083c-ad80-470c-9cbe-152da42b0b39" providerId="AD" clId="Web-{744A9A64-FA4E-8132-41B0-ECEE0E525A46}" dt="2023-08-09T13:12:10.495" v="196"/>
        <pc:sldMkLst>
          <pc:docMk/>
          <pc:sldMk cId="2143137084" sldId="2638"/>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09:09.349" v="180"/>
              <pc2:cmMkLst xmlns:pc2="http://schemas.microsoft.com/office/powerpoint/2019/9/main/command">
                <pc:docMk/>
                <pc:sldMk cId="2143137084" sldId="2638"/>
                <pc2:cmMk id="{FC56E169-A6C4-45BA-B580-9511F4EAB24E}"/>
              </pc2:cmMkLst>
            </pc226:cmChg>
          </p:ext>
        </pc:extLst>
      </pc:sldChg>
      <pc:sldChg chg="mod modShow modNotes">
        <pc:chgData name="LaBounty, Steven" userId="S::steven.labounty@tea.texas.gov::213b083c-ad80-470c-9cbe-152da42b0b39" providerId="AD" clId="Web-{744A9A64-FA4E-8132-41B0-ECEE0E525A46}" dt="2023-08-09T13:10:33.008" v="187"/>
        <pc:sldMkLst>
          <pc:docMk/>
          <pc:sldMk cId="4280336162" sldId="2639"/>
        </pc:sldMkLst>
      </pc:sldChg>
      <pc:sldChg chg="mod ord modShow addCm">
        <pc:chgData name="LaBounty, Steven" userId="S::steven.labounty@tea.texas.gov::213b083c-ad80-470c-9cbe-152da42b0b39" providerId="AD" clId="Web-{744A9A64-FA4E-8132-41B0-ECEE0E525A46}" dt="2023-08-09T13:26:12.253" v="751"/>
        <pc:sldMkLst>
          <pc:docMk/>
          <pc:sldMk cId="1064727221" sldId="2642"/>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22:50.841" v="615"/>
              <pc2:cmMkLst xmlns:pc2="http://schemas.microsoft.com/office/powerpoint/2019/9/main/command">
                <pc:docMk/>
                <pc:sldMk cId="1064727221" sldId="2642"/>
                <pc2:cmMk id="{92E34AF7-B401-402A-892A-48A052F97AE5}"/>
              </pc2:cmMkLst>
            </pc226:cmChg>
          </p:ext>
        </pc:extLst>
      </pc:sldChg>
      <pc:sldChg chg="del">
        <pc:chgData name="LaBounty, Steven" userId="S::steven.labounty@tea.texas.gov::213b083c-ad80-470c-9cbe-152da42b0b39" providerId="AD" clId="Web-{744A9A64-FA4E-8132-41B0-ECEE0E525A46}" dt="2023-08-09T13:35:20.050" v="818"/>
        <pc:sldMkLst>
          <pc:docMk/>
          <pc:sldMk cId="2386166614" sldId="2643"/>
        </pc:sldMkLst>
      </pc:sldChg>
      <pc:sldChg chg="delSp modSp ord addCm modNotes">
        <pc:chgData name="LaBounty, Steven" userId="S::steven.labounty@tea.texas.gov::213b083c-ad80-470c-9cbe-152da42b0b39" providerId="AD" clId="Web-{744A9A64-FA4E-8132-41B0-ECEE0E525A46}" dt="2023-08-09T13:14:46.812" v="272"/>
        <pc:sldMkLst>
          <pc:docMk/>
          <pc:sldMk cId="3160609833" sldId="2644"/>
        </pc:sldMkLst>
        <pc:spChg chg="mod">
          <ac:chgData name="LaBounty, Steven" userId="S::steven.labounty@tea.texas.gov::213b083c-ad80-470c-9cbe-152da42b0b39" providerId="AD" clId="Web-{744A9A64-FA4E-8132-41B0-ECEE0E525A46}" dt="2023-08-09T13:13:34.935" v="258" actId="20577"/>
          <ac:spMkLst>
            <pc:docMk/>
            <pc:sldMk cId="3160609833" sldId="2644"/>
            <ac:spMk id="2" creationId="{66201558-9A48-7F4B-0A69-A3C28A2779DA}"/>
          </ac:spMkLst>
        </pc:spChg>
        <pc:spChg chg="mod">
          <ac:chgData name="LaBounty, Steven" userId="S::steven.labounty@tea.texas.gov::213b083c-ad80-470c-9cbe-152da42b0b39" providerId="AD" clId="Web-{744A9A64-FA4E-8132-41B0-ECEE0E525A46}" dt="2023-08-09T13:11:51.729" v="195"/>
          <ac:spMkLst>
            <pc:docMk/>
            <pc:sldMk cId="3160609833" sldId="2644"/>
            <ac:spMk id="7" creationId="{6A7CB624-111B-1F5B-0D44-A14EA3DC97A3}"/>
          </ac:spMkLst>
        </pc:spChg>
        <pc:spChg chg="del">
          <ac:chgData name="LaBounty, Steven" userId="S::steven.labounty@tea.texas.gov::213b083c-ad80-470c-9cbe-152da42b0b39" providerId="AD" clId="Web-{744A9A64-FA4E-8132-41B0-ECEE0E525A46}" dt="2023-08-09T13:06:46.330" v="60"/>
          <ac:spMkLst>
            <pc:docMk/>
            <pc:sldMk cId="3160609833" sldId="2644"/>
            <ac:spMk id="8" creationId="{E635AADE-9E49-84C4-546C-EF5F14122941}"/>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14:46.812" v="272"/>
              <pc2:cmMkLst xmlns:pc2="http://schemas.microsoft.com/office/powerpoint/2019/9/main/command">
                <pc:docMk/>
                <pc:sldMk cId="3160609833" sldId="2644"/>
                <pc2:cmMk id="{EA7F860E-C690-4EFB-A5D5-2A46D6236B09}"/>
              </pc2:cmMkLst>
            </pc226:cmChg>
          </p:ext>
        </pc:extLst>
      </pc:sldChg>
      <pc:sldChg chg="del">
        <pc:chgData name="LaBounty, Steven" userId="S::steven.labounty@tea.texas.gov::213b083c-ad80-470c-9cbe-152da42b0b39" providerId="AD" clId="Web-{744A9A64-FA4E-8132-41B0-ECEE0E525A46}" dt="2023-08-09T13:07:10.987" v="61"/>
        <pc:sldMkLst>
          <pc:docMk/>
          <pc:sldMk cId="2773561382" sldId="2645"/>
        </pc:sldMkLst>
      </pc:sldChg>
      <pc:sldChg chg="modSp modNotes">
        <pc:chgData name="LaBounty, Steven" userId="S::steven.labounty@tea.texas.gov::213b083c-ad80-470c-9cbe-152da42b0b39" providerId="AD" clId="Web-{744A9A64-FA4E-8132-41B0-ECEE0E525A46}" dt="2023-08-09T13:52:49.423" v="1504"/>
        <pc:sldMkLst>
          <pc:docMk/>
          <pc:sldMk cId="3759837329" sldId="2646"/>
        </pc:sldMkLst>
        <pc:spChg chg="mod">
          <ac:chgData name="LaBounty, Steven" userId="S::steven.labounty@tea.texas.gov::213b083c-ad80-470c-9cbe-152da42b0b39" providerId="AD" clId="Web-{744A9A64-FA4E-8132-41B0-ECEE0E525A46}" dt="2023-08-09T13:18:45.209" v="450"/>
          <ac:spMkLst>
            <pc:docMk/>
            <pc:sldMk cId="3759837329" sldId="2646"/>
            <ac:spMk id="4" creationId="{CDA6C7AD-6B29-ED63-B0CF-21F4F4D815B6}"/>
          </ac:spMkLst>
        </pc:spChg>
        <pc:spChg chg="mod">
          <ac:chgData name="LaBounty, Steven" userId="S::steven.labounty@tea.texas.gov::213b083c-ad80-470c-9cbe-152da42b0b39" providerId="AD" clId="Web-{744A9A64-FA4E-8132-41B0-ECEE0E525A46}" dt="2023-08-09T13:52:42.095" v="1502"/>
          <ac:spMkLst>
            <pc:docMk/>
            <pc:sldMk cId="3759837329" sldId="2646"/>
            <ac:spMk id="5" creationId="{7BD32B10-4EAD-F656-7017-13A88AD11B2D}"/>
          </ac:spMkLst>
        </pc:spChg>
        <pc:spChg chg="mod">
          <ac:chgData name="LaBounty, Steven" userId="S::steven.labounty@tea.texas.gov::213b083c-ad80-470c-9cbe-152da42b0b39" providerId="AD" clId="Web-{744A9A64-FA4E-8132-41B0-ECEE0E525A46}" dt="2023-08-09T13:52:45.564" v="1503"/>
          <ac:spMkLst>
            <pc:docMk/>
            <pc:sldMk cId="3759837329" sldId="2646"/>
            <ac:spMk id="6" creationId="{7BEB4FBE-1088-85DD-A165-31A34AC8935B}"/>
          </ac:spMkLst>
        </pc:spChg>
        <pc:spChg chg="mod">
          <ac:chgData name="LaBounty, Steven" userId="S::steven.labounty@tea.texas.gov::213b083c-ad80-470c-9cbe-152da42b0b39" providerId="AD" clId="Web-{744A9A64-FA4E-8132-41B0-ECEE0E525A46}" dt="2023-08-09T13:52:49.423" v="1504"/>
          <ac:spMkLst>
            <pc:docMk/>
            <pc:sldMk cId="3759837329" sldId="2646"/>
            <ac:spMk id="7" creationId="{730A6F6D-60F3-58B6-29FD-43AF177B59C3}"/>
          </ac:spMkLst>
        </pc:spChg>
      </pc:sldChg>
      <pc:sldChg chg="addCm">
        <pc:chgData name="LaBounty, Steven" userId="S::steven.labounty@tea.texas.gov::213b083c-ad80-470c-9cbe-152da42b0b39" providerId="AD" clId="Web-{744A9A64-FA4E-8132-41B0-ECEE0E525A46}" dt="2023-08-09T13:45:19.567" v="1481"/>
        <pc:sldMkLst>
          <pc:docMk/>
          <pc:sldMk cId="1883033141" sldId="2649"/>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45:19.567" v="1481"/>
              <pc2:cmMkLst xmlns:pc2="http://schemas.microsoft.com/office/powerpoint/2019/9/main/command">
                <pc:docMk/>
                <pc:sldMk cId="1883033141" sldId="2649"/>
                <pc2:cmMk id="{9E6B5E85-FD9C-4A5C-94E9-E1489366D2B1}"/>
              </pc2:cmMkLst>
            </pc226:cmChg>
          </p:ext>
        </pc:extLst>
      </pc:sldChg>
      <pc:sldChg chg="modSp">
        <pc:chgData name="LaBounty, Steven" userId="S::steven.labounty@tea.texas.gov::213b083c-ad80-470c-9cbe-152da42b0b39" providerId="AD" clId="Web-{744A9A64-FA4E-8132-41B0-ECEE0E525A46}" dt="2023-08-09T13:18:10.505" v="449" actId="20577"/>
        <pc:sldMkLst>
          <pc:docMk/>
          <pc:sldMk cId="3417751631" sldId="2653"/>
        </pc:sldMkLst>
        <pc:spChg chg="mod">
          <ac:chgData name="LaBounty, Steven" userId="S::steven.labounty@tea.texas.gov::213b083c-ad80-470c-9cbe-152da42b0b39" providerId="AD" clId="Web-{744A9A64-FA4E-8132-41B0-ECEE0E525A46}" dt="2023-08-09T13:18:10.505" v="449" actId="20577"/>
          <ac:spMkLst>
            <pc:docMk/>
            <pc:sldMk cId="3417751631" sldId="2653"/>
            <ac:spMk id="3" creationId="{02DFD17F-20B5-CE58-3114-A5F309FE9D24}"/>
          </ac:spMkLst>
        </pc:spChg>
      </pc:sldChg>
      <pc:sldChg chg="modSp">
        <pc:chgData name="LaBounty, Steven" userId="S::steven.labounty@tea.texas.gov::213b083c-ad80-470c-9cbe-152da42b0b39" providerId="AD" clId="Web-{744A9A64-FA4E-8132-41B0-ECEE0E525A46}" dt="2023-08-09T15:20:00.645" v="1511"/>
        <pc:sldMkLst>
          <pc:docMk/>
          <pc:sldMk cId="2408091502" sldId="2655"/>
        </pc:sldMkLst>
        <pc:spChg chg="mod">
          <ac:chgData name="LaBounty, Steven" userId="S::steven.labounty@tea.texas.gov::213b083c-ad80-470c-9cbe-152da42b0b39" providerId="AD" clId="Web-{744A9A64-FA4E-8132-41B0-ECEE0E525A46}" dt="2023-08-09T15:19:36.706" v="1507"/>
          <ac:spMkLst>
            <pc:docMk/>
            <pc:sldMk cId="2408091502" sldId="2655"/>
            <ac:spMk id="4" creationId="{3B9E75C1-48A3-CC4B-FCFA-B0EA908D631A}"/>
          </ac:spMkLst>
        </pc:spChg>
        <pc:spChg chg="mod">
          <ac:chgData name="LaBounty, Steven" userId="S::steven.labounty@tea.texas.gov::213b083c-ad80-470c-9cbe-152da42b0b39" providerId="AD" clId="Web-{744A9A64-FA4E-8132-41B0-ECEE0E525A46}" dt="2023-08-09T15:19:30.331" v="1506"/>
          <ac:spMkLst>
            <pc:docMk/>
            <pc:sldMk cId="2408091502" sldId="2655"/>
            <ac:spMk id="6" creationId="{9FBA92C4-DD42-4FBD-08BD-7CA0C6060172}"/>
          </ac:spMkLst>
        </pc:spChg>
        <pc:spChg chg="mod">
          <ac:chgData name="LaBounty, Steven" userId="S::steven.labounty@tea.texas.gov::213b083c-ad80-470c-9cbe-152da42b0b39" providerId="AD" clId="Web-{744A9A64-FA4E-8132-41B0-ECEE0E525A46}" dt="2023-08-09T15:19:46.472" v="1509"/>
          <ac:spMkLst>
            <pc:docMk/>
            <pc:sldMk cId="2408091502" sldId="2655"/>
            <ac:spMk id="9" creationId="{5E1D5B80-5A49-1EAE-068A-769D93FD5537}"/>
          </ac:spMkLst>
        </pc:spChg>
        <pc:spChg chg="mod">
          <ac:chgData name="LaBounty, Steven" userId="S::steven.labounty@tea.texas.gov::213b083c-ad80-470c-9cbe-152da42b0b39" providerId="AD" clId="Web-{744A9A64-FA4E-8132-41B0-ECEE0E525A46}" dt="2023-08-09T15:19:41.707" v="1508"/>
          <ac:spMkLst>
            <pc:docMk/>
            <pc:sldMk cId="2408091502" sldId="2655"/>
            <ac:spMk id="12" creationId="{D87C52B4-092B-9B4A-72CF-48DE24A101BD}"/>
          </ac:spMkLst>
        </pc:spChg>
        <pc:spChg chg="mod">
          <ac:chgData name="LaBounty, Steven" userId="S::steven.labounty@tea.texas.gov::213b083c-ad80-470c-9cbe-152da42b0b39" providerId="AD" clId="Web-{744A9A64-FA4E-8132-41B0-ECEE0E525A46}" dt="2023-08-09T15:20:00.645" v="1511"/>
          <ac:spMkLst>
            <pc:docMk/>
            <pc:sldMk cId="2408091502" sldId="2655"/>
            <ac:spMk id="17" creationId="{E039F476-69E4-6617-FE87-31F7F2909393}"/>
          </ac:spMkLst>
        </pc:spChg>
        <pc:spChg chg="mod">
          <ac:chgData name="LaBounty, Steven" userId="S::steven.labounty@tea.texas.gov::213b083c-ad80-470c-9cbe-152da42b0b39" providerId="AD" clId="Web-{744A9A64-FA4E-8132-41B0-ECEE0E525A46}" dt="2023-08-09T15:19:55.395" v="1510"/>
          <ac:spMkLst>
            <pc:docMk/>
            <pc:sldMk cId="2408091502" sldId="2655"/>
            <ac:spMk id="18" creationId="{112C24D6-13FA-17E9-0499-774563EAD1AF}"/>
          </ac:spMkLst>
        </pc:spChg>
      </pc:sldChg>
      <pc:sldChg chg="modSp add replId modNotes">
        <pc:chgData name="LaBounty, Steven" userId="S::steven.labounty@tea.texas.gov::213b083c-ad80-470c-9cbe-152da42b0b39" providerId="AD" clId="Web-{744A9A64-FA4E-8132-41B0-ECEE0E525A46}" dt="2023-08-09T13:15:50.001" v="334"/>
        <pc:sldMkLst>
          <pc:docMk/>
          <pc:sldMk cId="1513466462" sldId="2656"/>
        </pc:sldMkLst>
        <pc:spChg chg="mod">
          <ac:chgData name="LaBounty, Steven" userId="S::steven.labounty@tea.texas.gov::213b083c-ad80-470c-9cbe-152da42b0b39" providerId="AD" clId="Web-{744A9A64-FA4E-8132-41B0-ECEE0E525A46}" dt="2023-08-09T13:15:44.470" v="331" actId="20577"/>
          <ac:spMkLst>
            <pc:docMk/>
            <pc:sldMk cId="1513466462" sldId="2656"/>
            <ac:spMk id="2" creationId="{66201558-9A48-7F4B-0A69-A3C28A2779DA}"/>
          </ac:spMkLst>
        </pc:spChg>
        <pc:spChg chg="mod">
          <ac:chgData name="LaBounty, Steven" userId="S::steven.labounty@tea.texas.gov::213b083c-ad80-470c-9cbe-152da42b0b39" providerId="AD" clId="Web-{744A9A64-FA4E-8132-41B0-ECEE0E525A46}" dt="2023-08-09T13:11:48.135" v="194"/>
          <ac:spMkLst>
            <pc:docMk/>
            <pc:sldMk cId="1513466462" sldId="2656"/>
            <ac:spMk id="7" creationId="{6A7CB624-111B-1F5B-0D44-A14EA3DC97A3}"/>
          </ac:spMkLst>
        </pc:spChg>
      </pc:sldChg>
      <pc:sldChg chg="del">
        <pc:chgData name="LaBounty, Steven" userId="S::steven.labounty@tea.texas.gov::213b083c-ad80-470c-9cbe-152da42b0b39" providerId="AD" clId="Web-{744A9A64-FA4E-8132-41B0-ECEE0E525A46}" dt="2023-08-09T13:05:39.109" v="0"/>
        <pc:sldMkLst>
          <pc:docMk/>
          <pc:sldMk cId="3044471333" sldId="2656"/>
        </pc:sldMkLst>
      </pc:sldChg>
      <pc:sldChg chg="addSp delSp modSp add ord replId addCm modNotes">
        <pc:chgData name="LaBounty, Steven" userId="S::steven.labounty@tea.texas.gov::213b083c-ad80-470c-9cbe-152da42b0b39" providerId="AD" clId="Web-{744A9A64-FA4E-8132-41B0-ECEE0E525A46}" dt="2023-08-09T13:15:14.219" v="274" actId="20577"/>
        <pc:sldMkLst>
          <pc:docMk/>
          <pc:sldMk cId="3657149639" sldId="2657"/>
        </pc:sldMkLst>
        <pc:spChg chg="mod">
          <ac:chgData name="LaBounty, Steven" userId="S::steven.labounty@tea.texas.gov::213b083c-ad80-470c-9cbe-152da42b0b39" providerId="AD" clId="Web-{744A9A64-FA4E-8132-41B0-ECEE0E525A46}" dt="2023-08-09T13:15:14.219" v="274" actId="20577"/>
          <ac:spMkLst>
            <pc:docMk/>
            <pc:sldMk cId="3657149639" sldId="2657"/>
            <ac:spMk id="2" creationId="{E58BD989-6166-AEAF-487C-3710FB83E88A}"/>
          </ac:spMkLst>
        </pc:spChg>
        <pc:picChg chg="add mod">
          <ac:chgData name="LaBounty, Steven" userId="S::steven.labounty@tea.texas.gov::213b083c-ad80-470c-9cbe-152da42b0b39" providerId="AD" clId="Web-{744A9A64-FA4E-8132-41B0-ECEE0E525A46}" dt="2023-08-09T13:10:50.540" v="192"/>
          <ac:picMkLst>
            <pc:docMk/>
            <pc:sldMk cId="3657149639" sldId="2657"/>
            <ac:picMk id="4" creationId="{7DA47A02-A5B3-8AC5-52BC-C7D6A7C1574C}"/>
          </ac:picMkLst>
        </pc:picChg>
        <pc:picChg chg="del">
          <ac:chgData name="LaBounty, Steven" userId="S::steven.labounty@tea.texas.gov::213b083c-ad80-470c-9cbe-152da42b0b39" providerId="AD" clId="Web-{744A9A64-FA4E-8132-41B0-ECEE0E525A46}" dt="2023-08-09T13:10:41.571" v="188"/>
          <ac:picMkLst>
            <pc:docMk/>
            <pc:sldMk cId="3657149639" sldId="2657"/>
            <ac:picMk id="8" creationId="{0F92253E-3A71-D2AE-8B32-313F9934AF9F}"/>
          </ac:picMkLst>
        </pc:pic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3:11:35.385" v="193"/>
              <pc2:cmMkLst xmlns:pc2="http://schemas.microsoft.com/office/powerpoint/2019/9/main/command">
                <pc:docMk/>
                <pc:sldMk cId="3657149639" sldId="2657"/>
                <pc2:cmMk id="{C4C56C0D-455F-464F-830E-7508599798CB}"/>
              </pc2:cmMkLst>
            </pc226:cmChg>
          </p:ext>
        </pc:extLst>
      </pc:sldChg>
      <pc:sldChg chg="add replId modNotes">
        <pc:chgData name="LaBounty, Steven" userId="S::steven.labounty@tea.texas.gov::213b083c-ad80-470c-9cbe-152da42b0b39" providerId="AD" clId="Web-{744A9A64-FA4E-8132-41B0-ECEE0E525A46}" dt="2023-08-09T13:15:52.361" v="336"/>
        <pc:sldMkLst>
          <pc:docMk/>
          <pc:sldMk cId="4244598391" sldId="2658"/>
        </pc:sldMkLst>
      </pc:sldChg>
      <pc:sldChg chg="addSp delSp modSp new addCm modCm modNotes">
        <pc:chgData name="LaBounty, Steven" userId="S::steven.labounty@tea.texas.gov::213b083c-ad80-470c-9cbe-152da42b0b39" providerId="AD" clId="Web-{744A9A64-FA4E-8132-41B0-ECEE0E525A46}" dt="2023-08-09T14:10:37.938" v="1505"/>
        <pc:sldMkLst>
          <pc:docMk/>
          <pc:sldMk cId="1828717764" sldId="2659"/>
        </pc:sldMkLst>
        <pc:spChg chg="mod">
          <ac:chgData name="LaBounty, Steven" userId="S::steven.labounty@tea.texas.gov::213b083c-ad80-470c-9cbe-152da42b0b39" providerId="AD" clId="Web-{744A9A64-FA4E-8132-41B0-ECEE0E525A46}" dt="2023-08-09T13:39:35.291" v="1243" actId="14100"/>
          <ac:spMkLst>
            <pc:docMk/>
            <pc:sldMk cId="1828717764" sldId="2659"/>
            <ac:spMk id="2" creationId="{20F14B2D-07A3-9729-CF89-AFDC429F57FE}"/>
          </ac:spMkLst>
        </pc:spChg>
        <pc:spChg chg="del">
          <ac:chgData name="LaBounty, Steven" userId="S::steven.labounty@tea.texas.gov::213b083c-ad80-470c-9cbe-152da42b0b39" providerId="AD" clId="Web-{744A9A64-FA4E-8132-41B0-ECEE0E525A46}" dt="2023-08-09T13:20:03.899" v="497"/>
          <ac:spMkLst>
            <pc:docMk/>
            <pc:sldMk cId="1828717764" sldId="2659"/>
            <ac:spMk id="3" creationId="{ED9FBE53-D871-0D72-AF7E-81B8D354AD43}"/>
          </ac:spMkLst>
        </pc:spChg>
        <pc:spChg chg="add del mod">
          <ac:chgData name="LaBounty, Steven" userId="S::steven.labounty@tea.texas.gov::213b083c-ad80-470c-9cbe-152da42b0b39" providerId="AD" clId="Web-{744A9A64-FA4E-8132-41B0-ECEE0E525A46}" dt="2023-08-09T13:32:42.124" v="752"/>
          <ac:spMkLst>
            <pc:docMk/>
            <pc:sldMk cId="1828717764" sldId="2659"/>
            <ac:spMk id="5" creationId="{911E5A2B-F24F-8200-BF84-548D9EA9ADCF}"/>
          </ac:spMkLst>
        </pc:spChg>
        <pc:spChg chg="add del mod">
          <ac:chgData name="LaBounty, Steven" userId="S::steven.labounty@tea.texas.gov::213b083c-ad80-470c-9cbe-152da42b0b39" providerId="AD" clId="Web-{744A9A64-FA4E-8132-41B0-ECEE0E525A46}" dt="2023-08-09T13:32:42.405" v="753"/>
          <ac:spMkLst>
            <pc:docMk/>
            <pc:sldMk cId="1828717764" sldId="2659"/>
            <ac:spMk id="7" creationId="{32DFEC27-3AC0-F41D-6FF5-B3E3A280FE85}"/>
          </ac:spMkLst>
        </pc:spChg>
        <pc:spChg chg="add del mod">
          <ac:chgData name="LaBounty, Steven" userId="S::steven.labounty@tea.texas.gov::213b083c-ad80-470c-9cbe-152da42b0b39" providerId="AD" clId="Web-{744A9A64-FA4E-8132-41B0-ECEE0E525A46}" dt="2023-08-09T13:32:42.733" v="754"/>
          <ac:spMkLst>
            <pc:docMk/>
            <pc:sldMk cId="1828717764" sldId="2659"/>
            <ac:spMk id="9" creationId="{79B8496B-9E65-A4E8-B6F7-F5A983885F21}"/>
          </ac:spMkLst>
        </pc:spChg>
        <pc:spChg chg="add del mod">
          <ac:chgData name="LaBounty, Steven" userId="S::steven.labounty@tea.texas.gov::213b083c-ad80-470c-9cbe-152da42b0b39" providerId="AD" clId="Web-{744A9A64-FA4E-8132-41B0-ECEE0E525A46}" dt="2023-08-09T13:32:44.202" v="758"/>
          <ac:spMkLst>
            <pc:docMk/>
            <pc:sldMk cId="1828717764" sldId="2659"/>
            <ac:spMk id="11" creationId="{856A77C6-8451-C1FC-1A27-C7A5F6278EE5}"/>
          </ac:spMkLst>
        </pc:spChg>
        <pc:spChg chg="add del mod">
          <ac:chgData name="LaBounty, Steven" userId="S::steven.labounty@tea.texas.gov::213b083c-ad80-470c-9cbe-152da42b0b39" providerId="AD" clId="Web-{744A9A64-FA4E-8132-41B0-ECEE0E525A46}" dt="2023-08-09T13:32:43.889" v="757"/>
          <ac:spMkLst>
            <pc:docMk/>
            <pc:sldMk cId="1828717764" sldId="2659"/>
            <ac:spMk id="13" creationId="{23E0CB03-84C4-875C-0B59-8AE6B5A6C514}"/>
          </ac:spMkLst>
        </pc:spChg>
        <pc:spChg chg="add del mod">
          <ac:chgData name="LaBounty, Steven" userId="S::steven.labounty@tea.texas.gov::213b083c-ad80-470c-9cbe-152da42b0b39" providerId="AD" clId="Web-{744A9A64-FA4E-8132-41B0-ECEE0E525A46}" dt="2023-08-09T13:33:15.562" v="768"/>
          <ac:spMkLst>
            <pc:docMk/>
            <pc:sldMk cId="1828717764" sldId="2659"/>
            <ac:spMk id="15" creationId="{7D6A1798-CA38-9861-14E9-4BB79B79D351}"/>
          </ac:spMkLst>
        </pc:spChg>
        <pc:spChg chg="add del mod">
          <ac:chgData name="LaBounty, Steven" userId="S::steven.labounty@tea.texas.gov::213b083c-ad80-470c-9cbe-152da42b0b39" providerId="AD" clId="Web-{744A9A64-FA4E-8132-41B0-ECEE0E525A46}" dt="2023-08-09T13:33:14.765" v="767"/>
          <ac:spMkLst>
            <pc:docMk/>
            <pc:sldMk cId="1828717764" sldId="2659"/>
            <ac:spMk id="17" creationId="{9511C7BC-B990-9922-93EC-2482028647B4}"/>
          </ac:spMkLst>
        </pc:spChg>
        <pc:spChg chg="add del mod">
          <ac:chgData name="LaBounty, Steven" userId="S::steven.labounty@tea.texas.gov::213b083c-ad80-470c-9cbe-152da42b0b39" providerId="AD" clId="Web-{744A9A64-FA4E-8132-41B0-ECEE0E525A46}" dt="2023-08-09T13:33:24.406" v="771"/>
          <ac:spMkLst>
            <pc:docMk/>
            <pc:sldMk cId="1828717764" sldId="2659"/>
            <ac:spMk id="19" creationId="{C5D13148-83A4-1CAE-6EE9-E5A038450C68}"/>
          </ac:spMkLst>
        </pc:spChg>
        <pc:spChg chg="add del mod">
          <ac:chgData name="LaBounty, Steven" userId="S::steven.labounty@tea.texas.gov::213b083c-ad80-470c-9cbe-152da42b0b39" providerId="AD" clId="Web-{744A9A64-FA4E-8132-41B0-ECEE0E525A46}" dt="2023-08-09T13:34:13.079" v="795"/>
          <ac:spMkLst>
            <pc:docMk/>
            <pc:sldMk cId="1828717764" sldId="2659"/>
            <ac:spMk id="21" creationId="{B011EBF5-E550-A015-5600-AFF6B5C65518}"/>
          </ac:spMkLst>
        </pc:spChg>
        <pc:spChg chg="add del">
          <ac:chgData name="LaBounty, Steven" userId="S::steven.labounty@tea.texas.gov::213b083c-ad80-470c-9cbe-152da42b0b39" providerId="AD" clId="Web-{744A9A64-FA4E-8132-41B0-ECEE0E525A46}" dt="2023-08-09T13:33:32.516" v="777"/>
          <ac:spMkLst>
            <pc:docMk/>
            <pc:sldMk cId="1828717764" sldId="2659"/>
            <ac:spMk id="23" creationId="{0C166E43-8281-509B-6C34-FE2E0AD6745F}"/>
          </ac:spMkLst>
        </pc:spChg>
        <pc:spChg chg="add del mod">
          <ac:chgData name="LaBounty, Steven" userId="S::steven.labounty@tea.texas.gov::213b083c-ad80-470c-9cbe-152da42b0b39" providerId="AD" clId="Web-{744A9A64-FA4E-8132-41B0-ECEE0E525A46}" dt="2023-08-09T13:33:49.454" v="784"/>
          <ac:spMkLst>
            <pc:docMk/>
            <pc:sldMk cId="1828717764" sldId="2659"/>
            <ac:spMk id="25" creationId="{2EE95F2A-3D04-4AA3-7678-4666FFDE7DB4}"/>
          </ac:spMkLst>
        </pc:spChg>
        <pc:spChg chg="add del">
          <ac:chgData name="LaBounty, Steven" userId="S::steven.labounty@tea.texas.gov::213b083c-ad80-470c-9cbe-152da42b0b39" providerId="AD" clId="Web-{744A9A64-FA4E-8132-41B0-ECEE0E525A46}" dt="2023-08-09T13:33:33.797" v="778"/>
          <ac:spMkLst>
            <pc:docMk/>
            <pc:sldMk cId="1828717764" sldId="2659"/>
            <ac:spMk id="27" creationId="{8CFCA9C9-4393-1A6B-93DB-1CDAA72B42E9}"/>
          </ac:spMkLst>
        </pc:spChg>
        <pc:spChg chg="add del mod">
          <ac:chgData name="LaBounty, Steven" userId="S::steven.labounty@tea.texas.gov::213b083c-ad80-470c-9cbe-152da42b0b39" providerId="AD" clId="Web-{744A9A64-FA4E-8132-41B0-ECEE0E525A46}" dt="2023-08-09T13:33:50.891" v="785"/>
          <ac:spMkLst>
            <pc:docMk/>
            <pc:sldMk cId="1828717764" sldId="2659"/>
            <ac:spMk id="29" creationId="{8BE95CA7-AA15-347D-AA4A-0CFC503E6A70}"/>
          </ac:spMkLst>
        </pc:spChg>
        <pc:spChg chg="add del mod">
          <ac:chgData name="LaBounty, Steven" userId="S::steven.labounty@tea.texas.gov::213b083c-ad80-470c-9cbe-152da42b0b39" providerId="AD" clId="Web-{744A9A64-FA4E-8132-41B0-ECEE0E525A46}" dt="2023-08-09T13:34:12.485" v="794"/>
          <ac:spMkLst>
            <pc:docMk/>
            <pc:sldMk cId="1828717764" sldId="2659"/>
            <ac:spMk id="30" creationId="{1A2F8091-6008-1C1F-7233-2E83B179FD9E}"/>
          </ac:spMkLst>
        </pc:spChg>
        <pc:spChg chg="add del mod">
          <ac:chgData name="LaBounty, Steven" userId="S::steven.labounty@tea.texas.gov::213b083c-ad80-470c-9cbe-152da42b0b39" providerId="AD" clId="Web-{744A9A64-FA4E-8132-41B0-ECEE0E525A46}" dt="2023-08-09T13:34:11.767" v="793"/>
          <ac:spMkLst>
            <pc:docMk/>
            <pc:sldMk cId="1828717764" sldId="2659"/>
            <ac:spMk id="31" creationId="{1DB1E024-B5A6-47AA-6AAF-C3D009C1BA30}"/>
          </ac:spMkLst>
        </pc:spChg>
        <pc:spChg chg="add mod">
          <ac:chgData name="LaBounty, Steven" userId="S::steven.labounty@tea.texas.gov::213b083c-ad80-470c-9cbe-152da42b0b39" providerId="AD" clId="Web-{744A9A64-FA4E-8132-41B0-ECEE0E525A46}" dt="2023-08-09T13:39:15.807" v="1230" actId="20577"/>
          <ac:spMkLst>
            <pc:docMk/>
            <pc:sldMk cId="1828717764" sldId="2659"/>
            <ac:spMk id="32" creationId="{DE9CD695-9412-F407-BC40-6D562F56EAE1}"/>
          </ac:spMkLst>
        </pc:spChg>
        <pc:spChg chg="add del mod">
          <ac:chgData name="LaBounty, Steven" userId="S::steven.labounty@tea.texas.gov::213b083c-ad80-470c-9cbe-152da42b0b39" providerId="AD" clId="Web-{744A9A64-FA4E-8132-41B0-ECEE0E525A46}" dt="2023-08-09T13:34:33.127" v="804"/>
          <ac:spMkLst>
            <pc:docMk/>
            <pc:sldMk cId="1828717764" sldId="2659"/>
            <ac:spMk id="33" creationId="{DF31375D-F2DC-3DD2-914D-4F3E82030389}"/>
          </ac:spMkLst>
        </pc:spChg>
        <pc:spChg chg="add del mod">
          <ac:chgData name="LaBounty, Steven" userId="S::steven.labounty@tea.texas.gov::213b083c-ad80-470c-9cbe-152da42b0b39" providerId="AD" clId="Web-{744A9A64-FA4E-8132-41B0-ECEE0E525A46}" dt="2023-08-09T13:34:33.486" v="805"/>
          <ac:spMkLst>
            <pc:docMk/>
            <pc:sldMk cId="1828717764" sldId="2659"/>
            <ac:spMk id="34" creationId="{DF31375D-F2DC-3DD2-914D-4F3E82030389}"/>
          </ac:spMkLst>
        </pc:spChg>
        <pc:spChg chg="add mod">
          <ac:chgData name="LaBounty, Steven" userId="S::steven.labounty@tea.texas.gov::213b083c-ad80-470c-9cbe-152da42b0b39" providerId="AD" clId="Web-{744A9A64-FA4E-8132-41B0-ECEE0E525A46}" dt="2023-08-09T13:36:45.505" v="972" actId="20577"/>
          <ac:spMkLst>
            <pc:docMk/>
            <pc:sldMk cId="1828717764" sldId="2659"/>
            <ac:spMk id="35" creationId="{B69B51AE-7EC9-6FD5-EE88-1CBE2C39FB05}"/>
          </ac:spMkLst>
        </pc:spChg>
        <pc:spChg chg="add mod">
          <ac:chgData name="LaBounty, Steven" userId="S::steven.labounty@tea.texas.gov::213b083c-ad80-470c-9cbe-152da42b0b39" providerId="AD" clId="Web-{744A9A64-FA4E-8132-41B0-ECEE0E525A46}" dt="2023-08-09T13:38:50.712" v="1165" actId="20577"/>
          <ac:spMkLst>
            <pc:docMk/>
            <pc:sldMk cId="1828717764" sldId="2659"/>
            <ac:spMk id="36" creationId="{2DBBF649-DF68-22F4-7828-3A215B0C6CE2}"/>
          </ac:spMkLst>
        </pc:spChg>
        <pc:spChg chg="add mod">
          <ac:chgData name="LaBounty, Steven" userId="S::steven.labounty@tea.texas.gov::213b083c-ad80-470c-9cbe-152da42b0b39" providerId="AD" clId="Web-{744A9A64-FA4E-8132-41B0-ECEE0E525A46}" dt="2023-08-09T13:38:22.758" v="1155"/>
          <ac:spMkLst>
            <pc:docMk/>
            <pc:sldMk cId="1828717764" sldId="2659"/>
            <ac:spMk id="37" creationId="{19F5FDB1-459B-6316-BD6C-D0B77EB982D4}"/>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744A9A64-FA4E-8132-41B0-ECEE0E525A46}" dt="2023-08-09T14:10:37.938" v="1505"/>
              <pc2:cmMkLst xmlns:pc2="http://schemas.microsoft.com/office/powerpoint/2019/9/main/command">
                <pc:docMk/>
                <pc:sldMk cId="1828717764" sldId="2659"/>
                <pc2:cmMk id="{16280CA6-314E-4A49-A7D5-A79B8EF2F9F4}"/>
              </pc2:cmMkLst>
              <pc226:cmRplyChg chg="add">
                <pc226:chgData name="LaBounty, Steven" userId="S::steven.labounty@tea.texas.gov::213b083c-ad80-470c-9cbe-152da42b0b39" providerId="AD" clId="Web-{744A9A64-FA4E-8132-41B0-ECEE0E525A46}" dt="2023-08-09T14:10:37.938" v="1505"/>
                <pc2:cmRplyMkLst xmlns:pc2="http://schemas.microsoft.com/office/powerpoint/2019/9/main/command">
                  <pc:docMk/>
                  <pc:sldMk cId="1828717764" sldId="2659"/>
                  <pc2:cmMk id="{16280CA6-314E-4A49-A7D5-A79B8EF2F9F4}"/>
                  <pc2:cmRplyMk id="{BFE428DB-6C6F-4DF1-AC32-6F02710B9132}"/>
                </pc2:cmRplyMkLst>
              </pc226:cmRplyChg>
            </pc226:cmChg>
          </p:ext>
        </pc:extLst>
      </pc:sldChg>
      <pc:sldChg chg="add mod ord replId modShow">
        <pc:chgData name="LaBounty, Steven" userId="S::steven.labounty@tea.texas.gov::213b083c-ad80-470c-9cbe-152da42b0b39" providerId="AD" clId="Web-{744A9A64-FA4E-8132-41B0-ECEE0E525A46}" dt="2023-08-09T13:42:50.453" v="1435"/>
        <pc:sldMkLst>
          <pc:docMk/>
          <pc:sldMk cId="2895892080" sldId="2660"/>
        </pc:sldMkLst>
      </pc:sldChg>
      <pc:sldChg chg="modSp add replId modNotes">
        <pc:chgData name="LaBounty, Steven" userId="S::steven.labounty@tea.texas.gov::213b083c-ad80-470c-9cbe-152da42b0b39" providerId="AD" clId="Web-{744A9A64-FA4E-8132-41B0-ECEE0E525A46}" dt="2023-08-09T13:42:40.906" v="1434" actId="20577"/>
        <pc:sldMkLst>
          <pc:docMk/>
          <pc:sldMk cId="47488345" sldId="2661"/>
        </pc:sldMkLst>
        <pc:spChg chg="mod">
          <ac:chgData name="LaBounty, Steven" userId="S::steven.labounty@tea.texas.gov::213b083c-ad80-470c-9cbe-152da42b0b39" providerId="AD" clId="Web-{744A9A64-FA4E-8132-41B0-ECEE0E525A46}" dt="2023-08-09T13:39:32.057" v="1242" actId="14100"/>
          <ac:spMkLst>
            <pc:docMk/>
            <pc:sldMk cId="47488345" sldId="2661"/>
            <ac:spMk id="2" creationId="{20F14B2D-07A3-9729-CF89-AFDC429F57FE}"/>
          </ac:spMkLst>
        </pc:spChg>
        <pc:spChg chg="mod">
          <ac:chgData name="LaBounty, Steven" userId="S::steven.labounty@tea.texas.gov::213b083c-ad80-470c-9cbe-152da42b0b39" providerId="AD" clId="Web-{744A9A64-FA4E-8132-41B0-ECEE0E525A46}" dt="2023-08-09T13:40:56.731" v="1284" actId="20577"/>
          <ac:spMkLst>
            <pc:docMk/>
            <pc:sldMk cId="47488345" sldId="2661"/>
            <ac:spMk id="32" creationId="{DE9CD695-9412-F407-BC40-6D562F56EAE1}"/>
          </ac:spMkLst>
        </pc:spChg>
        <pc:spChg chg="mod">
          <ac:chgData name="LaBounty, Steven" userId="S::steven.labounty@tea.texas.gov::213b083c-ad80-470c-9cbe-152da42b0b39" providerId="AD" clId="Web-{744A9A64-FA4E-8132-41B0-ECEE0E525A46}" dt="2023-08-09T13:41:35.670" v="1348" actId="20577"/>
          <ac:spMkLst>
            <pc:docMk/>
            <pc:sldMk cId="47488345" sldId="2661"/>
            <ac:spMk id="35" creationId="{B69B51AE-7EC9-6FD5-EE88-1CBE2C39FB05}"/>
          </ac:spMkLst>
        </pc:spChg>
        <pc:spChg chg="mod">
          <ac:chgData name="LaBounty, Steven" userId="S::steven.labounty@tea.texas.gov::213b083c-ad80-470c-9cbe-152da42b0b39" providerId="AD" clId="Web-{744A9A64-FA4E-8132-41B0-ECEE0E525A46}" dt="2023-08-09T13:42:03.983" v="1396" actId="20577"/>
          <ac:spMkLst>
            <pc:docMk/>
            <pc:sldMk cId="47488345" sldId="2661"/>
            <ac:spMk id="36" creationId="{2DBBF649-DF68-22F4-7828-3A215B0C6CE2}"/>
          </ac:spMkLst>
        </pc:spChg>
        <pc:spChg chg="mod">
          <ac:chgData name="LaBounty, Steven" userId="S::steven.labounty@tea.texas.gov::213b083c-ad80-470c-9cbe-152da42b0b39" providerId="AD" clId="Web-{744A9A64-FA4E-8132-41B0-ECEE0E525A46}" dt="2023-08-09T13:42:40.906" v="1434" actId="20577"/>
          <ac:spMkLst>
            <pc:docMk/>
            <pc:sldMk cId="47488345" sldId="2661"/>
            <ac:spMk id="37" creationId="{19F5FDB1-459B-6316-BD6C-D0B77EB982D4}"/>
          </ac:spMkLst>
        </pc:spChg>
      </pc:sldChg>
    </pc:docChg>
  </pc:docChgLst>
  <pc:docChgLst>
    <pc:chgData name="Brown, Cody" userId="S::cody.brown@tea.texas.gov::2edf2639-e9e8-4979-8714-43e686c0a899" providerId="AD" clId="Web-{F0A536BC-AAD1-CB36-413F-09591375E12F}"/>
    <pc:docChg chg="">
      <pc:chgData name="Brown, Cody" userId="S::cody.brown@tea.texas.gov::2edf2639-e9e8-4979-8714-43e686c0a899" providerId="AD" clId="Web-{F0A536BC-AAD1-CB36-413F-09591375E12F}" dt="2023-08-09T20:17:13.122" v="1"/>
      <pc:docMkLst>
        <pc:docMk/>
      </pc:docMkLst>
      <pc:sldChg chg="addCm">
        <pc:chgData name="Brown, Cody" userId="S::cody.brown@tea.texas.gov::2edf2639-e9e8-4979-8714-43e686c0a899" providerId="AD" clId="Web-{F0A536BC-AAD1-CB36-413F-09591375E12F}" dt="2023-08-09T20:17:13.122" v="1"/>
        <pc:sldMkLst>
          <pc:docMk/>
          <pc:sldMk cId="2408091502" sldId="2655"/>
        </pc:sldMkLst>
        <pc:extLst>
          <p:ext xmlns:p="http://schemas.openxmlformats.org/presentationml/2006/main" uri="{D6D511B9-2390-475A-947B-AFAB55BFBCF1}">
            <pc226:cmChg xmlns:pc226="http://schemas.microsoft.com/office/powerpoint/2022/06/main/command" chg="add">
              <pc226:chgData name="Brown, Cody" userId="S::cody.brown@tea.texas.gov::2edf2639-e9e8-4979-8714-43e686c0a899" providerId="AD" clId="Web-{F0A536BC-AAD1-CB36-413F-09591375E12F}" dt="2023-08-09T20:16:18.337" v="0"/>
              <pc2:cmMkLst xmlns:pc2="http://schemas.microsoft.com/office/powerpoint/2019/9/main/command">
                <pc:docMk/>
                <pc:sldMk cId="2408091502" sldId="2655"/>
                <pc2:cmMk id="{EDF96772-F143-4DBC-928E-09B9980DFEB6}"/>
              </pc2:cmMkLst>
            </pc226:cmChg>
            <pc226:cmChg xmlns:pc226="http://schemas.microsoft.com/office/powerpoint/2022/06/main/command" chg="add">
              <pc226:chgData name="Brown, Cody" userId="S::cody.brown@tea.texas.gov::2edf2639-e9e8-4979-8714-43e686c0a899" providerId="AD" clId="Web-{F0A536BC-AAD1-CB36-413F-09591375E12F}" dt="2023-08-09T20:17:13.122" v="1"/>
              <pc2:cmMkLst xmlns:pc2="http://schemas.microsoft.com/office/powerpoint/2019/9/main/command">
                <pc:docMk/>
                <pc:sldMk cId="2408091502" sldId="2655"/>
                <pc2:cmMk id="{1D23C5AC-DE0A-47A9-A130-0FB7F5FD24BE}"/>
              </pc2:cmMkLst>
            </pc226:cmChg>
          </p:ext>
        </pc:extLst>
      </pc:sldChg>
    </pc:docChg>
  </pc:docChgLst>
  <pc:docChgLst>
    <pc:chgData name="Jordan, Sarah" userId="b981e112-628c-4343-a7e6-87adfd7414d4" providerId="ADAL" clId="{93B983D1-059F-4768-AF53-8E7C53B401F3}"/>
    <pc:docChg chg="custSel modSld sldOrd">
      <pc:chgData name="Jordan, Sarah" userId="b981e112-628c-4343-a7e6-87adfd7414d4" providerId="ADAL" clId="{93B983D1-059F-4768-AF53-8E7C53B401F3}" dt="2023-07-25T15:45:30.026" v="178"/>
      <pc:docMkLst>
        <pc:docMk/>
      </pc:docMkLst>
      <pc:sldChg chg="addCm">
        <pc:chgData name="Jordan, Sarah" userId="b981e112-628c-4343-a7e6-87adfd7414d4" providerId="ADAL" clId="{93B983D1-059F-4768-AF53-8E7C53B401F3}" dt="2023-07-25T15:38:56.923" v="149"/>
        <pc:sldMkLst>
          <pc:docMk/>
          <pc:sldMk cId="3929767673" sldId="2454"/>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8:56.923" v="149"/>
              <pc2:cmMkLst xmlns:pc2="http://schemas.microsoft.com/office/powerpoint/2019/9/main/command">
                <pc:docMk/>
                <pc:sldMk cId="3929767673" sldId="2454"/>
                <pc2:cmMk id="{E7C4441F-1ECA-4B3D-A3A7-1D5250BBBAB4}"/>
              </pc2:cmMkLst>
            </pc226:cmChg>
          </p:ext>
        </pc:extLst>
      </pc:sldChg>
      <pc:sldChg chg="addCm">
        <pc:chgData name="Jordan, Sarah" userId="b981e112-628c-4343-a7e6-87adfd7414d4" providerId="ADAL" clId="{93B983D1-059F-4768-AF53-8E7C53B401F3}" dt="2023-07-25T15:11:15.028" v="4"/>
        <pc:sldMkLst>
          <pc:docMk/>
          <pc:sldMk cId="21629413" sldId="2482"/>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1:15.028" v="4"/>
              <pc2:cmMkLst xmlns:pc2="http://schemas.microsoft.com/office/powerpoint/2019/9/main/command">
                <pc:docMk/>
                <pc:sldMk cId="21629413" sldId="2482"/>
                <pc2:cmMk id="{EB603DAC-E663-4525-8117-5E0DC400A72D}"/>
              </pc2:cmMkLst>
            </pc226:cmChg>
          </p:ext>
        </pc:extLst>
      </pc:sldChg>
      <pc:sldChg chg="addCm">
        <pc:chgData name="Jordan, Sarah" userId="b981e112-628c-4343-a7e6-87adfd7414d4" providerId="ADAL" clId="{93B983D1-059F-4768-AF53-8E7C53B401F3}" dt="2023-07-25T15:16:55.392" v="7"/>
        <pc:sldMkLst>
          <pc:docMk/>
          <pc:sldMk cId="1961273586" sldId="2492"/>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6:55.392" v="7"/>
              <pc2:cmMkLst xmlns:pc2="http://schemas.microsoft.com/office/powerpoint/2019/9/main/command">
                <pc:docMk/>
                <pc:sldMk cId="1961273586" sldId="2492"/>
                <pc2:cmMk id="{EAC67F02-975D-46A0-9EAF-144BC1F5BE18}"/>
              </pc2:cmMkLst>
            </pc226:cmChg>
          </p:ext>
        </pc:extLst>
      </pc:sldChg>
      <pc:sldChg chg="ord addCm">
        <pc:chgData name="Jordan, Sarah" userId="b981e112-628c-4343-a7e6-87adfd7414d4" providerId="ADAL" clId="{93B983D1-059F-4768-AF53-8E7C53B401F3}" dt="2023-07-25T15:10:30.760" v="2"/>
        <pc:sldMkLst>
          <pc:docMk/>
          <pc:sldMk cId="3602024569" sldId="2499"/>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0:16.493" v="0"/>
              <pc2:cmMkLst xmlns:pc2="http://schemas.microsoft.com/office/powerpoint/2019/9/main/command">
                <pc:docMk/>
                <pc:sldMk cId="3602024569" sldId="2499"/>
                <pc2:cmMk id="{3198054F-855A-4D1B-9B11-12C585FD2E80}"/>
              </pc2:cmMkLst>
            </pc226:cmChg>
          </p:ext>
        </pc:extLst>
      </pc:sldChg>
      <pc:sldChg chg="addCm modCm">
        <pc:chgData name="Jordan, Sarah" userId="b981e112-628c-4343-a7e6-87adfd7414d4" providerId="ADAL" clId="{93B983D1-059F-4768-AF53-8E7C53B401F3}" dt="2023-07-25T15:34:47.667" v="145"/>
        <pc:sldMkLst>
          <pc:docMk/>
          <pc:sldMk cId="1510127040" sldId="2507"/>
        </pc:sldMkLst>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93B983D1-059F-4768-AF53-8E7C53B401F3}" dt="2023-07-25T15:34:47.667" v="145"/>
              <pc2:cmMkLst xmlns:pc2="http://schemas.microsoft.com/office/powerpoint/2019/9/main/command">
                <pc:docMk/>
                <pc:sldMk cId="1510127040" sldId="2507"/>
                <pc2:cmMk id="{EE0971EE-21BB-4846-A3F3-B1B95029C7C2}"/>
              </pc2:cmMkLst>
            </pc226:cmChg>
          </p:ext>
        </pc:extLst>
      </pc:sldChg>
      <pc:sldChg chg="modSp mod">
        <pc:chgData name="Jordan, Sarah" userId="b981e112-628c-4343-a7e6-87adfd7414d4" providerId="ADAL" clId="{93B983D1-059F-4768-AF53-8E7C53B401F3}" dt="2023-07-25T15:28:15.805" v="92" actId="20577"/>
        <pc:sldMkLst>
          <pc:docMk/>
          <pc:sldMk cId="853724919" sldId="2510"/>
        </pc:sldMkLst>
        <pc:spChg chg="mod">
          <ac:chgData name="Jordan, Sarah" userId="b981e112-628c-4343-a7e6-87adfd7414d4" providerId="ADAL" clId="{93B983D1-059F-4768-AF53-8E7C53B401F3}" dt="2023-07-25T15:28:15.805" v="92" actId="20577"/>
          <ac:spMkLst>
            <pc:docMk/>
            <pc:sldMk cId="853724919" sldId="2510"/>
            <ac:spMk id="2" creationId="{400BFB42-599A-C427-5D40-CF5D40F810F2}"/>
          </ac:spMkLst>
        </pc:spChg>
      </pc:sldChg>
      <pc:sldChg chg="addCm">
        <pc:chgData name="Jordan, Sarah" userId="b981e112-628c-4343-a7e6-87adfd7414d4" providerId="ADAL" clId="{93B983D1-059F-4768-AF53-8E7C53B401F3}" dt="2023-07-25T15:29:40.737" v="93"/>
        <pc:sldMkLst>
          <pc:docMk/>
          <pc:sldMk cId="3573556653" sldId="2513"/>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9:40.737" v="93"/>
              <pc2:cmMkLst xmlns:pc2="http://schemas.microsoft.com/office/powerpoint/2019/9/main/command">
                <pc:docMk/>
                <pc:sldMk cId="3573556653" sldId="2513"/>
                <pc2:cmMk id="{79BEC05E-9017-47AF-A715-93B265B48CC5}"/>
              </pc2:cmMkLst>
            </pc226:cmChg>
          </p:ext>
        </pc:extLst>
      </pc:sldChg>
      <pc:sldChg chg="addCm">
        <pc:chgData name="Jordan, Sarah" userId="b981e112-628c-4343-a7e6-87adfd7414d4" providerId="ADAL" clId="{93B983D1-059F-4768-AF53-8E7C53B401F3}" dt="2023-07-25T15:31:54.220" v="94"/>
        <pc:sldMkLst>
          <pc:docMk/>
          <pc:sldMk cId="218850231" sldId="2517"/>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1:54.220" v="94"/>
              <pc2:cmMkLst xmlns:pc2="http://schemas.microsoft.com/office/powerpoint/2019/9/main/command">
                <pc:docMk/>
                <pc:sldMk cId="218850231" sldId="2517"/>
                <pc2:cmMk id="{41DDDB49-FEB0-40E8-87EA-126E92D6E688}"/>
              </pc2:cmMkLst>
            </pc226:cmChg>
          </p:ext>
        </pc:extLst>
      </pc:sldChg>
      <pc:sldChg chg="addCm">
        <pc:chgData name="Jordan, Sarah" userId="b981e112-628c-4343-a7e6-87adfd7414d4" providerId="ADAL" clId="{93B983D1-059F-4768-AF53-8E7C53B401F3}" dt="2023-07-25T15:20:37.957" v="11"/>
        <pc:sldMkLst>
          <pc:docMk/>
          <pc:sldMk cId="3725523536" sldId="2525"/>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0:37.957" v="11"/>
              <pc2:cmMkLst xmlns:pc2="http://schemas.microsoft.com/office/powerpoint/2019/9/main/command">
                <pc:docMk/>
                <pc:sldMk cId="3725523536" sldId="2525"/>
                <pc2:cmMk id="{458B57C0-090D-47DC-9E82-72A2BB72C1A2}"/>
              </pc2:cmMkLst>
            </pc226:cmChg>
          </p:ext>
        </pc:extLst>
      </pc:sldChg>
      <pc:sldChg chg="addCm">
        <pc:chgData name="Jordan, Sarah" userId="b981e112-628c-4343-a7e6-87adfd7414d4" providerId="ADAL" clId="{93B983D1-059F-4768-AF53-8E7C53B401F3}" dt="2023-07-25T15:16:14.498" v="6"/>
        <pc:sldMkLst>
          <pc:docMk/>
          <pc:sldMk cId="172582002" sldId="2527"/>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6:14.498" v="6"/>
              <pc2:cmMkLst xmlns:pc2="http://schemas.microsoft.com/office/powerpoint/2019/9/main/command">
                <pc:docMk/>
                <pc:sldMk cId="172582002" sldId="2527"/>
                <pc2:cmMk id="{B031ABEB-5861-4D91-8EC0-1778910C2FFA}"/>
              </pc2:cmMkLst>
            </pc226:cmChg>
          </p:ext>
        </pc:extLst>
      </pc:sldChg>
      <pc:sldChg chg="addCm">
        <pc:chgData name="Jordan, Sarah" userId="b981e112-628c-4343-a7e6-87adfd7414d4" providerId="ADAL" clId="{93B983D1-059F-4768-AF53-8E7C53B401F3}" dt="2023-07-25T15:25:05.697" v="14"/>
        <pc:sldMkLst>
          <pc:docMk/>
          <pc:sldMk cId="1847525596" sldId="2534"/>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5:05.697" v="14"/>
              <pc2:cmMkLst xmlns:pc2="http://schemas.microsoft.com/office/powerpoint/2019/9/main/command">
                <pc:docMk/>
                <pc:sldMk cId="1847525596" sldId="2534"/>
                <pc2:cmMk id="{D70F3C07-F5C9-4AF5-B592-1EA82B708472}"/>
              </pc2:cmMkLst>
            </pc226:cmChg>
          </p:ext>
        </pc:extLst>
      </pc:sldChg>
      <pc:sldChg chg="addCm">
        <pc:chgData name="Jordan, Sarah" userId="b981e112-628c-4343-a7e6-87adfd7414d4" providerId="ADAL" clId="{93B983D1-059F-4768-AF53-8E7C53B401F3}" dt="2023-07-25T15:27:39.033" v="75"/>
        <pc:sldMkLst>
          <pc:docMk/>
          <pc:sldMk cId="3100772203" sldId="2539"/>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7:39.033" v="75"/>
              <pc2:cmMkLst xmlns:pc2="http://schemas.microsoft.com/office/powerpoint/2019/9/main/command">
                <pc:docMk/>
                <pc:sldMk cId="3100772203" sldId="2539"/>
                <pc2:cmMk id="{3F69C21B-0612-4F45-BE51-22A26BC1A53F}"/>
              </pc2:cmMkLst>
            </pc226:cmChg>
          </p:ext>
        </pc:extLst>
      </pc:sldChg>
      <pc:sldChg chg="addCm">
        <pc:chgData name="Jordan, Sarah" userId="b981e112-628c-4343-a7e6-87adfd7414d4" providerId="ADAL" clId="{93B983D1-059F-4768-AF53-8E7C53B401F3}" dt="2023-07-25T15:36:14.185" v="146"/>
        <pc:sldMkLst>
          <pc:docMk/>
          <pc:sldMk cId="715519591" sldId="2549"/>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6:14.185" v="146"/>
              <pc2:cmMkLst xmlns:pc2="http://schemas.microsoft.com/office/powerpoint/2019/9/main/command">
                <pc:docMk/>
                <pc:sldMk cId="715519591" sldId="2549"/>
                <pc2:cmMk id="{1B79D463-06E4-4EA6-880E-922886389132}"/>
              </pc2:cmMkLst>
            </pc226:cmChg>
          </p:ext>
        </pc:extLst>
      </pc:sldChg>
      <pc:sldChg chg="modSp mod addCm">
        <pc:chgData name="Jordan, Sarah" userId="b981e112-628c-4343-a7e6-87adfd7414d4" providerId="ADAL" clId="{93B983D1-059F-4768-AF53-8E7C53B401F3}" dt="2023-07-25T15:28:03.694" v="77"/>
        <pc:sldMkLst>
          <pc:docMk/>
          <pc:sldMk cId="2083681093" sldId="2563"/>
        </pc:sldMkLst>
        <pc:spChg chg="mod">
          <ac:chgData name="Jordan, Sarah" userId="b981e112-628c-4343-a7e6-87adfd7414d4" providerId="ADAL" clId="{93B983D1-059F-4768-AF53-8E7C53B401F3}" dt="2023-07-25T15:26:46.509" v="74" actId="20577"/>
          <ac:spMkLst>
            <pc:docMk/>
            <pc:sldMk cId="2083681093" sldId="2563"/>
            <ac:spMk id="2" creationId="{D3098A8C-E78F-E5B9-2EC4-7A9667F3A757}"/>
          </ac:spMkLst>
        </pc:spChg>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8:03.694" v="77"/>
              <pc2:cmMkLst xmlns:pc2="http://schemas.microsoft.com/office/powerpoint/2019/9/main/command">
                <pc:docMk/>
                <pc:sldMk cId="2083681093" sldId="2563"/>
                <pc2:cmMk id="{FC844A0C-A27A-4BC6-81B1-C73DE9230164}"/>
              </pc2:cmMkLst>
            </pc226:cmChg>
          </p:ext>
        </pc:extLst>
      </pc:sldChg>
      <pc:sldChg chg="addCm">
        <pc:chgData name="Jordan, Sarah" userId="b981e112-628c-4343-a7e6-87adfd7414d4" providerId="ADAL" clId="{93B983D1-059F-4768-AF53-8E7C53B401F3}" dt="2023-07-25T15:24:05.240" v="12"/>
        <pc:sldMkLst>
          <pc:docMk/>
          <pc:sldMk cId="4245469868" sldId="2567"/>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4:05.240" v="12"/>
              <pc2:cmMkLst xmlns:pc2="http://schemas.microsoft.com/office/powerpoint/2019/9/main/command">
                <pc:docMk/>
                <pc:sldMk cId="4245469868" sldId="2567"/>
                <pc2:cmMk id="{3C841870-D149-4FAE-8235-AFA9E10AA7A8}"/>
              </pc2:cmMkLst>
            </pc226:cmChg>
          </p:ext>
        </pc:extLst>
      </pc:sldChg>
      <pc:sldChg chg="modSp mod">
        <pc:chgData name="Jordan, Sarah" userId="b981e112-628c-4343-a7e6-87adfd7414d4" providerId="ADAL" clId="{93B983D1-059F-4768-AF53-8E7C53B401F3}" dt="2023-07-25T15:26:02.636" v="34" actId="20577"/>
        <pc:sldMkLst>
          <pc:docMk/>
          <pc:sldMk cId="615874342" sldId="2568"/>
        </pc:sldMkLst>
        <pc:spChg chg="mod">
          <ac:chgData name="Jordan, Sarah" userId="b981e112-628c-4343-a7e6-87adfd7414d4" providerId="ADAL" clId="{93B983D1-059F-4768-AF53-8E7C53B401F3}" dt="2023-07-25T15:26:02.636" v="34" actId="20577"/>
          <ac:spMkLst>
            <pc:docMk/>
            <pc:sldMk cId="615874342" sldId="2568"/>
            <ac:spMk id="2" creationId="{D3098A8C-E78F-E5B9-2EC4-7A9667F3A757}"/>
          </ac:spMkLst>
        </pc:spChg>
      </pc:sldChg>
      <pc:sldChg chg="addCm">
        <pc:chgData name="Jordan, Sarah" userId="b981e112-628c-4343-a7e6-87adfd7414d4" providerId="ADAL" clId="{93B983D1-059F-4768-AF53-8E7C53B401F3}" dt="2023-07-25T15:27:47.306" v="76"/>
        <pc:sldMkLst>
          <pc:docMk/>
          <pc:sldMk cId="3190214524" sldId="2570"/>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7:47.306" v="76"/>
              <pc2:cmMkLst xmlns:pc2="http://schemas.microsoft.com/office/powerpoint/2019/9/main/command">
                <pc:docMk/>
                <pc:sldMk cId="3190214524" sldId="2570"/>
                <pc2:cmMk id="{B6503EAF-12A8-4CB5-8F01-17E0361282E0}"/>
              </pc2:cmMkLst>
            </pc226:cmChg>
          </p:ext>
        </pc:extLst>
      </pc:sldChg>
      <pc:sldChg chg="addCm">
        <pc:chgData name="Jordan, Sarah" userId="b981e112-628c-4343-a7e6-87adfd7414d4" providerId="ADAL" clId="{93B983D1-059F-4768-AF53-8E7C53B401F3}" dt="2023-07-25T15:24:55.291" v="13"/>
        <pc:sldMkLst>
          <pc:docMk/>
          <pc:sldMk cId="2971450938" sldId="2577"/>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4:55.291" v="13"/>
              <pc2:cmMkLst xmlns:pc2="http://schemas.microsoft.com/office/powerpoint/2019/9/main/command">
                <pc:docMk/>
                <pc:sldMk cId="2971450938" sldId="2577"/>
                <pc2:cmMk id="{6050F186-7E1D-4B51-B88E-9F03A15C18AC}"/>
              </pc2:cmMkLst>
            </pc226:cmChg>
          </p:ext>
        </pc:extLst>
      </pc:sldChg>
      <pc:sldChg chg="addCm">
        <pc:chgData name="Jordan, Sarah" userId="b981e112-628c-4343-a7e6-87adfd7414d4" providerId="ADAL" clId="{93B983D1-059F-4768-AF53-8E7C53B401F3}" dt="2023-07-25T15:14:59.460" v="5"/>
        <pc:sldMkLst>
          <pc:docMk/>
          <pc:sldMk cId="1382723056" sldId="2578"/>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4:59.460" v="5"/>
              <pc2:cmMkLst xmlns:pc2="http://schemas.microsoft.com/office/powerpoint/2019/9/main/command">
                <pc:docMk/>
                <pc:sldMk cId="1382723056" sldId="2578"/>
                <pc2:cmMk id="{BBE973A4-B864-42B9-8FE9-7B97B61C9A2A}"/>
              </pc2:cmMkLst>
            </pc226:cmChg>
          </p:ext>
        </pc:extLst>
      </pc:sldChg>
      <pc:sldChg chg="addCm">
        <pc:chgData name="Jordan, Sarah" userId="b981e112-628c-4343-a7e6-87adfd7414d4" providerId="ADAL" clId="{93B983D1-059F-4768-AF53-8E7C53B401F3}" dt="2023-07-25T15:11:01.182" v="3"/>
        <pc:sldMkLst>
          <pc:docMk/>
          <pc:sldMk cId="668320579" sldId="2579"/>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11:01.182" v="3"/>
              <pc2:cmMkLst xmlns:pc2="http://schemas.microsoft.com/office/powerpoint/2019/9/main/command">
                <pc:docMk/>
                <pc:sldMk cId="668320579" sldId="2579"/>
                <pc2:cmMk id="{09FA2030-8F9B-4E8A-BCEE-CB54CAD48894}"/>
              </pc2:cmMkLst>
            </pc226:cmChg>
          </p:ext>
        </pc:extLst>
      </pc:sldChg>
      <pc:sldChg chg="modSp mod">
        <pc:chgData name="Jordan, Sarah" userId="b981e112-628c-4343-a7e6-87adfd7414d4" providerId="ADAL" clId="{93B983D1-059F-4768-AF53-8E7C53B401F3}" dt="2023-07-25T15:17:35.237" v="8" actId="20577"/>
        <pc:sldMkLst>
          <pc:docMk/>
          <pc:sldMk cId="2358167777" sldId="2582"/>
        </pc:sldMkLst>
        <pc:spChg chg="mod">
          <ac:chgData name="Jordan, Sarah" userId="b981e112-628c-4343-a7e6-87adfd7414d4" providerId="ADAL" clId="{93B983D1-059F-4768-AF53-8E7C53B401F3}" dt="2023-07-25T15:17:35.237" v="8" actId="20577"/>
          <ac:spMkLst>
            <pc:docMk/>
            <pc:sldMk cId="2358167777" sldId="2582"/>
            <ac:spMk id="4" creationId="{B0DAEF74-533A-0413-2ECA-55E00F496580}"/>
          </ac:spMkLst>
        </pc:spChg>
      </pc:sldChg>
      <pc:sldChg chg="modSp mod addCm modCm">
        <pc:chgData name="Jordan, Sarah" userId="b981e112-628c-4343-a7e6-87adfd7414d4" providerId="ADAL" clId="{93B983D1-059F-4768-AF53-8E7C53B401F3}" dt="2023-07-25T15:45:30.026" v="178"/>
        <pc:sldMkLst>
          <pc:docMk/>
          <pc:sldMk cId="1481831610" sldId="2586"/>
        </pc:sldMkLst>
        <pc:spChg chg="mod">
          <ac:chgData name="Jordan, Sarah" userId="b981e112-628c-4343-a7e6-87adfd7414d4" providerId="ADAL" clId="{93B983D1-059F-4768-AF53-8E7C53B401F3}" dt="2023-07-25T15:40:45.604" v="177" actId="20577"/>
          <ac:spMkLst>
            <pc:docMk/>
            <pc:sldMk cId="1481831610" sldId="2586"/>
            <ac:spMk id="8" creationId="{90FA0782-3CE2-81A6-5D8D-1B378B87F66A}"/>
          </ac:spMkLst>
        </pc:spChg>
        <pc:spChg chg="mod">
          <ac:chgData name="Jordan, Sarah" userId="b981e112-628c-4343-a7e6-87adfd7414d4" providerId="ADAL" clId="{93B983D1-059F-4768-AF53-8E7C53B401F3}" dt="2023-07-25T15:39:45.868" v="154" actId="20577"/>
          <ac:spMkLst>
            <pc:docMk/>
            <pc:sldMk cId="1481831610" sldId="2586"/>
            <ac:spMk id="10" creationId="{CCE42E91-9369-4299-92C8-D25E3C0CC262}"/>
          </ac:spMkLst>
        </pc:spChg>
        <pc:spChg chg="mod">
          <ac:chgData name="Jordan, Sarah" userId="b981e112-628c-4343-a7e6-87adfd7414d4" providerId="ADAL" clId="{93B983D1-059F-4768-AF53-8E7C53B401F3}" dt="2023-07-25T15:40:06.426" v="161"/>
          <ac:spMkLst>
            <pc:docMk/>
            <pc:sldMk cId="1481831610" sldId="2586"/>
            <ac:spMk id="11" creationId="{55874C33-9E12-4A69-A6E2-E3D94650746B}"/>
          </ac:spMkLst>
        </pc:spChg>
        <pc:spChg chg="mod">
          <ac:chgData name="Jordan, Sarah" userId="b981e112-628c-4343-a7e6-87adfd7414d4" providerId="ADAL" clId="{93B983D1-059F-4768-AF53-8E7C53B401F3}" dt="2023-07-25T15:40:10.189" v="166" actId="20577"/>
          <ac:spMkLst>
            <pc:docMk/>
            <pc:sldMk cId="1481831610" sldId="2586"/>
            <ac:spMk id="12" creationId="{3ED9C5FA-0F1A-4210-9117-040EDF5C5BDF}"/>
          </ac:spMkLst>
        </pc:spChg>
        <pc:spChg chg="mod">
          <ac:chgData name="Jordan, Sarah" userId="b981e112-628c-4343-a7e6-87adfd7414d4" providerId="ADAL" clId="{93B983D1-059F-4768-AF53-8E7C53B401F3}" dt="2023-07-25T15:40:41.631" v="172" actId="20577"/>
          <ac:spMkLst>
            <pc:docMk/>
            <pc:sldMk cId="1481831610" sldId="2586"/>
            <ac:spMk id="13" creationId="{FF4E3FA7-F01F-46CC-8409-0590A0408EEE}"/>
          </ac:spMkLst>
        </pc:spChg>
        <pc:extLst>
          <p:ext xmlns:p="http://schemas.openxmlformats.org/presentationml/2006/main" uri="{D6D511B9-2390-475A-947B-AFAB55BFBCF1}">
            <pc226:cmChg xmlns:pc226="http://schemas.microsoft.com/office/powerpoint/2022/06/main/command" chg="add mod">
              <pc226:chgData name="Jordan, Sarah" userId="b981e112-628c-4343-a7e6-87adfd7414d4" providerId="ADAL" clId="{93B983D1-059F-4768-AF53-8E7C53B401F3}" dt="2023-07-25T15:45:30.026" v="178"/>
              <pc2:cmMkLst xmlns:pc2="http://schemas.microsoft.com/office/powerpoint/2019/9/main/command">
                <pc:docMk/>
                <pc:sldMk cId="1481831610" sldId="2586"/>
                <pc2:cmMk id="{192AC93D-9561-4156-97B5-56D5CBA101BF}"/>
              </pc2:cmMkLst>
            </pc226:cmChg>
          </p:ext>
        </pc:extLst>
      </pc:sldChg>
      <pc:sldChg chg="addCm">
        <pc:chgData name="Jordan, Sarah" userId="b981e112-628c-4343-a7e6-87adfd7414d4" providerId="ADAL" clId="{93B983D1-059F-4768-AF53-8E7C53B401F3}" dt="2023-07-25T15:38:23.015" v="147"/>
        <pc:sldMkLst>
          <pc:docMk/>
          <pc:sldMk cId="2412972057" sldId="2589"/>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8:23.015" v="147"/>
              <pc2:cmMkLst xmlns:pc2="http://schemas.microsoft.com/office/powerpoint/2019/9/main/command">
                <pc:docMk/>
                <pc:sldMk cId="2412972057" sldId="2589"/>
                <pc2:cmMk id="{D478F370-006B-4821-B5EC-6D3B7229CDF5}"/>
              </pc2:cmMkLst>
            </pc226:cmChg>
          </p:ext>
        </pc:extLst>
      </pc:sldChg>
      <pc:sldChg chg="addCm">
        <pc:chgData name="Jordan, Sarah" userId="b981e112-628c-4343-a7e6-87adfd7414d4" providerId="ADAL" clId="{93B983D1-059F-4768-AF53-8E7C53B401F3}" dt="2023-07-25T15:38:32.834" v="148"/>
        <pc:sldMkLst>
          <pc:docMk/>
          <pc:sldMk cId="2203711818" sldId="2590"/>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8:32.834" v="148"/>
              <pc2:cmMkLst xmlns:pc2="http://schemas.microsoft.com/office/powerpoint/2019/9/main/command">
                <pc:docMk/>
                <pc:sldMk cId="2203711818" sldId="2590"/>
                <pc2:cmMk id="{34F83C03-D061-4977-B3B3-3236A464D2FB}"/>
              </pc2:cmMkLst>
            </pc226:cmChg>
          </p:ext>
        </pc:extLst>
      </pc:sldChg>
      <pc:sldChg chg="modSp mod">
        <pc:chgData name="Jordan, Sarah" userId="b981e112-628c-4343-a7e6-87adfd7414d4" providerId="ADAL" clId="{93B983D1-059F-4768-AF53-8E7C53B401F3}" dt="2023-07-25T15:18:53.203" v="9" actId="20577"/>
        <pc:sldMkLst>
          <pc:docMk/>
          <pc:sldMk cId="1785616335" sldId="2591"/>
        </pc:sldMkLst>
        <pc:spChg chg="mod">
          <ac:chgData name="Jordan, Sarah" userId="b981e112-628c-4343-a7e6-87adfd7414d4" providerId="ADAL" clId="{93B983D1-059F-4768-AF53-8E7C53B401F3}" dt="2023-07-25T15:18:53.203" v="9" actId="20577"/>
          <ac:spMkLst>
            <pc:docMk/>
            <pc:sldMk cId="1785616335" sldId="2591"/>
            <ac:spMk id="4" creationId="{577984A2-D6CB-ED4E-2544-58B8374E9F2E}"/>
          </ac:spMkLst>
        </pc:spChg>
      </pc:sldChg>
      <pc:sldChg chg="addCm">
        <pc:chgData name="Jordan, Sarah" userId="b981e112-628c-4343-a7e6-87adfd7414d4" providerId="ADAL" clId="{93B983D1-059F-4768-AF53-8E7C53B401F3}" dt="2023-07-25T15:20:10.542" v="10"/>
        <pc:sldMkLst>
          <pc:docMk/>
          <pc:sldMk cId="2306811895" sldId="2593"/>
        </pc:sldMkLst>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20:10.542" v="10"/>
              <pc2:cmMkLst xmlns:pc2="http://schemas.microsoft.com/office/powerpoint/2019/9/main/command">
                <pc:docMk/>
                <pc:sldMk cId="2306811895" sldId="2593"/>
                <pc2:cmMk id="{F43D61F3-18D0-4E4C-A68D-CE560DA3EB87}"/>
              </pc2:cmMkLst>
            </pc226:cmChg>
          </p:ext>
        </pc:extLst>
      </pc:sldChg>
      <pc:sldChg chg="modSp mod addCm">
        <pc:chgData name="Jordan, Sarah" userId="b981e112-628c-4343-a7e6-87adfd7414d4" providerId="ADAL" clId="{93B983D1-059F-4768-AF53-8E7C53B401F3}" dt="2023-07-25T15:32:33.417" v="143"/>
        <pc:sldMkLst>
          <pc:docMk/>
          <pc:sldMk cId="790567102" sldId="2594"/>
        </pc:sldMkLst>
        <pc:spChg chg="mod">
          <ac:chgData name="Jordan, Sarah" userId="b981e112-628c-4343-a7e6-87adfd7414d4" providerId="ADAL" clId="{93B983D1-059F-4768-AF53-8E7C53B401F3}" dt="2023-07-25T15:32:19.185" v="142" actId="20577"/>
          <ac:spMkLst>
            <pc:docMk/>
            <pc:sldMk cId="790567102" sldId="2594"/>
            <ac:spMk id="2" creationId="{400BFB42-599A-C427-5D40-CF5D40F810F2}"/>
          </ac:spMkLst>
        </pc:spChg>
        <pc:extLst>
          <p:ext xmlns:p="http://schemas.openxmlformats.org/presentationml/2006/main" uri="{D6D511B9-2390-475A-947B-AFAB55BFBCF1}">
            <pc226:cmChg xmlns:pc226="http://schemas.microsoft.com/office/powerpoint/2022/06/main/command" chg="add">
              <pc226:chgData name="Jordan, Sarah" userId="b981e112-628c-4343-a7e6-87adfd7414d4" providerId="ADAL" clId="{93B983D1-059F-4768-AF53-8E7C53B401F3}" dt="2023-07-25T15:32:33.417" v="143"/>
              <pc2:cmMkLst xmlns:pc2="http://schemas.microsoft.com/office/powerpoint/2019/9/main/command">
                <pc:docMk/>
                <pc:sldMk cId="790567102" sldId="2594"/>
                <pc2:cmMk id="{90FEAA93-F330-4C00-BF4A-BD15AF859F1B}"/>
              </pc2:cmMkLst>
            </pc226:cmChg>
          </p:ext>
        </pc:extLst>
      </pc:sldChg>
    </pc:docChg>
  </pc:docChgLst>
  <pc:docChgLst>
    <pc:chgData name="Pariseau, Sara" userId="S::sara.pariseau@tea.texas.gov::2fcd2a50-e485-4f49-9913-b601f1f14a40" providerId="AD" clId="Web-{DA166522-F2CD-0E46-DED1-4781939CCE89}"/>
    <pc:docChg chg="addSld">
      <pc:chgData name="Pariseau, Sara" userId="S::sara.pariseau@tea.texas.gov::2fcd2a50-e485-4f49-9913-b601f1f14a40" providerId="AD" clId="Web-{DA166522-F2CD-0E46-DED1-4781939CCE89}" dt="2023-08-09T21:03:17.753" v="5"/>
      <pc:docMkLst>
        <pc:docMk/>
      </pc:docMkLst>
      <pc:sldChg chg="add">
        <pc:chgData name="Pariseau, Sara" userId="S::sara.pariseau@tea.texas.gov::2fcd2a50-e485-4f49-9913-b601f1f14a40" providerId="AD" clId="Web-{DA166522-F2CD-0E46-DED1-4781939CCE89}" dt="2023-08-09T21:03:17.441" v="0"/>
        <pc:sldMkLst>
          <pc:docMk/>
          <pc:sldMk cId="327030840" sldId="2666"/>
        </pc:sldMkLst>
      </pc:sldChg>
      <pc:sldChg chg="add">
        <pc:chgData name="Pariseau, Sara" userId="S::sara.pariseau@tea.texas.gov::2fcd2a50-e485-4f49-9913-b601f1f14a40" providerId="AD" clId="Web-{DA166522-F2CD-0E46-DED1-4781939CCE89}" dt="2023-08-09T21:03:17.519" v="1"/>
        <pc:sldMkLst>
          <pc:docMk/>
          <pc:sldMk cId="117151250" sldId="2667"/>
        </pc:sldMkLst>
      </pc:sldChg>
      <pc:sldChg chg="add">
        <pc:chgData name="Pariseau, Sara" userId="S::sara.pariseau@tea.texas.gov::2fcd2a50-e485-4f49-9913-b601f1f14a40" providerId="AD" clId="Web-{DA166522-F2CD-0E46-DED1-4781939CCE89}" dt="2023-08-09T21:03:17.581" v="2"/>
        <pc:sldMkLst>
          <pc:docMk/>
          <pc:sldMk cId="976469275" sldId="2668"/>
        </pc:sldMkLst>
      </pc:sldChg>
      <pc:sldChg chg="add">
        <pc:chgData name="Pariseau, Sara" userId="S::sara.pariseau@tea.texas.gov::2fcd2a50-e485-4f49-9913-b601f1f14a40" providerId="AD" clId="Web-{DA166522-F2CD-0E46-DED1-4781939CCE89}" dt="2023-08-09T21:03:17.628" v="3"/>
        <pc:sldMkLst>
          <pc:docMk/>
          <pc:sldMk cId="1171430814" sldId="2669"/>
        </pc:sldMkLst>
      </pc:sldChg>
      <pc:sldChg chg="add">
        <pc:chgData name="Pariseau, Sara" userId="S::sara.pariseau@tea.texas.gov::2fcd2a50-e485-4f49-9913-b601f1f14a40" providerId="AD" clId="Web-{DA166522-F2CD-0E46-DED1-4781939CCE89}" dt="2023-08-09T21:03:17.691" v="4"/>
        <pc:sldMkLst>
          <pc:docMk/>
          <pc:sldMk cId="2752374369" sldId="2670"/>
        </pc:sldMkLst>
      </pc:sldChg>
      <pc:sldChg chg="add">
        <pc:chgData name="Pariseau, Sara" userId="S::sara.pariseau@tea.texas.gov::2fcd2a50-e485-4f49-9913-b601f1f14a40" providerId="AD" clId="Web-{DA166522-F2CD-0E46-DED1-4781939CCE89}" dt="2023-08-09T21:03:17.753" v="5"/>
        <pc:sldMkLst>
          <pc:docMk/>
          <pc:sldMk cId="278430928" sldId="2671"/>
        </pc:sldMkLst>
      </pc:sldChg>
      <pc:sldMasterChg chg="addSldLayout">
        <pc:chgData name="Pariseau, Sara" userId="S::sara.pariseau@tea.texas.gov::2fcd2a50-e485-4f49-9913-b601f1f14a40" providerId="AD" clId="Web-{DA166522-F2CD-0E46-DED1-4781939CCE89}" dt="2023-08-09T21:03:17.441" v="0"/>
        <pc:sldMasterMkLst>
          <pc:docMk/>
          <pc:sldMasterMk cId="1298742499" sldId="2147483686"/>
        </pc:sldMasterMkLst>
        <pc:sldLayoutChg chg="add">
          <pc:chgData name="Pariseau, Sara" userId="S::sara.pariseau@tea.texas.gov::2fcd2a50-e485-4f49-9913-b601f1f14a40" providerId="AD" clId="Web-{DA166522-F2CD-0E46-DED1-4781939CCE89}" dt="2023-08-09T21:03:17.441" v="0"/>
          <pc:sldLayoutMkLst>
            <pc:docMk/>
            <pc:sldMasterMk cId="1298742499" sldId="2147483686"/>
            <pc:sldLayoutMk cId="2171322024" sldId="2147483693"/>
          </pc:sldLayoutMkLst>
        </pc:sldLayoutChg>
        <pc:sldLayoutChg chg="add">
          <pc:chgData name="Pariseau, Sara" userId="S::sara.pariseau@tea.texas.gov::2fcd2a50-e485-4f49-9913-b601f1f14a40" providerId="AD" clId="Web-{DA166522-F2CD-0E46-DED1-4781939CCE89}" dt="2023-08-09T21:03:17.441" v="0"/>
          <pc:sldLayoutMkLst>
            <pc:docMk/>
            <pc:sldMasterMk cId="1298742499" sldId="2147483686"/>
            <pc:sldLayoutMk cId="3156960128" sldId="2147483694"/>
          </pc:sldLayoutMkLst>
        </pc:sldLayoutChg>
        <pc:sldLayoutChg chg="add">
          <pc:chgData name="Pariseau, Sara" userId="S::sara.pariseau@tea.texas.gov::2fcd2a50-e485-4f49-9913-b601f1f14a40" providerId="AD" clId="Web-{DA166522-F2CD-0E46-DED1-4781939CCE89}" dt="2023-08-09T21:03:17.441" v="0"/>
          <pc:sldLayoutMkLst>
            <pc:docMk/>
            <pc:sldMasterMk cId="1298742499" sldId="2147483686"/>
            <pc:sldLayoutMk cId="3910125014" sldId="2147483695"/>
          </pc:sldLayoutMkLst>
        </pc:sldLayoutChg>
      </pc:sldMasterChg>
    </pc:docChg>
  </pc:docChgLst>
  <pc:docChgLst>
    <pc:chgData name="Swinney, Lyra" userId="S::lyra.swinney@tea.texas.gov::93cce18f-029b-4896-a7f2-cab2c7a36b90" providerId="AD" clId="Web-{E1F6D91C-4CC6-1E83-C684-5F1F6D4A8E45}"/>
    <pc:docChg chg="modSld sldOrd">
      <pc:chgData name="Swinney, Lyra" userId="S::lyra.swinney@tea.texas.gov::93cce18f-029b-4896-a7f2-cab2c7a36b90" providerId="AD" clId="Web-{E1F6D91C-4CC6-1E83-C684-5F1F6D4A8E45}" dt="2023-08-10T17:15:56.463" v="2656"/>
      <pc:docMkLst>
        <pc:docMk/>
      </pc:docMkLst>
      <pc:sldChg chg="addCm">
        <pc:chgData name="Swinney, Lyra" userId="S::lyra.swinney@tea.texas.gov::93cce18f-029b-4896-a7f2-cab2c7a36b90" providerId="AD" clId="Web-{E1F6D91C-4CC6-1E83-C684-5F1F6D4A8E45}" dt="2023-08-10T16:48:48.995" v="1250"/>
        <pc:sldMkLst>
          <pc:docMk/>
          <pc:sldMk cId="235759436" sldId="2585"/>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48:48.995" v="1250"/>
              <pc2:cmMkLst xmlns:pc2="http://schemas.microsoft.com/office/powerpoint/2019/9/main/command">
                <pc:docMk/>
                <pc:sldMk cId="235759436" sldId="2585"/>
                <pc2:cmMk id="{5F6588F6-ED4D-4432-B245-1006DD884F6D}"/>
              </pc2:cmMkLst>
            </pc226:cmChg>
          </p:ext>
        </pc:extLst>
      </pc:sldChg>
      <pc:sldChg chg="addCm delCm modCm">
        <pc:chgData name="Swinney, Lyra" userId="S::lyra.swinney@tea.texas.gov::93cce18f-029b-4896-a7f2-cab2c7a36b90" providerId="AD" clId="Web-{E1F6D91C-4CC6-1E83-C684-5F1F6D4A8E45}" dt="2023-08-10T17:12:11.126" v="2653"/>
        <pc:sldMkLst>
          <pc:docMk/>
          <pc:sldMk cId="1785616335" sldId="2591"/>
        </pc:sldMkLst>
        <pc:extLst>
          <p:ext xmlns:p="http://schemas.openxmlformats.org/presentationml/2006/main" uri="{D6D511B9-2390-475A-947B-AFAB55BFBCF1}">
            <pc226:cmChg xmlns:pc226="http://schemas.microsoft.com/office/powerpoint/2022/06/main/command" chg="add del">
              <pc226:chgData name="Swinney, Lyra" userId="S::lyra.swinney@tea.texas.gov::93cce18f-029b-4896-a7f2-cab2c7a36b90" providerId="AD" clId="Web-{E1F6D91C-4CC6-1E83-C684-5F1F6D4A8E45}" dt="2023-08-10T16:39:56.803" v="1248"/>
              <pc2:cmMkLst xmlns:pc2="http://schemas.microsoft.com/office/powerpoint/2019/9/main/command">
                <pc:docMk/>
                <pc:sldMk cId="1785616335" sldId="2591"/>
                <pc2:cmMk id="{6E255A38-7168-47CB-9AEF-C193570500D1}"/>
              </pc2:cmMkLst>
            </pc226:cmChg>
            <pc226:cmChg xmlns:pc226="http://schemas.microsoft.com/office/powerpoint/2022/06/main/command" chg="add mod">
              <pc226:chgData name="Swinney, Lyra" userId="S::lyra.swinney@tea.texas.gov::93cce18f-029b-4896-a7f2-cab2c7a36b90" providerId="AD" clId="Web-{E1F6D91C-4CC6-1E83-C684-5F1F6D4A8E45}" dt="2023-08-10T17:12:11.126" v="2653"/>
              <pc2:cmMkLst xmlns:pc2="http://schemas.microsoft.com/office/powerpoint/2019/9/main/command">
                <pc:docMk/>
                <pc:sldMk cId="1785616335" sldId="2591"/>
                <pc2:cmMk id="{AAC548D4-8F5F-4051-B87E-30F24DA21568}"/>
              </pc2:cmMkLst>
            </pc226:cmChg>
          </p:ext>
        </pc:extLst>
      </pc:sldChg>
      <pc:sldChg chg="addCm">
        <pc:chgData name="Swinney, Lyra" userId="S::lyra.swinney@tea.texas.gov::93cce18f-029b-4896-a7f2-cab2c7a36b90" providerId="AD" clId="Web-{E1F6D91C-4CC6-1E83-C684-5F1F6D4A8E45}" dt="2023-08-10T16:51:32.236" v="1251"/>
        <pc:sldMkLst>
          <pc:docMk/>
          <pc:sldMk cId="4026026493" sldId="2592"/>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51:32.236" v="1251"/>
              <pc2:cmMkLst xmlns:pc2="http://schemas.microsoft.com/office/powerpoint/2019/9/main/command">
                <pc:docMk/>
                <pc:sldMk cId="4026026493" sldId="2592"/>
                <pc2:cmMk id="{E3169A5E-2FCB-4E36-AEC0-8DE7E07BB1B4}"/>
              </pc2:cmMkLst>
            </pc226:cmChg>
          </p:ext>
        </pc:extLst>
      </pc:sldChg>
      <pc:sldChg chg="modCm">
        <pc:chgData name="Swinney, Lyra" userId="S::lyra.swinney@tea.texas.gov::93cce18f-029b-4896-a7f2-cab2c7a36b90" providerId="AD" clId="Web-{E1F6D91C-4CC6-1E83-C684-5F1F6D4A8E45}" dt="2023-08-10T16:55:39.386" v="1253"/>
        <pc:sldMkLst>
          <pc:docMk/>
          <pc:sldMk cId="2306811895" sldId="2593"/>
        </pc:sldMkLst>
        <pc:extLst>
          <p:ext xmlns:p="http://schemas.openxmlformats.org/presentationml/2006/main" uri="{D6D511B9-2390-475A-947B-AFAB55BFBCF1}">
            <pc226:cmChg xmlns:pc226="http://schemas.microsoft.com/office/powerpoint/2022/06/main/command" chg="">
              <pc226:chgData name="Swinney, Lyra" userId="S::lyra.swinney@tea.texas.gov::93cce18f-029b-4896-a7f2-cab2c7a36b90" providerId="AD" clId="Web-{E1F6D91C-4CC6-1E83-C684-5F1F6D4A8E45}" dt="2023-08-10T16:55:39.386" v="1253"/>
              <pc2:cmMkLst xmlns:pc2="http://schemas.microsoft.com/office/powerpoint/2019/9/main/command">
                <pc:docMk/>
                <pc:sldMk cId="2306811895" sldId="2593"/>
                <pc2:cmMk id="{72144C6F-E12C-413B-A6E5-2C4594F5C6AD}"/>
              </pc2:cmMkLst>
              <pc226:cmRplyChg chg="add mod">
                <pc226:chgData name="Swinney, Lyra" userId="S::lyra.swinney@tea.texas.gov::93cce18f-029b-4896-a7f2-cab2c7a36b90" providerId="AD" clId="Web-{E1F6D91C-4CC6-1E83-C684-5F1F6D4A8E45}" dt="2023-08-10T16:55:39.386" v="1253"/>
                <pc2:cmRplyMkLst xmlns:pc2="http://schemas.microsoft.com/office/powerpoint/2019/9/main/command">
                  <pc:docMk/>
                  <pc:sldMk cId="2306811895" sldId="2593"/>
                  <pc2:cmMk id="{72144C6F-E12C-413B-A6E5-2C4594F5C6AD}"/>
                  <pc2:cmRplyMk id="{8194F478-8562-4E9D-BEB3-55A7062374D6}"/>
                </pc2:cmRplyMkLst>
              </pc226:cmRplyChg>
            </pc226:cmChg>
          </p:ext>
        </pc:extLst>
      </pc:sldChg>
      <pc:sldChg chg="addCm">
        <pc:chgData name="Swinney, Lyra" userId="S::lyra.swinney@tea.texas.gov::93cce18f-029b-4896-a7f2-cab2c7a36b90" providerId="AD" clId="Web-{E1F6D91C-4CC6-1E83-C684-5F1F6D4A8E45}" dt="2023-08-10T17:09:29.964" v="2650"/>
        <pc:sldMkLst>
          <pc:docMk/>
          <pc:sldMk cId="408623216" sldId="2610"/>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7:09:29.964" v="2650"/>
              <pc2:cmMkLst xmlns:pc2="http://schemas.microsoft.com/office/powerpoint/2019/9/main/command">
                <pc:docMk/>
                <pc:sldMk cId="408623216" sldId="2610"/>
                <pc2:cmMk id="{462ECD49-BDC6-43AE-99AC-DF78FD58877F}"/>
              </pc2:cmMkLst>
            </pc226:cmChg>
          </p:ext>
        </pc:extLst>
      </pc:sldChg>
      <pc:sldChg chg="addCm">
        <pc:chgData name="Swinney, Lyra" userId="S::lyra.swinney@tea.texas.gov::93cce18f-029b-4896-a7f2-cab2c7a36b90" providerId="AD" clId="Web-{E1F6D91C-4CC6-1E83-C684-5F1F6D4A8E45}" dt="2023-08-10T17:10:30.966" v="2651"/>
        <pc:sldMkLst>
          <pc:docMk/>
          <pc:sldMk cId="705782752" sldId="2611"/>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7:10:30.966" v="2651"/>
              <pc2:cmMkLst xmlns:pc2="http://schemas.microsoft.com/office/powerpoint/2019/9/main/command">
                <pc:docMk/>
                <pc:sldMk cId="705782752" sldId="2611"/>
                <pc2:cmMk id="{AB077CF3-3662-414C-A952-1075DB507950}"/>
              </pc2:cmMkLst>
            </pc226:cmChg>
          </p:ext>
        </pc:extLst>
      </pc:sldChg>
      <pc:sldChg chg="addCm delCm">
        <pc:chgData name="Swinney, Lyra" userId="S::lyra.swinney@tea.texas.gov::93cce18f-029b-4896-a7f2-cab2c7a36b90" providerId="AD" clId="Web-{E1F6D91C-4CC6-1E83-C684-5F1F6D4A8E45}" dt="2023-08-10T16:39:56.085" v="1247"/>
        <pc:sldMkLst>
          <pc:docMk/>
          <pc:sldMk cId="2359424747" sldId="2615"/>
        </pc:sldMkLst>
        <pc:extLst>
          <p:ext xmlns:p="http://schemas.openxmlformats.org/presentationml/2006/main" uri="{D6D511B9-2390-475A-947B-AFAB55BFBCF1}">
            <pc226:cmChg xmlns:pc226="http://schemas.microsoft.com/office/powerpoint/2022/06/main/command" chg="add del">
              <pc226:chgData name="Swinney, Lyra" userId="S::lyra.swinney@tea.texas.gov::93cce18f-029b-4896-a7f2-cab2c7a36b90" providerId="AD" clId="Web-{E1F6D91C-4CC6-1E83-C684-5F1F6D4A8E45}" dt="2023-08-10T16:39:56.085" v="1247"/>
              <pc2:cmMkLst xmlns:pc2="http://schemas.microsoft.com/office/powerpoint/2019/9/main/command">
                <pc:docMk/>
                <pc:sldMk cId="2359424747" sldId="2615"/>
                <pc2:cmMk id="{14CF74FA-1597-484B-9307-06C29DD5CD00}"/>
              </pc2:cmMkLst>
            </pc226:cmChg>
          </p:ext>
        </pc:extLst>
      </pc:sldChg>
      <pc:sldChg chg="addCm">
        <pc:chgData name="Swinney, Lyra" userId="S::lyra.swinney@tea.texas.gov::93cce18f-029b-4896-a7f2-cab2c7a36b90" providerId="AD" clId="Web-{E1F6D91C-4CC6-1E83-C684-5F1F6D4A8E45}" dt="2023-08-10T16:56:05.387" v="1254"/>
        <pc:sldMkLst>
          <pc:docMk/>
          <pc:sldMk cId="284009923" sldId="2617"/>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56:05.387" v="1254"/>
              <pc2:cmMkLst xmlns:pc2="http://schemas.microsoft.com/office/powerpoint/2019/9/main/command">
                <pc:docMk/>
                <pc:sldMk cId="284009923" sldId="2617"/>
                <pc2:cmMk id="{1FC5BFE7-FE6D-4557-8AD5-88BF558341E3}"/>
              </pc2:cmMkLst>
            </pc226:cmChg>
          </p:ext>
        </pc:extLst>
      </pc:sldChg>
      <pc:sldChg chg="addCm">
        <pc:chgData name="Swinney, Lyra" userId="S::lyra.swinney@tea.texas.gov::93cce18f-029b-4896-a7f2-cab2c7a36b90" providerId="AD" clId="Web-{E1F6D91C-4CC6-1E83-C684-5F1F6D4A8E45}" dt="2023-08-10T17:13:05.378" v="2654"/>
        <pc:sldMkLst>
          <pc:docMk/>
          <pc:sldMk cId="3975794920" sldId="2619"/>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7:13:05.378" v="2654"/>
              <pc2:cmMkLst xmlns:pc2="http://schemas.microsoft.com/office/powerpoint/2019/9/main/command">
                <pc:docMk/>
                <pc:sldMk cId="3975794920" sldId="2619"/>
                <pc2:cmMk id="{787F26B5-6125-4C61-A45D-F103BA77A62D}"/>
              </pc2:cmMkLst>
            </pc226:cmChg>
          </p:ext>
        </pc:extLst>
      </pc:sldChg>
      <pc:sldChg chg="ord">
        <pc:chgData name="Swinney, Lyra" userId="S::lyra.swinney@tea.texas.gov::93cce18f-029b-4896-a7f2-cab2c7a36b90" providerId="AD" clId="Web-{E1F6D91C-4CC6-1E83-C684-5F1F6D4A8E45}" dt="2023-08-10T16:35:35.200" v="1242"/>
        <pc:sldMkLst>
          <pc:docMk/>
          <pc:sldMk cId="2231057327" sldId="2622"/>
        </pc:sldMkLst>
      </pc:sldChg>
      <pc:sldChg chg="addCm">
        <pc:chgData name="Swinney, Lyra" userId="S::lyra.swinney@tea.texas.gov::93cce18f-029b-4896-a7f2-cab2c7a36b90" providerId="AD" clId="Web-{E1F6D91C-4CC6-1E83-C684-5F1F6D4A8E45}" dt="2023-08-10T16:57:34.031" v="1255"/>
        <pc:sldMkLst>
          <pc:docMk/>
          <pc:sldMk cId="4135605844" sldId="2628"/>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57:34.031" v="1255"/>
              <pc2:cmMkLst xmlns:pc2="http://schemas.microsoft.com/office/powerpoint/2019/9/main/command">
                <pc:docMk/>
                <pc:sldMk cId="4135605844" sldId="2628"/>
                <pc2:cmMk id="{FC387924-41D8-4129-ACDD-2B10FDD9004A}"/>
              </pc2:cmMkLst>
            </pc226:cmChg>
          </p:ext>
        </pc:extLst>
      </pc:sldChg>
      <pc:sldChg chg="addCm">
        <pc:chgData name="Swinney, Lyra" userId="S::lyra.swinney@tea.texas.gov::93cce18f-029b-4896-a7f2-cab2c7a36b90" providerId="AD" clId="Web-{E1F6D91C-4CC6-1E83-C684-5F1F6D4A8E45}" dt="2023-08-10T17:00:19.756" v="1257"/>
        <pc:sldMkLst>
          <pc:docMk/>
          <pc:sldMk cId="2649785966" sldId="2636"/>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7:00:19.756" v="1257"/>
              <pc2:cmMkLst xmlns:pc2="http://schemas.microsoft.com/office/powerpoint/2019/9/main/command">
                <pc:docMk/>
                <pc:sldMk cId="2649785966" sldId="2636"/>
                <pc2:cmMk id="{52C909E7-EBD5-468F-B275-53CF096C9630}"/>
              </pc2:cmMkLst>
            </pc226:cmChg>
          </p:ext>
        </pc:extLst>
      </pc:sldChg>
      <pc:sldChg chg="addCm delCm">
        <pc:chgData name="Swinney, Lyra" userId="S::lyra.swinney@tea.texas.gov::93cce18f-029b-4896-a7f2-cab2c7a36b90" providerId="AD" clId="Web-{E1F6D91C-4CC6-1E83-C684-5F1F6D4A8E45}" dt="2023-08-10T17:15:56.463" v="2656"/>
        <pc:sldMkLst>
          <pc:docMk/>
          <pc:sldMk cId="1064727221" sldId="2642"/>
        </pc:sldMkLst>
        <pc:extLst>
          <p:ext xmlns:p="http://schemas.openxmlformats.org/presentationml/2006/main" uri="{D6D511B9-2390-475A-947B-AFAB55BFBCF1}">
            <pc226:cmChg xmlns:pc226="http://schemas.microsoft.com/office/powerpoint/2022/06/main/command" chg="add del">
              <pc226:chgData name="Swinney, Lyra" userId="S::lyra.swinney@tea.texas.gov::93cce18f-029b-4896-a7f2-cab2c7a36b90" providerId="AD" clId="Web-{E1F6D91C-4CC6-1E83-C684-5F1F6D4A8E45}" dt="2023-08-10T17:15:56.463" v="2656"/>
              <pc2:cmMkLst xmlns:pc2="http://schemas.microsoft.com/office/powerpoint/2019/9/main/command">
                <pc:docMk/>
                <pc:sldMk cId="1064727221" sldId="2642"/>
                <pc2:cmMk id="{30AE32C4-6467-434E-BE44-A78935D7DD07}"/>
              </pc2:cmMkLst>
            </pc226:cmChg>
          </p:ext>
        </pc:extLst>
      </pc:sldChg>
      <pc:sldChg chg="ord">
        <pc:chgData name="Swinney, Lyra" userId="S::lyra.swinney@tea.texas.gov::93cce18f-029b-4896-a7f2-cab2c7a36b90" providerId="AD" clId="Web-{E1F6D91C-4CC6-1E83-C684-5F1F6D4A8E45}" dt="2023-08-10T17:10:47.576" v="2652"/>
        <pc:sldMkLst>
          <pc:docMk/>
          <pc:sldMk cId="2991999514" sldId="2650"/>
        </pc:sldMkLst>
      </pc:sldChg>
      <pc:sldChg chg="addCm">
        <pc:chgData name="Swinney, Lyra" userId="S::lyra.swinney@tea.texas.gov::93cce18f-029b-4896-a7f2-cab2c7a36b90" providerId="AD" clId="Web-{E1F6D91C-4CC6-1E83-C684-5F1F6D4A8E45}" dt="2023-08-10T16:59:09.363" v="1256"/>
        <pc:sldMkLst>
          <pc:docMk/>
          <pc:sldMk cId="1637733161" sldId="2663"/>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59:09.363" v="1256"/>
              <pc2:cmMkLst xmlns:pc2="http://schemas.microsoft.com/office/powerpoint/2019/9/main/command">
                <pc:docMk/>
                <pc:sldMk cId="1637733161" sldId="2663"/>
                <pc2:cmMk id="{A644AAE6-D755-458A-89F4-23C0B640AFBF}"/>
              </pc2:cmMkLst>
            </pc226:cmChg>
          </p:ext>
        </pc:extLst>
      </pc:sldChg>
      <pc:sldChg chg="modSp">
        <pc:chgData name="Swinney, Lyra" userId="S::lyra.swinney@tea.texas.gov::93cce18f-029b-4896-a7f2-cab2c7a36b90" providerId="AD" clId="Web-{E1F6D91C-4CC6-1E83-C684-5F1F6D4A8E45}" dt="2023-08-10T17:07:33.991" v="2648"/>
        <pc:sldMkLst>
          <pc:docMk/>
          <pc:sldMk cId="327030840" sldId="2666"/>
        </pc:sldMkLst>
        <pc:graphicFrameChg chg="mod modGraphic">
          <ac:chgData name="Swinney, Lyra" userId="S::lyra.swinney@tea.texas.gov::93cce18f-029b-4896-a7f2-cab2c7a36b90" providerId="AD" clId="Web-{E1F6D91C-4CC6-1E83-C684-5F1F6D4A8E45}" dt="2023-08-10T17:07:33.991" v="2648"/>
          <ac:graphicFrameMkLst>
            <pc:docMk/>
            <pc:sldMk cId="327030840" sldId="2666"/>
            <ac:graphicFrameMk id="4" creationId="{00980E0A-8445-E70F-1D79-A641116E1896}"/>
          </ac:graphicFrameMkLst>
        </pc:graphicFrameChg>
      </pc:sldChg>
      <pc:sldChg chg="ord addCm">
        <pc:chgData name="Swinney, Lyra" userId="S::lyra.swinney@tea.texas.gov::93cce18f-029b-4896-a7f2-cab2c7a36b90" providerId="AD" clId="Web-{E1F6D91C-4CC6-1E83-C684-5F1F6D4A8E45}" dt="2023-08-10T17:08:19.633" v="2649"/>
        <pc:sldMkLst>
          <pc:docMk/>
          <pc:sldMk cId="117151250" sldId="2667"/>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7:08:19.633" v="2649"/>
              <pc2:cmMkLst xmlns:pc2="http://schemas.microsoft.com/office/powerpoint/2019/9/main/command">
                <pc:docMk/>
                <pc:sldMk cId="117151250" sldId="2667"/>
                <pc2:cmMk id="{F4F2F9FD-A1BD-4A27-B383-09039538240E}"/>
              </pc2:cmMkLst>
            </pc226:cmChg>
          </p:ext>
        </pc:extLst>
      </pc:sldChg>
      <pc:sldChg chg="addCm modCm">
        <pc:chgData name="Swinney, Lyra" userId="S::lyra.swinney@tea.texas.gov::93cce18f-029b-4896-a7f2-cab2c7a36b90" providerId="AD" clId="Web-{E1F6D91C-4CC6-1E83-C684-5F1F6D4A8E45}" dt="2023-08-10T16:32:01.660" v="433"/>
        <pc:sldMkLst>
          <pc:docMk/>
          <pc:sldMk cId="976469275" sldId="2668"/>
        </pc:sldMkLst>
        <pc:extLst>
          <p:ext xmlns:p="http://schemas.openxmlformats.org/presentationml/2006/main" uri="{D6D511B9-2390-475A-947B-AFAB55BFBCF1}">
            <pc226:cmChg xmlns:pc226="http://schemas.microsoft.com/office/powerpoint/2022/06/main/command" chg="add">
              <pc226:chgData name="Swinney, Lyra" userId="S::lyra.swinney@tea.texas.gov::93cce18f-029b-4896-a7f2-cab2c7a36b90" providerId="AD" clId="Web-{E1F6D91C-4CC6-1E83-C684-5F1F6D4A8E45}" dt="2023-08-10T16:32:01.660" v="433"/>
              <pc2:cmMkLst xmlns:pc2="http://schemas.microsoft.com/office/powerpoint/2019/9/main/command">
                <pc:docMk/>
                <pc:sldMk cId="976469275" sldId="2668"/>
                <pc2:cmMk id="{55C86CAD-7C11-4E2D-A0AB-840954AC5D4C}"/>
              </pc2:cmMkLst>
              <pc226:cmRplyChg chg="add">
                <pc226:chgData name="Swinney, Lyra" userId="S::lyra.swinney@tea.texas.gov::93cce18f-029b-4896-a7f2-cab2c7a36b90" providerId="AD" clId="Web-{E1F6D91C-4CC6-1E83-C684-5F1F6D4A8E45}" dt="2023-08-10T16:32:01.660" v="433"/>
                <pc2:cmRplyMkLst xmlns:pc2="http://schemas.microsoft.com/office/powerpoint/2019/9/main/command">
                  <pc:docMk/>
                  <pc:sldMk cId="976469275" sldId="2668"/>
                  <pc2:cmMk id="{55C86CAD-7C11-4E2D-A0AB-840954AC5D4C}"/>
                  <pc2:cmRplyMk id="{8D50D4F6-5401-41A7-8631-79F1B3516912}"/>
                </pc2:cmRplyMkLst>
              </pc226:cmRplyChg>
            </pc226:cmChg>
          </p:ext>
        </pc:extLst>
      </pc:sldChg>
    </pc:docChg>
  </pc:docChgLst>
  <pc:docChgLst>
    <pc:chgData name="Holzgrafe, Matthew" userId="S::matthew.holzgrafe@tea.texas.gov::278c5a48-1743-446c-bb24-d65465d6aadb" providerId="AD" clId="Web-{1703E591-D871-E09B-302B-FBDBB55BD558}"/>
    <pc:docChg chg="">
      <pc:chgData name="Holzgrafe, Matthew" userId="S::matthew.holzgrafe@tea.texas.gov::278c5a48-1743-446c-bb24-d65465d6aadb" providerId="AD" clId="Web-{1703E591-D871-E09B-302B-FBDBB55BD558}" dt="2023-08-10T18:54:45.623" v="0"/>
      <pc:docMkLst>
        <pc:docMk/>
      </pc:docMkLst>
      <pc:sldChg chg="addCm">
        <pc:chgData name="Holzgrafe, Matthew" userId="S::matthew.holzgrafe@tea.texas.gov::278c5a48-1743-446c-bb24-d65465d6aadb" providerId="AD" clId="Web-{1703E591-D871-E09B-302B-FBDBB55BD558}" dt="2023-08-10T18:54:45.623" v="0"/>
        <pc:sldMkLst>
          <pc:docMk/>
          <pc:sldMk cId="284009923" sldId="2617"/>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1703E591-D871-E09B-302B-FBDBB55BD558}" dt="2023-08-10T18:54:45.623" v="0"/>
              <pc2:cmMkLst xmlns:pc2="http://schemas.microsoft.com/office/powerpoint/2019/9/main/command">
                <pc:docMk/>
                <pc:sldMk cId="284009923" sldId="2617"/>
                <pc2:cmMk id="{E5BA6990-6AA0-4B4F-85BD-3CF876544392}"/>
              </pc2:cmMkLst>
            </pc226:cmChg>
          </p:ext>
        </pc:extLst>
      </pc:sldChg>
    </pc:docChg>
  </pc:docChgLst>
  <pc:docChgLst>
    <pc:chgData name="Holzgrafe, Matthew" userId="S::matthew.holzgrafe@tea.texas.gov::278c5a48-1743-446c-bb24-d65465d6aadb" providerId="AD" clId="Web-{281CFDA2-9E6E-DDE6-F286-25CB14B9E539}"/>
    <pc:docChg chg="modSld">
      <pc:chgData name="Holzgrafe, Matthew" userId="S::matthew.holzgrafe@tea.texas.gov::278c5a48-1743-446c-bb24-d65465d6aadb" providerId="AD" clId="Web-{281CFDA2-9E6E-DDE6-F286-25CB14B9E539}" dt="2023-08-10T14:42:12.134" v="10"/>
      <pc:docMkLst>
        <pc:docMk/>
      </pc:docMkLst>
      <pc:sldChg chg="addCm">
        <pc:chgData name="Holzgrafe, Matthew" userId="S::matthew.holzgrafe@tea.texas.gov::278c5a48-1743-446c-bb24-d65465d6aadb" providerId="AD" clId="Web-{281CFDA2-9E6E-DDE6-F286-25CB14B9E539}" dt="2023-08-10T14:40:02.395" v="9"/>
        <pc:sldMkLst>
          <pc:docMk/>
          <pc:sldMk cId="3602024569" sldId="2499"/>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40:02.395" v="9"/>
              <pc2:cmMkLst xmlns:pc2="http://schemas.microsoft.com/office/powerpoint/2019/9/main/command">
                <pc:docMk/>
                <pc:sldMk cId="3602024569" sldId="2499"/>
                <pc2:cmMk id="{7B474DA9-60EB-4BE0-A3E0-BC7651E16466}"/>
              </pc2:cmMkLst>
            </pc226:cmChg>
          </p:ext>
        </pc:extLst>
      </pc:sldChg>
      <pc:sldChg chg="addCm">
        <pc:chgData name="Holzgrafe, Matthew" userId="S::matthew.holzgrafe@tea.texas.gov::278c5a48-1743-446c-bb24-d65465d6aadb" providerId="AD" clId="Web-{281CFDA2-9E6E-DDE6-F286-25CB14B9E539}" dt="2023-08-10T14:13:48.628" v="4"/>
        <pc:sldMkLst>
          <pc:docMk/>
          <pc:sldMk cId="668320579" sldId="2579"/>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13:48.628" v="4"/>
              <pc2:cmMkLst xmlns:pc2="http://schemas.microsoft.com/office/powerpoint/2019/9/main/command">
                <pc:docMk/>
                <pc:sldMk cId="668320579" sldId="2579"/>
                <pc2:cmMk id="{FFE146DA-6849-4287-9249-8FAA49861432}"/>
              </pc2:cmMkLst>
            </pc226:cmChg>
          </p:ext>
        </pc:extLst>
      </pc:sldChg>
      <pc:sldChg chg="addCm">
        <pc:chgData name="Holzgrafe, Matthew" userId="S::matthew.holzgrafe@tea.texas.gov::278c5a48-1743-446c-bb24-d65465d6aadb" providerId="AD" clId="Web-{281CFDA2-9E6E-DDE6-F286-25CB14B9E539}" dt="2023-08-10T14:32:08.188" v="7"/>
        <pc:sldMkLst>
          <pc:docMk/>
          <pc:sldMk cId="1785616335" sldId="2591"/>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32:08.188" v="7"/>
              <pc2:cmMkLst xmlns:pc2="http://schemas.microsoft.com/office/powerpoint/2019/9/main/command">
                <pc:docMk/>
                <pc:sldMk cId="1785616335" sldId="2591"/>
                <pc2:cmMk id="{46E54E93-B2E3-4667-A764-7D9E6F6FF89D}"/>
              </pc2:cmMkLst>
            </pc226:cmChg>
          </p:ext>
        </pc:extLst>
      </pc:sldChg>
      <pc:sldChg chg="addCm">
        <pc:chgData name="Holzgrafe, Matthew" userId="S::matthew.holzgrafe@tea.texas.gov::278c5a48-1743-446c-bb24-d65465d6aadb" providerId="AD" clId="Web-{281CFDA2-9E6E-DDE6-F286-25CB14B9E539}" dt="2023-08-10T14:34:08.006" v="8"/>
        <pc:sldMkLst>
          <pc:docMk/>
          <pc:sldMk cId="2306811895" sldId="2593"/>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34:08.006" v="8"/>
              <pc2:cmMkLst xmlns:pc2="http://schemas.microsoft.com/office/powerpoint/2019/9/main/command">
                <pc:docMk/>
                <pc:sldMk cId="2306811895" sldId="2593"/>
                <pc2:cmMk id="{72144C6F-E12C-413B-A6E5-2C4594F5C6AD}"/>
              </pc2:cmMkLst>
            </pc226:cmChg>
          </p:ext>
        </pc:extLst>
      </pc:sldChg>
      <pc:sldChg chg="addCm">
        <pc:chgData name="Holzgrafe, Matthew" userId="S::matthew.holzgrafe@tea.texas.gov::278c5a48-1743-446c-bb24-d65465d6aadb" providerId="AD" clId="Web-{281CFDA2-9E6E-DDE6-F286-25CB14B9E539}" dt="2023-08-10T14:30:35.919" v="5"/>
        <pc:sldMkLst>
          <pc:docMk/>
          <pc:sldMk cId="1638310860" sldId="2612"/>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30:35.919" v="5"/>
              <pc2:cmMkLst xmlns:pc2="http://schemas.microsoft.com/office/powerpoint/2019/9/main/command">
                <pc:docMk/>
                <pc:sldMk cId="1638310860" sldId="2612"/>
                <pc2:cmMk id="{7F5D23DF-8A16-4DE6-BD99-E45B07F77C99}"/>
              </pc2:cmMkLst>
            </pc226:cmChg>
          </p:ext>
        </pc:extLst>
      </pc:sldChg>
      <pc:sldChg chg="addCm">
        <pc:chgData name="Holzgrafe, Matthew" userId="S::matthew.holzgrafe@tea.texas.gov::278c5a48-1743-446c-bb24-d65465d6aadb" providerId="AD" clId="Web-{281CFDA2-9E6E-DDE6-F286-25CB14B9E539}" dt="2023-08-10T14:31:13.608" v="6"/>
        <pc:sldMkLst>
          <pc:docMk/>
          <pc:sldMk cId="2359424747" sldId="2615"/>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31:13.608" v="6"/>
              <pc2:cmMkLst xmlns:pc2="http://schemas.microsoft.com/office/powerpoint/2019/9/main/command">
                <pc:docMk/>
                <pc:sldMk cId="2359424747" sldId="2615"/>
                <pc2:cmMk id="{5846857C-56BE-4B3C-9F9F-13B57B515524}"/>
              </pc2:cmMkLst>
            </pc226:cmChg>
          </p:ext>
        </pc:extLst>
      </pc:sldChg>
      <pc:sldChg chg="addCm">
        <pc:chgData name="Holzgrafe, Matthew" userId="S::matthew.holzgrafe@tea.texas.gov::278c5a48-1743-446c-bb24-d65465d6aadb" providerId="AD" clId="Web-{281CFDA2-9E6E-DDE6-F286-25CB14B9E539}" dt="2023-08-10T14:42:12.134" v="10"/>
        <pc:sldMkLst>
          <pc:docMk/>
          <pc:sldMk cId="3160609833" sldId="2644"/>
        </pc:sldMkLst>
        <pc:extLst>
          <p:ext xmlns:p="http://schemas.openxmlformats.org/presentationml/2006/main" uri="{D6D511B9-2390-475A-947B-AFAB55BFBCF1}">
            <pc226:cmChg xmlns:pc226="http://schemas.microsoft.com/office/powerpoint/2022/06/main/command" chg="add">
              <pc226:chgData name="Holzgrafe, Matthew" userId="S::matthew.holzgrafe@tea.texas.gov::278c5a48-1743-446c-bb24-d65465d6aadb" providerId="AD" clId="Web-{281CFDA2-9E6E-DDE6-F286-25CB14B9E539}" dt="2023-08-10T14:42:12.134" v="10"/>
              <pc2:cmMkLst xmlns:pc2="http://schemas.microsoft.com/office/powerpoint/2019/9/main/command">
                <pc:docMk/>
                <pc:sldMk cId="3160609833" sldId="2644"/>
                <pc2:cmMk id="{11DB531A-22C9-43CC-84A1-206911CC5568}"/>
              </pc2:cmMkLst>
            </pc226:cmChg>
          </p:ext>
        </pc:extLst>
      </pc:sldChg>
      <pc:sldChg chg="modSp">
        <pc:chgData name="Holzgrafe, Matthew" userId="S::matthew.holzgrafe@tea.texas.gov::278c5a48-1743-446c-bb24-d65465d6aadb" providerId="AD" clId="Web-{281CFDA2-9E6E-DDE6-F286-25CB14B9E539}" dt="2023-08-10T14:09:02.741" v="3"/>
        <pc:sldMkLst>
          <pc:docMk/>
          <pc:sldMk cId="2752374369" sldId="2670"/>
        </pc:sldMkLst>
        <pc:graphicFrameChg chg="mod modGraphic">
          <ac:chgData name="Holzgrafe, Matthew" userId="S::matthew.holzgrafe@tea.texas.gov::278c5a48-1743-446c-bb24-d65465d6aadb" providerId="AD" clId="Web-{281CFDA2-9E6E-DDE6-F286-25CB14B9E539}" dt="2023-08-10T14:09:02.741" v="3"/>
          <ac:graphicFrameMkLst>
            <pc:docMk/>
            <pc:sldMk cId="2752374369" sldId="2670"/>
            <ac:graphicFrameMk id="6" creationId="{41AF1602-259F-0B84-2CDD-DF53ECF0FB13}"/>
          </ac:graphicFrameMkLst>
        </pc:graphicFrameChg>
      </pc:sldChg>
    </pc:docChg>
  </pc:docChgLst>
  <pc:docChgLst>
    <pc:chgData name="Pariseau, Sara" userId="S::sara.pariseau@tea.texas.gov::2fcd2a50-e485-4f49-9913-b601f1f14a40" providerId="AD" clId="Web-{75A0C88D-09BF-896C-0B1C-B26C096501E4}"/>
    <pc:docChg chg="">
      <pc:chgData name="Pariseau, Sara" userId="S::sara.pariseau@tea.texas.gov::2fcd2a50-e485-4f49-9913-b601f1f14a40" providerId="AD" clId="Web-{75A0C88D-09BF-896C-0B1C-B26C096501E4}" dt="2023-08-08T00:10:10.812" v="0"/>
      <pc:docMkLst>
        <pc:docMk/>
      </pc:docMkLst>
      <pc:sldChg chg="modCm">
        <pc:chgData name="Pariseau, Sara" userId="S::sara.pariseau@tea.texas.gov::2fcd2a50-e485-4f49-9913-b601f1f14a40" providerId="AD" clId="Web-{75A0C88D-09BF-896C-0B1C-B26C096501E4}" dt="2023-08-08T00:10:10.812" v="0"/>
        <pc:sldMkLst>
          <pc:docMk/>
          <pc:sldMk cId="754979371" sldId="2595"/>
        </pc:sldMkLst>
        <pc:extLst>
          <p:ext xmlns:p="http://schemas.openxmlformats.org/presentationml/2006/main" uri="{D6D511B9-2390-475A-947B-AFAB55BFBCF1}">
            <pc226:cmChg xmlns:pc226="http://schemas.microsoft.com/office/powerpoint/2022/06/main/command" chg="">
              <pc226:chgData name="Pariseau, Sara" userId="S::sara.pariseau@tea.texas.gov::2fcd2a50-e485-4f49-9913-b601f1f14a40" providerId="AD" clId="Web-{75A0C88D-09BF-896C-0B1C-B26C096501E4}" dt="2023-08-08T00:10:10.812" v="0"/>
              <pc2:cmMkLst xmlns:pc2="http://schemas.microsoft.com/office/powerpoint/2019/9/main/command">
                <pc:docMk/>
                <pc:sldMk cId="754979371" sldId="2595"/>
                <pc2:cmMk id="{F5B7E779-5D05-4EF3-8FF8-2C8418A0FABA}"/>
              </pc2:cmMkLst>
              <pc226:cmRplyChg chg="add">
                <pc226:chgData name="Pariseau, Sara" userId="S::sara.pariseau@tea.texas.gov::2fcd2a50-e485-4f49-9913-b601f1f14a40" providerId="AD" clId="Web-{75A0C88D-09BF-896C-0B1C-B26C096501E4}" dt="2023-08-08T00:10:10.812" v="0"/>
                <pc2:cmRplyMkLst xmlns:pc2="http://schemas.microsoft.com/office/powerpoint/2019/9/main/command">
                  <pc:docMk/>
                  <pc:sldMk cId="754979371" sldId="2595"/>
                  <pc2:cmMk id="{F5B7E779-5D05-4EF3-8FF8-2C8418A0FABA}"/>
                  <pc2:cmRplyMk id="{498502BD-E78C-457A-97CC-B190D8FF612F}"/>
                </pc2:cmRplyMkLst>
              </pc226:cmRplyChg>
            </pc226:cmChg>
          </p:ext>
        </pc:extLst>
      </pc:sldChg>
    </pc:docChg>
  </pc:docChgLst>
  <pc:docChgLst>
    <pc:chgData name="Sarah" userId="b981e112-628c-4343-a7e6-87adfd7414d4" providerId="ADAL" clId="{EC5D3664-D0A2-4188-93FE-DA9382EB2430}"/>
    <pc:docChg chg="undo custSel addSld delSld modSld">
      <pc:chgData name="Sarah" userId="b981e112-628c-4343-a7e6-87adfd7414d4" providerId="ADAL" clId="{EC5D3664-D0A2-4188-93FE-DA9382EB2430}" dt="2023-08-11T20:58:53.469" v="1930" actId="732"/>
      <pc:docMkLst>
        <pc:docMk/>
      </pc:docMkLst>
      <pc:sldChg chg="addSp modSp mod modAnim">
        <pc:chgData name="Sarah" userId="b981e112-628c-4343-a7e6-87adfd7414d4" providerId="ADAL" clId="{EC5D3664-D0A2-4188-93FE-DA9382EB2430}" dt="2023-08-11T20:30:01.915" v="1708" actId="20577"/>
        <pc:sldMkLst>
          <pc:docMk/>
          <pc:sldMk cId="2936596712" sldId="2497"/>
        </pc:sldMkLst>
        <pc:spChg chg="mod">
          <ac:chgData name="Sarah" userId="b981e112-628c-4343-a7e6-87adfd7414d4" providerId="ADAL" clId="{EC5D3664-D0A2-4188-93FE-DA9382EB2430}" dt="2023-08-11T20:30:01.915" v="1708" actId="20577"/>
          <ac:spMkLst>
            <pc:docMk/>
            <pc:sldMk cId="2936596712" sldId="2497"/>
            <ac:spMk id="3" creationId="{FD6FDD1C-A16E-5609-C087-D686FFF08008}"/>
          </ac:spMkLst>
        </pc:spChg>
        <pc:cxnChg chg="add mod">
          <ac:chgData name="Sarah" userId="b981e112-628c-4343-a7e6-87adfd7414d4" providerId="ADAL" clId="{EC5D3664-D0A2-4188-93FE-DA9382EB2430}" dt="2023-08-11T19:49:29.125" v="1569" actId="1037"/>
          <ac:cxnSpMkLst>
            <pc:docMk/>
            <pc:sldMk cId="2936596712" sldId="2497"/>
            <ac:cxnSpMk id="4" creationId="{A31A7938-0F28-CF27-5C09-D4351F2BCD82}"/>
          </ac:cxnSpMkLst>
        </pc:cxnChg>
        <pc:cxnChg chg="add mod">
          <ac:chgData name="Sarah" userId="b981e112-628c-4343-a7e6-87adfd7414d4" providerId="ADAL" clId="{EC5D3664-D0A2-4188-93FE-DA9382EB2430}" dt="2023-08-11T19:49:21.460" v="1568" actId="1035"/>
          <ac:cxnSpMkLst>
            <pc:docMk/>
            <pc:sldMk cId="2936596712" sldId="2497"/>
            <ac:cxnSpMk id="7" creationId="{605614D6-8E3E-E5CC-F67B-8E59726C3D65}"/>
          </ac:cxnSpMkLst>
        </pc:cxnChg>
      </pc:sldChg>
      <pc:sldChg chg="modSp mod modShow modCm">
        <pc:chgData name="Sarah" userId="b981e112-628c-4343-a7e6-87adfd7414d4" providerId="ADAL" clId="{EC5D3664-D0A2-4188-93FE-DA9382EB2430}" dt="2023-08-11T19:45:30.076" v="1543" actId="729"/>
        <pc:sldMkLst>
          <pc:docMk/>
          <pc:sldMk cId="3602024569" sldId="2499"/>
        </pc:sldMkLst>
        <pc:spChg chg="mod">
          <ac:chgData name="Sarah" userId="b981e112-628c-4343-a7e6-87adfd7414d4" providerId="ADAL" clId="{EC5D3664-D0A2-4188-93FE-DA9382EB2430}" dt="2023-08-11T19:43:51.436" v="1426" actId="20577"/>
          <ac:spMkLst>
            <pc:docMk/>
            <pc:sldMk cId="3602024569" sldId="2499"/>
            <ac:spMk id="2" creationId="{E6FAE328-78C7-68A5-B924-F179934CCC08}"/>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45:24.780" v="1542"/>
              <pc2:cmMkLst xmlns:pc2="http://schemas.microsoft.com/office/powerpoint/2019/9/main/command">
                <pc:docMk/>
                <pc:sldMk cId="3602024569" sldId="2499"/>
                <pc2:cmMk id="{7B474DA9-60EB-4BE0-A3E0-BC7651E16466}"/>
              </pc2:cmMkLst>
            </pc226:cmChg>
          </p:ext>
        </pc:extLst>
      </pc:sldChg>
      <pc:sldChg chg="modSp mod">
        <pc:chgData name="Sarah" userId="b981e112-628c-4343-a7e6-87adfd7414d4" providerId="ADAL" clId="{EC5D3664-D0A2-4188-93FE-DA9382EB2430}" dt="2023-08-11T19:39:20.693" v="1372" actId="1036"/>
        <pc:sldMkLst>
          <pc:docMk/>
          <pc:sldMk cId="358987064" sldId="2551"/>
        </pc:sldMkLst>
        <pc:spChg chg="mod">
          <ac:chgData name="Sarah" userId="b981e112-628c-4343-a7e6-87adfd7414d4" providerId="ADAL" clId="{EC5D3664-D0A2-4188-93FE-DA9382EB2430}" dt="2023-08-11T19:39:20.693" v="1372" actId="1036"/>
          <ac:spMkLst>
            <pc:docMk/>
            <pc:sldMk cId="358987064" sldId="2551"/>
            <ac:spMk id="2" creationId="{06011797-0ABC-4E99-B8BB-B75FDB487754}"/>
          </ac:spMkLst>
        </pc:spChg>
      </pc:sldChg>
      <pc:sldChg chg="addSp delSp modSp mod modCm">
        <pc:chgData name="Sarah" userId="b981e112-628c-4343-a7e6-87adfd7414d4" providerId="ADAL" clId="{EC5D3664-D0A2-4188-93FE-DA9382EB2430}" dt="2023-08-11T19:36:57.144" v="1335"/>
        <pc:sldMkLst>
          <pc:docMk/>
          <pc:sldMk cId="668320579" sldId="2579"/>
        </pc:sldMkLst>
        <pc:spChg chg="mod">
          <ac:chgData name="Sarah" userId="b981e112-628c-4343-a7e6-87adfd7414d4" providerId="ADAL" clId="{EC5D3664-D0A2-4188-93FE-DA9382EB2430}" dt="2023-08-11T19:36:26.372" v="1329" actId="1076"/>
          <ac:spMkLst>
            <pc:docMk/>
            <pc:sldMk cId="668320579" sldId="2579"/>
            <ac:spMk id="6" creationId="{D7A62F6E-713A-6617-C825-B912EC262D89}"/>
          </ac:spMkLst>
        </pc:spChg>
        <pc:picChg chg="del">
          <ac:chgData name="Sarah" userId="b981e112-628c-4343-a7e6-87adfd7414d4" providerId="ADAL" clId="{EC5D3664-D0A2-4188-93FE-DA9382EB2430}" dt="2023-08-11T19:36:10.575" v="1323" actId="478"/>
          <ac:picMkLst>
            <pc:docMk/>
            <pc:sldMk cId="668320579" sldId="2579"/>
            <ac:picMk id="4" creationId="{A0796EFD-560B-411E-76EC-31B498FE9590}"/>
          </ac:picMkLst>
        </pc:picChg>
        <pc:picChg chg="add mod">
          <ac:chgData name="Sarah" userId="b981e112-628c-4343-a7e6-87adfd7414d4" providerId="ADAL" clId="{EC5D3664-D0A2-4188-93FE-DA9382EB2430}" dt="2023-08-11T19:36:42.709" v="1333" actId="1076"/>
          <ac:picMkLst>
            <pc:docMk/>
            <pc:sldMk cId="668320579" sldId="2579"/>
            <ac:picMk id="5" creationId="{511B743D-E967-7361-6FF1-AF757349366D}"/>
          </ac:picMkLst>
        </pc:picChg>
        <pc:picChg chg="mod">
          <ac:chgData name="Sarah" userId="b981e112-628c-4343-a7e6-87adfd7414d4" providerId="ADAL" clId="{EC5D3664-D0A2-4188-93FE-DA9382EB2430}" dt="2023-08-11T19:36:50.730" v="1334" actId="1076"/>
          <ac:picMkLst>
            <pc:docMk/>
            <pc:sldMk cId="668320579" sldId="2579"/>
            <ac:picMk id="8" creationId="{8BC6BFA6-8312-6F27-BEA6-F70BCF957D37}"/>
          </ac:picMkLst>
        </pc:pic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36:57.144" v="1335"/>
              <pc2:cmMkLst xmlns:pc2="http://schemas.microsoft.com/office/powerpoint/2019/9/main/command">
                <pc:docMk/>
                <pc:sldMk cId="668320579" sldId="2579"/>
                <pc2:cmMk id="{FFE146DA-6849-4287-9249-8FAA49861432}"/>
              </pc2:cmMkLst>
            </pc226:cmChg>
          </p:ext>
        </pc:extLst>
      </pc:sldChg>
      <pc:sldChg chg="addSp delSp modSp mod modClrScheme modCm chgLayout">
        <pc:chgData name="Sarah" userId="b981e112-628c-4343-a7e6-87adfd7414d4" providerId="ADAL" clId="{EC5D3664-D0A2-4188-93FE-DA9382EB2430}" dt="2023-08-11T20:45:58.799" v="1841" actId="20577"/>
        <pc:sldMkLst>
          <pc:docMk/>
          <pc:sldMk cId="235759436" sldId="2585"/>
        </pc:sldMkLst>
        <pc:spChg chg="mod ord">
          <ac:chgData name="Sarah" userId="b981e112-628c-4343-a7e6-87adfd7414d4" providerId="ADAL" clId="{EC5D3664-D0A2-4188-93FE-DA9382EB2430}" dt="2023-08-11T18:24:07.992" v="6" actId="700"/>
          <ac:spMkLst>
            <pc:docMk/>
            <pc:sldMk cId="235759436" sldId="2585"/>
            <ac:spMk id="2" creationId="{DE802388-DD6D-D3E0-534B-FDFA747BD207}"/>
          </ac:spMkLst>
        </pc:spChg>
        <pc:spChg chg="mod ord">
          <ac:chgData name="Sarah" userId="b981e112-628c-4343-a7e6-87adfd7414d4" providerId="ADAL" clId="{EC5D3664-D0A2-4188-93FE-DA9382EB2430}" dt="2023-08-11T20:39:44.689" v="1752" actId="20577"/>
          <ac:spMkLst>
            <pc:docMk/>
            <pc:sldMk cId="235759436" sldId="2585"/>
            <ac:spMk id="3" creationId="{BA00513D-8718-F944-95CA-4FCCA53A8C57}"/>
          </ac:spMkLst>
        </pc:spChg>
        <pc:spChg chg="del">
          <ac:chgData name="Sarah" userId="b981e112-628c-4343-a7e6-87adfd7414d4" providerId="ADAL" clId="{EC5D3664-D0A2-4188-93FE-DA9382EB2430}" dt="2023-08-11T18:24:14.492" v="7" actId="478"/>
          <ac:spMkLst>
            <pc:docMk/>
            <pc:sldMk cId="235759436" sldId="2585"/>
            <ac:spMk id="4" creationId="{577984A2-D6CB-ED4E-2544-58B8374E9F2E}"/>
          </ac:spMkLst>
        </pc:spChg>
        <pc:spChg chg="mod">
          <ac:chgData name="Sarah" userId="b981e112-628c-4343-a7e6-87adfd7414d4" providerId="ADAL" clId="{EC5D3664-D0A2-4188-93FE-DA9382EB2430}" dt="2023-08-11T20:45:58.799" v="1841" actId="20577"/>
          <ac:spMkLst>
            <pc:docMk/>
            <pc:sldMk cId="235759436" sldId="2585"/>
            <ac:spMk id="5" creationId="{B5A57458-D425-4F5A-7036-9AAE4BDE4647}"/>
          </ac:spMkLst>
        </pc:spChg>
        <pc:spChg chg="add mod ord">
          <ac:chgData name="Sarah" userId="b981e112-628c-4343-a7e6-87adfd7414d4" providerId="ADAL" clId="{EC5D3664-D0A2-4188-93FE-DA9382EB2430}" dt="2023-08-11T18:24:17.364" v="8"/>
          <ac:spMkLst>
            <pc:docMk/>
            <pc:sldMk cId="235759436" sldId="2585"/>
            <ac:spMk id="6" creationId="{FDD3CE63-3250-9618-8224-3F41EE5D07F0}"/>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20:39:54.918" v="1753"/>
              <pc2:cmMkLst xmlns:pc2="http://schemas.microsoft.com/office/powerpoint/2019/9/main/command">
                <pc:docMk/>
                <pc:sldMk cId="235759436" sldId="2585"/>
                <pc2:cmMk id="{5F6588F6-ED4D-4432-B245-1006DD884F6D}"/>
              </pc2:cmMkLst>
              <pc226:cmRplyChg chg="add">
                <pc226:chgData name="Sarah" userId="b981e112-628c-4343-a7e6-87adfd7414d4" providerId="ADAL" clId="{EC5D3664-D0A2-4188-93FE-DA9382EB2430}" dt="2023-08-11T18:34:09.070" v="10"/>
                <pc2:cmRplyMkLst xmlns:pc2="http://schemas.microsoft.com/office/powerpoint/2019/9/main/command">
                  <pc:docMk/>
                  <pc:sldMk cId="235759436" sldId="2585"/>
                  <pc2:cmMk id="{5F6588F6-ED4D-4432-B245-1006DD884F6D}"/>
                  <pc2:cmRplyMk id="{7144E862-A973-40BE-A545-659191318C1B}"/>
                </pc2:cmRplyMkLst>
              </pc226:cmRplyChg>
              <pc226:cmRplyChg chg="add">
                <pc226:chgData name="Sarah" userId="b981e112-628c-4343-a7e6-87adfd7414d4" providerId="ADAL" clId="{EC5D3664-D0A2-4188-93FE-DA9382EB2430}" dt="2023-08-11T18:53:25.676" v="967"/>
                <pc2:cmRplyMkLst xmlns:pc2="http://schemas.microsoft.com/office/powerpoint/2019/9/main/command">
                  <pc:docMk/>
                  <pc:sldMk cId="235759436" sldId="2585"/>
                  <pc2:cmMk id="{5F6588F6-ED4D-4432-B245-1006DD884F6D}"/>
                  <pc2:cmRplyMk id="{065F3E80-B111-4497-8A50-5E3B933EA011}"/>
                </pc2:cmRplyMkLst>
              </pc226:cmRplyChg>
            </pc226:cmChg>
          </p:ext>
        </pc:extLst>
      </pc:sldChg>
      <pc:sldChg chg="modSp mod">
        <pc:chgData name="Sarah" userId="b981e112-628c-4343-a7e6-87adfd7414d4" providerId="ADAL" clId="{EC5D3664-D0A2-4188-93FE-DA9382EB2430}" dt="2023-08-11T20:31:37.765" v="1720" actId="20577"/>
        <pc:sldMkLst>
          <pc:docMk/>
          <pc:sldMk cId="1481831610" sldId="2586"/>
        </pc:sldMkLst>
        <pc:spChg chg="mod">
          <ac:chgData name="Sarah" userId="b981e112-628c-4343-a7e6-87adfd7414d4" providerId="ADAL" clId="{EC5D3664-D0A2-4188-93FE-DA9382EB2430}" dt="2023-08-11T20:31:37.765" v="1720" actId="20577"/>
          <ac:spMkLst>
            <pc:docMk/>
            <pc:sldMk cId="1481831610" sldId="2586"/>
            <ac:spMk id="14" creationId="{A7D15918-B64B-8B8C-A7B3-D763212507B9}"/>
          </ac:spMkLst>
        </pc:spChg>
        <pc:spChg chg="mod">
          <ac:chgData name="Sarah" userId="b981e112-628c-4343-a7e6-87adfd7414d4" providerId="ADAL" clId="{EC5D3664-D0A2-4188-93FE-DA9382EB2430}" dt="2023-08-11T19:40:21.487" v="1395" actId="20577"/>
          <ac:spMkLst>
            <pc:docMk/>
            <pc:sldMk cId="1481831610" sldId="2586"/>
            <ac:spMk id="15" creationId="{2A8DC515-AD61-EEEA-5E90-68B844915085}"/>
          </ac:spMkLst>
        </pc:spChg>
      </pc:sldChg>
      <pc:sldChg chg="addSp delSp modSp mod modClrScheme modCm chgLayout">
        <pc:chgData name="Sarah" userId="b981e112-628c-4343-a7e6-87adfd7414d4" providerId="ADAL" clId="{EC5D3664-D0A2-4188-93FE-DA9382EB2430}" dt="2023-08-11T20:45:54.989" v="1840" actId="20577"/>
        <pc:sldMkLst>
          <pc:docMk/>
          <pc:sldMk cId="1785616335" sldId="2591"/>
        </pc:sldMkLst>
        <pc:spChg chg="mod ord">
          <ac:chgData name="Sarah" userId="b981e112-628c-4343-a7e6-87adfd7414d4" providerId="ADAL" clId="{EC5D3664-D0A2-4188-93FE-DA9382EB2430}" dt="2023-08-11T18:23:45.049" v="0" actId="700"/>
          <ac:spMkLst>
            <pc:docMk/>
            <pc:sldMk cId="1785616335" sldId="2591"/>
            <ac:spMk id="2" creationId="{DE802388-DD6D-D3E0-534B-FDFA747BD207}"/>
          </ac:spMkLst>
        </pc:spChg>
        <pc:spChg chg="mod ord">
          <ac:chgData name="Sarah" userId="b981e112-628c-4343-a7e6-87adfd7414d4" providerId="ADAL" clId="{EC5D3664-D0A2-4188-93FE-DA9382EB2430}" dt="2023-08-11T18:41:49.356" v="348" actId="20577"/>
          <ac:spMkLst>
            <pc:docMk/>
            <pc:sldMk cId="1785616335" sldId="2591"/>
            <ac:spMk id="3" creationId="{BA00513D-8718-F944-95CA-4FCCA53A8C57}"/>
          </ac:spMkLst>
        </pc:spChg>
        <pc:spChg chg="del mod">
          <ac:chgData name="Sarah" userId="b981e112-628c-4343-a7e6-87adfd7414d4" providerId="ADAL" clId="{EC5D3664-D0A2-4188-93FE-DA9382EB2430}" dt="2023-08-11T18:23:55.540" v="3" actId="478"/>
          <ac:spMkLst>
            <pc:docMk/>
            <pc:sldMk cId="1785616335" sldId="2591"/>
            <ac:spMk id="4" creationId="{577984A2-D6CB-ED4E-2544-58B8374E9F2E}"/>
          </ac:spMkLst>
        </pc:spChg>
        <pc:spChg chg="mod">
          <ac:chgData name="Sarah" userId="b981e112-628c-4343-a7e6-87adfd7414d4" providerId="ADAL" clId="{EC5D3664-D0A2-4188-93FE-DA9382EB2430}" dt="2023-08-11T20:45:54.989" v="1840" actId="20577"/>
          <ac:spMkLst>
            <pc:docMk/>
            <pc:sldMk cId="1785616335" sldId="2591"/>
            <ac:spMk id="5" creationId="{8585DEF7-DCE4-AEE0-6633-84D96B61213D}"/>
          </ac:spMkLst>
        </pc:spChg>
        <pc:spChg chg="add mod ord">
          <ac:chgData name="Sarah" userId="b981e112-628c-4343-a7e6-87adfd7414d4" providerId="ADAL" clId="{EC5D3664-D0A2-4188-93FE-DA9382EB2430}" dt="2023-08-11T18:23:58.666" v="5" actId="20577"/>
          <ac:spMkLst>
            <pc:docMk/>
            <pc:sldMk cId="1785616335" sldId="2591"/>
            <ac:spMk id="6" creationId="{C56F52E8-5C4C-0D27-A7E5-959E4FD9D8A0}"/>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8:41:49.356" v="348" actId="20577"/>
              <pc2:cmMkLst xmlns:pc2="http://schemas.microsoft.com/office/powerpoint/2019/9/main/command">
                <pc:docMk/>
                <pc:sldMk cId="1785616335" sldId="2591"/>
                <pc2:cmMk id="{6E255A38-7168-47CB-9AEF-C193570500D1}"/>
              </pc2:cmMkLst>
            </pc226:cmChg>
            <pc226:cmChg xmlns:pc226="http://schemas.microsoft.com/office/powerpoint/2022/06/main/command" chg="mod">
              <pc226:chgData name="Sarah" userId="b981e112-628c-4343-a7e6-87adfd7414d4" providerId="ADAL" clId="{EC5D3664-D0A2-4188-93FE-DA9382EB2430}" dt="2023-08-11T18:37:25.918" v="18"/>
              <pc2:cmMkLst xmlns:pc2="http://schemas.microsoft.com/office/powerpoint/2019/9/main/command">
                <pc:docMk/>
                <pc:sldMk cId="1785616335" sldId="2591"/>
                <pc2:cmMk id="{46E54E93-B2E3-4667-A764-7D9E6F6FF89D}"/>
              </pc2:cmMkLst>
            </pc226:cmChg>
            <pc226:cmChg xmlns:pc226="http://schemas.microsoft.com/office/powerpoint/2022/06/main/command" chg="mod">
              <pc226:chgData name="Sarah" userId="b981e112-628c-4343-a7e6-87adfd7414d4" providerId="ADAL" clId="{EC5D3664-D0A2-4188-93FE-DA9382EB2430}" dt="2023-08-11T18:41:49.356" v="348" actId="20577"/>
              <pc2:cmMkLst xmlns:pc2="http://schemas.microsoft.com/office/powerpoint/2019/9/main/command">
                <pc:docMk/>
                <pc:sldMk cId="1785616335" sldId="2591"/>
                <pc2:cmMk id="{AAC548D4-8F5F-4051-B87E-30F24DA21568}"/>
              </pc2:cmMkLst>
            </pc226:cmChg>
          </p:ext>
        </pc:extLst>
      </pc:sldChg>
      <pc:sldChg chg="addSp delSp modSp mod modClrScheme modCm chgLayout">
        <pc:chgData name="Sarah" userId="b981e112-628c-4343-a7e6-87adfd7414d4" providerId="ADAL" clId="{EC5D3664-D0A2-4188-93FE-DA9382EB2430}" dt="2023-08-11T20:46:03.514" v="1842" actId="20577"/>
        <pc:sldMkLst>
          <pc:docMk/>
          <pc:sldMk cId="4026026493" sldId="2592"/>
        </pc:sldMkLst>
        <pc:spChg chg="mod ord">
          <ac:chgData name="Sarah" userId="b981e112-628c-4343-a7e6-87adfd7414d4" providerId="ADAL" clId="{EC5D3664-D0A2-4188-93FE-DA9382EB2430}" dt="2023-08-11T18:35:41.971" v="11" actId="700"/>
          <ac:spMkLst>
            <pc:docMk/>
            <pc:sldMk cId="4026026493" sldId="2592"/>
            <ac:spMk id="2" creationId="{DE802388-DD6D-D3E0-534B-FDFA747BD207}"/>
          </ac:spMkLst>
        </pc:spChg>
        <pc:spChg chg="mod ord">
          <ac:chgData name="Sarah" userId="b981e112-628c-4343-a7e6-87adfd7414d4" providerId="ADAL" clId="{EC5D3664-D0A2-4188-93FE-DA9382EB2430}" dt="2023-08-11T20:45:07.724" v="1816" actId="20577"/>
          <ac:spMkLst>
            <pc:docMk/>
            <pc:sldMk cId="4026026493" sldId="2592"/>
            <ac:spMk id="3" creationId="{BA00513D-8718-F944-95CA-4FCCA53A8C57}"/>
          </ac:spMkLst>
        </pc:spChg>
        <pc:spChg chg="del">
          <ac:chgData name="Sarah" userId="b981e112-628c-4343-a7e6-87adfd7414d4" providerId="ADAL" clId="{EC5D3664-D0A2-4188-93FE-DA9382EB2430}" dt="2023-08-11T18:35:49.956" v="12" actId="478"/>
          <ac:spMkLst>
            <pc:docMk/>
            <pc:sldMk cId="4026026493" sldId="2592"/>
            <ac:spMk id="4" creationId="{577984A2-D6CB-ED4E-2544-58B8374E9F2E}"/>
          </ac:spMkLst>
        </pc:spChg>
        <pc:spChg chg="mod">
          <ac:chgData name="Sarah" userId="b981e112-628c-4343-a7e6-87adfd7414d4" providerId="ADAL" clId="{EC5D3664-D0A2-4188-93FE-DA9382EB2430}" dt="2023-08-11T20:46:03.514" v="1842" actId="20577"/>
          <ac:spMkLst>
            <pc:docMk/>
            <pc:sldMk cId="4026026493" sldId="2592"/>
            <ac:spMk id="5" creationId="{5F2D3FDF-50B9-DDC5-2014-E0BB3E08BEE6}"/>
          </ac:spMkLst>
        </pc:spChg>
        <pc:spChg chg="add mod ord">
          <ac:chgData name="Sarah" userId="b981e112-628c-4343-a7e6-87adfd7414d4" providerId="ADAL" clId="{EC5D3664-D0A2-4188-93FE-DA9382EB2430}" dt="2023-08-11T18:35:53.467" v="14" actId="20577"/>
          <ac:spMkLst>
            <pc:docMk/>
            <pc:sldMk cId="4026026493" sldId="2592"/>
            <ac:spMk id="6" creationId="{8FB431EB-C5CA-BFB5-7875-E8F39AFA2C5F}"/>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20:45:23.829" v="1817"/>
              <pc2:cmMkLst xmlns:pc2="http://schemas.microsoft.com/office/powerpoint/2019/9/main/command">
                <pc:docMk/>
                <pc:sldMk cId="4026026493" sldId="2592"/>
                <pc2:cmMk id="{E3169A5E-2FCB-4E36-AEC0-8DE7E07BB1B4}"/>
              </pc2:cmMkLst>
              <pc226:cmRplyChg chg="add">
                <pc226:chgData name="Sarah" userId="b981e112-628c-4343-a7e6-87adfd7414d4" providerId="ADAL" clId="{EC5D3664-D0A2-4188-93FE-DA9382EB2430}" dt="2023-08-11T18:52:56.497" v="966"/>
                <pc2:cmRplyMkLst xmlns:pc2="http://schemas.microsoft.com/office/powerpoint/2019/9/main/command">
                  <pc:docMk/>
                  <pc:sldMk cId="4026026493" sldId="2592"/>
                  <pc2:cmMk id="{E3169A5E-2FCB-4E36-AEC0-8DE7E07BB1B4}"/>
                  <pc2:cmRplyMk id="{7A6AAEE7-F726-4A13-8233-D08AEAF43A28}"/>
                </pc2:cmRplyMkLst>
              </pc226:cmRplyChg>
            </pc226:cmChg>
          </p:ext>
        </pc:extLst>
      </pc:sldChg>
      <pc:sldChg chg="addSp delSp modSp del mod modClrScheme chgLayout">
        <pc:chgData name="Sarah" userId="b981e112-628c-4343-a7e6-87adfd7414d4" providerId="ADAL" clId="{EC5D3664-D0A2-4188-93FE-DA9382EB2430}" dt="2023-08-11T18:49:18.399" v="641" actId="47"/>
        <pc:sldMkLst>
          <pc:docMk/>
          <pc:sldMk cId="2306811895" sldId="2593"/>
        </pc:sldMkLst>
        <pc:spChg chg="mod ord">
          <ac:chgData name="Sarah" userId="b981e112-628c-4343-a7e6-87adfd7414d4" providerId="ADAL" clId="{EC5D3664-D0A2-4188-93FE-DA9382EB2430}" dt="2023-08-11T18:36:28.249" v="15" actId="700"/>
          <ac:spMkLst>
            <pc:docMk/>
            <pc:sldMk cId="2306811895" sldId="2593"/>
            <ac:spMk id="2" creationId="{DE802388-DD6D-D3E0-534B-FDFA747BD207}"/>
          </ac:spMkLst>
        </pc:spChg>
        <pc:spChg chg="mod ord">
          <ac:chgData name="Sarah" userId="b981e112-628c-4343-a7e6-87adfd7414d4" providerId="ADAL" clId="{EC5D3664-D0A2-4188-93FE-DA9382EB2430}" dt="2023-08-11T18:36:28.249" v="15" actId="700"/>
          <ac:spMkLst>
            <pc:docMk/>
            <pc:sldMk cId="2306811895" sldId="2593"/>
            <ac:spMk id="3" creationId="{BA00513D-8718-F944-95CA-4FCCA53A8C57}"/>
          </ac:spMkLst>
        </pc:spChg>
        <pc:spChg chg="del">
          <ac:chgData name="Sarah" userId="b981e112-628c-4343-a7e6-87adfd7414d4" providerId="ADAL" clId="{EC5D3664-D0A2-4188-93FE-DA9382EB2430}" dt="2023-08-11T18:36:35.021" v="16" actId="478"/>
          <ac:spMkLst>
            <pc:docMk/>
            <pc:sldMk cId="2306811895" sldId="2593"/>
            <ac:spMk id="4" creationId="{577984A2-D6CB-ED4E-2544-58B8374E9F2E}"/>
          </ac:spMkLst>
        </pc:spChg>
        <pc:spChg chg="add mod ord">
          <ac:chgData name="Sarah" userId="b981e112-628c-4343-a7e6-87adfd7414d4" providerId="ADAL" clId="{EC5D3664-D0A2-4188-93FE-DA9382EB2430}" dt="2023-08-11T18:36:36.843" v="17"/>
          <ac:spMkLst>
            <pc:docMk/>
            <pc:sldMk cId="2306811895" sldId="2593"/>
            <ac:spMk id="6" creationId="{B0F8A0A7-FA12-786C-DE5A-92A66A6CDC2D}"/>
          </ac:spMkLst>
        </pc:spChg>
      </pc:sldChg>
      <pc:sldChg chg="modCm">
        <pc:chgData name="Sarah" userId="b981e112-628c-4343-a7e6-87adfd7414d4" providerId="ADAL" clId="{EC5D3664-D0A2-4188-93FE-DA9382EB2430}" dt="2023-08-11T19:33:22.064" v="1322"/>
        <pc:sldMkLst>
          <pc:docMk/>
          <pc:sldMk cId="1656847085" sldId="2608"/>
        </pc:sldMkLst>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33:22.064" v="1322"/>
              <pc2:cmMkLst xmlns:pc2="http://schemas.microsoft.com/office/powerpoint/2019/9/main/command">
                <pc:docMk/>
                <pc:sldMk cId="1656847085" sldId="2608"/>
                <pc2:cmMk id="{C817807F-F970-460B-9338-B601A6E046E2}"/>
              </pc2:cmMkLst>
            </pc226:cmChg>
          </p:ext>
        </pc:extLst>
      </pc:sldChg>
      <pc:sldChg chg="delSp modSp modAnim">
        <pc:chgData name="Sarah" userId="b981e112-628c-4343-a7e6-87adfd7414d4" providerId="ADAL" clId="{EC5D3664-D0A2-4188-93FE-DA9382EB2430}" dt="2023-08-11T19:57:05.807" v="1589"/>
        <pc:sldMkLst>
          <pc:docMk/>
          <pc:sldMk cId="3112542305" sldId="2609"/>
        </pc:sldMkLst>
        <pc:spChg chg="mod topLvl">
          <ac:chgData name="Sarah" userId="b981e112-628c-4343-a7e6-87adfd7414d4" providerId="ADAL" clId="{EC5D3664-D0A2-4188-93FE-DA9382EB2430}" dt="2023-08-11T19:56:51.395" v="1585" actId="165"/>
          <ac:spMkLst>
            <pc:docMk/>
            <pc:sldMk cId="3112542305" sldId="2609"/>
            <ac:spMk id="5" creationId="{F67E82BC-FFD4-F4B8-4E78-1EB3E1370F67}"/>
          </ac:spMkLst>
        </pc:spChg>
        <pc:spChg chg="mod topLvl">
          <ac:chgData name="Sarah" userId="b981e112-628c-4343-a7e6-87adfd7414d4" providerId="ADAL" clId="{EC5D3664-D0A2-4188-93FE-DA9382EB2430}" dt="2023-08-11T19:56:51.395" v="1585" actId="165"/>
          <ac:spMkLst>
            <pc:docMk/>
            <pc:sldMk cId="3112542305" sldId="2609"/>
            <ac:spMk id="6" creationId="{190C62C1-C043-2C27-27A1-0253377F3C8A}"/>
          </ac:spMkLst>
        </pc:spChg>
        <pc:spChg chg="mod topLvl">
          <ac:chgData name="Sarah" userId="b981e112-628c-4343-a7e6-87adfd7414d4" providerId="ADAL" clId="{EC5D3664-D0A2-4188-93FE-DA9382EB2430}" dt="2023-08-11T19:56:51.395" v="1585" actId="165"/>
          <ac:spMkLst>
            <pc:docMk/>
            <pc:sldMk cId="3112542305" sldId="2609"/>
            <ac:spMk id="7" creationId="{04A38D25-2AFA-C758-0634-0CFBD6C39F39}"/>
          </ac:spMkLst>
        </pc:spChg>
        <pc:spChg chg="mod topLvl">
          <ac:chgData name="Sarah" userId="b981e112-628c-4343-a7e6-87adfd7414d4" providerId="ADAL" clId="{EC5D3664-D0A2-4188-93FE-DA9382EB2430}" dt="2023-08-11T19:56:51.395" v="1585" actId="165"/>
          <ac:spMkLst>
            <pc:docMk/>
            <pc:sldMk cId="3112542305" sldId="2609"/>
            <ac:spMk id="8" creationId="{38E7F51C-1F78-C9AA-D062-A38114AD0090}"/>
          </ac:spMkLst>
        </pc:spChg>
        <pc:spChg chg="mod topLvl">
          <ac:chgData name="Sarah" userId="b981e112-628c-4343-a7e6-87adfd7414d4" providerId="ADAL" clId="{EC5D3664-D0A2-4188-93FE-DA9382EB2430}" dt="2023-08-11T19:56:51.395" v="1585" actId="165"/>
          <ac:spMkLst>
            <pc:docMk/>
            <pc:sldMk cId="3112542305" sldId="2609"/>
            <ac:spMk id="9" creationId="{D23F861A-9774-3A21-43BA-45D0FE6FA6A5}"/>
          </ac:spMkLst>
        </pc:spChg>
        <pc:spChg chg="mod topLvl">
          <ac:chgData name="Sarah" userId="b981e112-628c-4343-a7e6-87adfd7414d4" providerId="ADAL" clId="{EC5D3664-D0A2-4188-93FE-DA9382EB2430}" dt="2023-08-11T19:56:51.395" v="1585" actId="165"/>
          <ac:spMkLst>
            <pc:docMk/>
            <pc:sldMk cId="3112542305" sldId="2609"/>
            <ac:spMk id="10" creationId="{BDD857F9-ECB0-54BB-5422-305163DABA76}"/>
          </ac:spMkLst>
        </pc:spChg>
        <pc:spChg chg="mod topLvl">
          <ac:chgData name="Sarah" userId="b981e112-628c-4343-a7e6-87adfd7414d4" providerId="ADAL" clId="{EC5D3664-D0A2-4188-93FE-DA9382EB2430}" dt="2023-08-11T19:56:51.395" v="1585" actId="165"/>
          <ac:spMkLst>
            <pc:docMk/>
            <pc:sldMk cId="3112542305" sldId="2609"/>
            <ac:spMk id="11" creationId="{21876582-519C-32C7-45EE-5C6429AD944A}"/>
          </ac:spMkLst>
        </pc:spChg>
        <pc:spChg chg="mod topLvl">
          <ac:chgData name="Sarah" userId="b981e112-628c-4343-a7e6-87adfd7414d4" providerId="ADAL" clId="{EC5D3664-D0A2-4188-93FE-DA9382EB2430}" dt="2023-08-11T19:56:51.395" v="1585" actId="165"/>
          <ac:spMkLst>
            <pc:docMk/>
            <pc:sldMk cId="3112542305" sldId="2609"/>
            <ac:spMk id="12" creationId="{4672FABC-26DE-814F-D309-A69D4425CE26}"/>
          </ac:spMkLst>
        </pc:spChg>
        <pc:spChg chg="mod topLvl">
          <ac:chgData name="Sarah" userId="b981e112-628c-4343-a7e6-87adfd7414d4" providerId="ADAL" clId="{EC5D3664-D0A2-4188-93FE-DA9382EB2430}" dt="2023-08-11T19:56:51.395" v="1585" actId="165"/>
          <ac:spMkLst>
            <pc:docMk/>
            <pc:sldMk cId="3112542305" sldId="2609"/>
            <ac:spMk id="13" creationId="{CB1C129B-6639-821E-29F9-1D9C5974E418}"/>
          </ac:spMkLst>
        </pc:spChg>
        <pc:spChg chg="mod topLvl">
          <ac:chgData name="Sarah" userId="b981e112-628c-4343-a7e6-87adfd7414d4" providerId="ADAL" clId="{EC5D3664-D0A2-4188-93FE-DA9382EB2430}" dt="2023-08-11T19:56:51.395" v="1585" actId="165"/>
          <ac:spMkLst>
            <pc:docMk/>
            <pc:sldMk cId="3112542305" sldId="2609"/>
            <ac:spMk id="14" creationId="{1DE8BE24-35F4-EBEF-C613-C7E302DEDB5E}"/>
          </ac:spMkLst>
        </pc:spChg>
        <pc:grpChg chg="del mod">
          <ac:chgData name="Sarah" userId="b981e112-628c-4343-a7e6-87adfd7414d4" providerId="ADAL" clId="{EC5D3664-D0A2-4188-93FE-DA9382EB2430}" dt="2023-08-11T19:56:51.395" v="1585" actId="165"/>
          <ac:grpSpMkLst>
            <pc:docMk/>
            <pc:sldMk cId="3112542305" sldId="2609"/>
            <ac:grpSpMk id="3" creationId="{2DDB2841-82D3-2749-FC1A-088A7A2F3890}"/>
          </ac:grpSpMkLst>
        </pc:grpChg>
        <pc:graphicFrameChg chg="del">
          <ac:chgData name="Sarah" userId="b981e112-628c-4343-a7e6-87adfd7414d4" providerId="ADAL" clId="{EC5D3664-D0A2-4188-93FE-DA9382EB2430}" dt="2023-08-11T19:56:14.550" v="1582" actId="18245"/>
          <ac:graphicFrameMkLst>
            <pc:docMk/>
            <pc:sldMk cId="3112542305" sldId="2609"/>
            <ac:graphicFrameMk id="4" creationId="{6D7AF632-6A1F-CBFE-C3BC-A2DF31E4D686}"/>
          </ac:graphicFrameMkLst>
        </pc:graphicFrameChg>
      </pc:sldChg>
      <pc:sldChg chg="delSp modSp modAnim modCm">
        <pc:chgData name="Sarah" userId="b981e112-628c-4343-a7e6-87adfd7414d4" providerId="ADAL" clId="{EC5D3664-D0A2-4188-93FE-DA9382EB2430}" dt="2023-08-11T20:36:39.969" v="1731"/>
        <pc:sldMkLst>
          <pc:docMk/>
          <pc:sldMk cId="408623216" sldId="2610"/>
        </pc:sldMkLst>
        <pc:spChg chg="mod topLvl">
          <ac:chgData name="Sarah" userId="b981e112-628c-4343-a7e6-87adfd7414d4" providerId="ADAL" clId="{EC5D3664-D0A2-4188-93FE-DA9382EB2430}" dt="2023-08-11T20:36:25.399" v="1729" actId="165"/>
          <ac:spMkLst>
            <pc:docMk/>
            <pc:sldMk cId="408623216" sldId="2610"/>
            <ac:spMk id="5" creationId="{8E6A787E-F791-F2C0-30B1-53339CC4D023}"/>
          </ac:spMkLst>
        </pc:spChg>
        <pc:spChg chg="mod topLvl">
          <ac:chgData name="Sarah" userId="b981e112-628c-4343-a7e6-87adfd7414d4" providerId="ADAL" clId="{EC5D3664-D0A2-4188-93FE-DA9382EB2430}" dt="2023-08-11T20:36:25.399" v="1729" actId="165"/>
          <ac:spMkLst>
            <pc:docMk/>
            <pc:sldMk cId="408623216" sldId="2610"/>
            <ac:spMk id="6" creationId="{D2813ACD-A08B-E93F-98FD-2429358EE1E0}"/>
          </ac:spMkLst>
        </pc:spChg>
        <pc:spChg chg="mod topLvl">
          <ac:chgData name="Sarah" userId="b981e112-628c-4343-a7e6-87adfd7414d4" providerId="ADAL" clId="{EC5D3664-D0A2-4188-93FE-DA9382EB2430}" dt="2023-08-11T20:36:25.399" v="1729" actId="165"/>
          <ac:spMkLst>
            <pc:docMk/>
            <pc:sldMk cId="408623216" sldId="2610"/>
            <ac:spMk id="7" creationId="{F58A3AC6-91E9-7F28-C293-6EE0EA024E05}"/>
          </ac:spMkLst>
        </pc:spChg>
        <pc:spChg chg="mod topLvl">
          <ac:chgData name="Sarah" userId="b981e112-628c-4343-a7e6-87adfd7414d4" providerId="ADAL" clId="{EC5D3664-D0A2-4188-93FE-DA9382EB2430}" dt="2023-08-11T20:36:25.399" v="1729" actId="165"/>
          <ac:spMkLst>
            <pc:docMk/>
            <pc:sldMk cId="408623216" sldId="2610"/>
            <ac:spMk id="8" creationId="{E910FC7E-7BD3-35B2-98B8-31BCFCFBDB09}"/>
          </ac:spMkLst>
        </pc:spChg>
        <pc:spChg chg="mod topLvl">
          <ac:chgData name="Sarah" userId="b981e112-628c-4343-a7e6-87adfd7414d4" providerId="ADAL" clId="{EC5D3664-D0A2-4188-93FE-DA9382EB2430}" dt="2023-08-11T20:36:25.399" v="1729" actId="165"/>
          <ac:spMkLst>
            <pc:docMk/>
            <pc:sldMk cId="408623216" sldId="2610"/>
            <ac:spMk id="9" creationId="{B26B5DD0-05F2-87DD-2DBA-6B6C6B5AFEE3}"/>
          </ac:spMkLst>
        </pc:spChg>
        <pc:spChg chg="mod topLvl">
          <ac:chgData name="Sarah" userId="b981e112-628c-4343-a7e6-87adfd7414d4" providerId="ADAL" clId="{EC5D3664-D0A2-4188-93FE-DA9382EB2430}" dt="2023-08-11T20:36:25.399" v="1729" actId="165"/>
          <ac:spMkLst>
            <pc:docMk/>
            <pc:sldMk cId="408623216" sldId="2610"/>
            <ac:spMk id="10" creationId="{067BF73C-3272-84A9-9997-209E68BD97E2}"/>
          </ac:spMkLst>
        </pc:spChg>
        <pc:grpChg chg="del mod">
          <ac:chgData name="Sarah" userId="b981e112-628c-4343-a7e6-87adfd7414d4" providerId="ADAL" clId="{EC5D3664-D0A2-4188-93FE-DA9382EB2430}" dt="2023-08-11T20:36:25.399" v="1729" actId="165"/>
          <ac:grpSpMkLst>
            <pc:docMk/>
            <pc:sldMk cId="408623216" sldId="2610"/>
            <ac:grpSpMk id="3" creationId="{B69F10C1-91CD-07DA-316F-EFB0215FB0D6}"/>
          </ac:grpSpMkLst>
        </pc:grpChg>
        <pc:graphicFrameChg chg="del mod">
          <ac:chgData name="Sarah" userId="b981e112-628c-4343-a7e6-87adfd7414d4" providerId="ADAL" clId="{EC5D3664-D0A2-4188-93FE-DA9382EB2430}" dt="2023-08-11T20:35:49.942" v="1725" actId="18245"/>
          <ac:graphicFrameMkLst>
            <pc:docMk/>
            <pc:sldMk cId="408623216" sldId="2610"/>
            <ac:graphicFrameMk id="4" creationId="{8C256905-E27E-424E-A750-12D6A9242D8D}"/>
          </ac:graphicFrameMkLst>
        </pc:graphicFrame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20:35:49.976" v="1726" actId="2056"/>
              <pc2:cmMkLst xmlns:pc2="http://schemas.microsoft.com/office/powerpoint/2019/9/main/command">
                <pc:docMk/>
                <pc:sldMk cId="408623216" sldId="2610"/>
                <pc2:cmMk id="{462ECD49-BDC6-43AE-99AC-DF78FD58877F}"/>
              </pc2:cmMkLst>
            </pc226:cmChg>
          </p:ext>
        </pc:extLst>
      </pc:sldChg>
      <pc:sldChg chg="modCm">
        <pc:chgData name="Sarah" userId="b981e112-628c-4343-a7e6-87adfd7414d4" providerId="ADAL" clId="{EC5D3664-D0A2-4188-93FE-DA9382EB2430}" dt="2023-08-11T19:17:43.196" v="1284"/>
        <pc:sldMkLst>
          <pc:docMk/>
          <pc:sldMk cId="705782752" sldId="2611"/>
        </pc:sldMkLst>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17:43.196" v="1284"/>
              <pc2:cmMkLst xmlns:pc2="http://schemas.microsoft.com/office/powerpoint/2019/9/main/command">
                <pc:docMk/>
                <pc:sldMk cId="705782752" sldId="2611"/>
                <pc2:cmMk id="{AB077CF3-3662-414C-A952-1075DB507950}"/>
              </pc2:cmMkLst>
              <pc226:cmRplyChg chg="add">
                <pc226:chgData name="Sarah" userId="b981e112-628c-4343-a7e6-87adfd7414d4" providerId="ADAL" clId="{EC5D3664-D0A2-4188-93FE-DA9382EB2430}" dt="2023-08-11T19:12:31.389" v="1268"/>
                <pc2:cmRplyMkLst xmlns:pc2="http://schemas.microsoft.com/office/powerpoint/2019/9/main/command">
                  <pc:docMk/>
                  <pc:sldMk cId="705782752" sldId="2611"/>
                  <pc2:cmMk id="{AB077CF3-3662-414C-A952-1075DB507950}"/>
                  <pc2:cmRplyMk id="{15B4C0C6-F146-4374-8920-E503A05EC3E4}"/>
                </pc2:cmRplyMkLst>
              </pc226:cmRplyChg>
            </pc226:cmChg>
          </p:ext>
        </pc:extLst>
      </pc:sldChg>
      <pc:sldChg chg="addSp delSp modSp mod modAnim modCm">
        <pc:chgData name="Sarah" userId="b981e112-628c-4343-a7e6-87adfd7414d4" providerId="ADAL" clId="{EC5D3664-D0A2-4188-93FE-DA9382EB2430}" dt="2023-08-11T19:29:13.258" v="1317"/>
        <pc:sldMkLst>
          <pc:docMk/>
          <pc:sldMk cId="1638310860" sldId="2612"/>
        </pc:sldMkLst>
        <pc:spChg chg="add mod">
          <ac:chgData name="Sarah" userId="b981e112-628c-4343-a7e6-87adfd7414d4" providerId="ADAL" clId="{EC5D3664-D0A2-4188-93FE-DA9382EB2430}" dt="2023-08-11T19:29:04.731" v="1316" actId="1582"/>
          <ac:spMkLst>
            <pc:docMk/>
            <pc:sldMk cId="1638310860" sldId="2612"/>
            <ac:spMk id="8" creationId="{B3C619FC-B865-A2D7-B1DD-83FCA9424BAD}"/>
          </ac:spMkLst>
        </pc:spChg>
        <pc:picChg chg="add mod">
          <ac:chgData name="Sarah" userId="b981e112-628c-4343-a7e6-87adfd7414d4" providerId="ADAL" clId="{EC5D3664-D0A2-4188-93FE-DA9382EB2430}" dt="2023-08-11T19:28:07.167" v="1310" actId="1076"/>
          <ac:picMkLst>
            <pc:docMk/>
            <pc:sldMk cId="1638310860" sldId="2612"/>
            <ac:picMk id="5" creationId="{4E4D6CA4-57E7-59BA-5BD0-A7736283F0B1}"/>
          </ac:picMkLst>
        </pc:picChg>
        <pc:picChg chg="del">
          <ac:chgData name="Sarah" userId="b981e112-628c-4343-a7e6-87adfd7414d4" providerId="ADAL" clId="{EC5D3664-D0A2-4188-93FE-DA9382EB2430}" dt="2023-08-11T19:27:50.928" v="1304" actId="478"/>
          <ac:picMkLst>
            <pc:docMk/>
            <pc:sldMk cId="1638310860" sldId="2612"/>
            <ac:picMk id="6" creationId="{AC2AD97A-A67A-41F3-3BF8-448F50474F97}"/>
          </ac:picMkLst>
        </pc:pic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28:23.073" v="1311"/>
              <pc2:cmMkLst xmlns:pc2="http://schemas.microsoft.com/office/powerpoint/2019/9/main/command">
                <pc:docMk/>
                <pc:sldMk cId="1638310860" sldId="2612"/>
                <pc2:cmMk id="{7F5D23DF-8A16-4DE6-BD99-E45B07F77C99}"/>
              </pc2:cmMkLst>
            </pc226:cmChg>
          </p:ext>
        </pc:extLst>
      </pc:sldChg>
      <pc:sldChg chg="addSp delSp modSp mod delAnim modAnim modCm">
        <pc:chgData name="Sarah" userId="b981e112-628c-4343-a7e6-87adfd7414d4" providerId="ADAL" clId="{EC5D3664-D0A2-4188-93FE-DA9382EB2430}" dt="2023-08-11T20:26:44.437" v="1646" actId="20577"/>
        <pc:sldMkLst>
          <pc:docMk/>
          <pc:sldMk cId="2359424747" sldId="2615"/>
        </pc:sldMkLst>
        <pc:spChg chg="mod">
          <ac:chgData name="Sarah" userId="b981e112-628c-4343-a7e6-87adfd7414d4" providerId="ADAL" clId="{EC5D3664-D0A2-4188-93FE-DA9382EB2430}" dt="2023-08-11T18:55:13.245" v="1026" actId="6549"/>
          <ac:spMkLst>
            <pc:docMk/>
            <pc:sldMk cId="2359424747" sldId="2615"/>
            <ac:spMk id="2" creationId="{2399A770-B20C-E490-DCFB-334805F578A4}"/>
          </ac:spMkLst>
        </pc:spChg>
        <pc:spChg chg="del mod">
          <ac:chgData name="Sarah" userId="b981e112-628c-4343-a7e6-87adfd7414d4" providerId="ADAL" clId="{EC5D3664-D0A2-4188-93FE-DA9382EB2430}" dt="2023-08-11T19:02:11.914" v="1226" actId="478"/>
          <ac:spMkLst>
            <pc:docMk/>
            <pc:sldMk cId="2359424747" sldId="2615"/>
            <ac:spMk id="3" creationId="{D51DB195-5830-9230-A551-53622C1EDABC}"/>
          </ac:spMkLst>
        </pc:spChg>
        <pc:spChg chg="add del mod">
          <ac:chgData name="Sarah" userId="b981e112-628c-4343-a7e6-87adfd7414d4" providerId="ADAL" clId="{EC5D3664-D0A2-4188-93FE-DA9382EB2430}" dt="2023-08-11T19:02:15.611" v="1228" actId="478"/>
          <ac:spMkLst>
            <pc:docMk/>
            <pc:sldMk cId="2359424747" sldId="2615"/>
            <ac:spMk id="6" creationId="{CA02778E-C655-7A72-8FA3-E200627BDF8C}"/>
          </ac:spMkLst>
        </pc:spChg>
        <pc:spChg chg="add del mod">
          <ac:chgData name="Sarah" userId="b981e112-628c-4343-a7e6-87adfd7414d4" providerId="ADAL" clId="{EC5D3664-D0A2-4188-93FE-DA9382EB2430}" dt="2023-08-11T19:02:25.282" v="1231" actId="478"/>
          <ac:spMkLst>
            <pc:docMk/>
            <pc:sldMk cId="2359424747" sldId="2615"/>
            <ac:spMk id="7" creationId="{48887E72-3274-A963-5754-E994DDFB316A}"/>
          </ac:spMkLst>
        </pc:spChg>
        <pc:graphicFrameChg chg="add mod modGraphic">
          <ac:chgData name="Sarah" userId="b981e112-628c-4343-a7e6-87adfd7414d4" providerId="ADAL" clId="{EC5D3664-D0A2-4188-93FE-DA9382EB2430}" dt="2023-08-11T20:26:44.437" v="1646" actId="20577"/>
          <ac:graphicFrameMkLst>
            <pc:docMk/>
            <pc:sldMk cId="2359424747" sldId="2615"/>
            <ac:graphicFrameMk id="4" creationId="{856FA413-635A-6519-3E31-89ABA680BE26}"/>
          </ac:graphicFrameMkLst>
        </pc:graphicFrameChg>
        <pc:picChg chg="del mod">
          <ac:chgData name="Sarah" userId="b981e112-628c-4343-a7e6-87adfd7414d4" providerId="ADAL" clId="{EC5D3664-D0A2-4188-93FE-DA9382EB2430}" dt="2023-08-11T19:02:23.205" v="1230" actId="478"/>
          <ac:picMkLst>
            <pc:docMk/>
            <pc:sldMk cId="2359424747" sldId="2615"/>
            <ac:picMk id="1028" creationId="{36CD4B2E-22AF-843D-A8E2-6742CC09C300}"/>
          </ac:picMkLst>
        </pc:picChg>
        <pc:extLst>
          <p:ext xmlns:p="http://schemas.openxmlformats.org/presentationml/2006/main" uri="{D6D511B9-2390-475A-947B-AFAB55BFBCF1}">
            <pc226:cmChg xmlns:pc226="http://schemas.microsoft.com/office/powerpoint/2022/06/main/command" chg="">
              <pc226:chgData name="Sarah" userId="b981e112-628c-4343-a7e6-87adfd7414d4" providerId="ADAL" clId="{EC5D3664-D0A2-4188-93FE-DA9382EB2430}" dt="2023-08-11T20:26:32.978" v="1640"/>
              <pc2:cmMkLst xmlns:pc2="http://schemas.microsoft.com/office/powerpoint/2019/9/main/command">
                <pc:docMk/>
                <pc:sldMk cId="2359424747" sldId="2615"/>
                <pc2:cmMk id="{FCB2361A-BC3B-42EB-AF31-E2B44E240346}"/>
              </pc2:cmMkLst>
              <pc226:cmRplyChg chg="add">
                <pc226:chgData name="Sarah" userId="b981e112-628c-4343-a7e6-87adfd7414d4" providerId="ADAL" clId="{EC5D3664-D0A2-4188-93FE-DA9382EB2430}" dt="2023-08-11T20:26:32.978" v="1640"/>
                <pc2:cmRplyMkLst xmlns:pc2="http://schemas.microsoft.com/office/powerpoint/2019/9/main/command">
                  <pc:docMk/>
                  <pc:sldMk cId="2359424747" sldId="2615"/>
                  <pc2:cmMk id="{FCB2361A-BC3B-42EB-AF31-E2B44E240346}"/>
                  <pc2:cmRplyMk id="{A79BB7E8-AE10-48F8-9887-F5D312AD034A}"/>
                </pc2:cmRplyMkLst>
              </pc226:cmRplyChg>
            </pc226:cmChg>
            <pc226:cmChg xmlns:pc226="http://schemas.microsoft.com/office/powerpoint/2022/06/main/command" chg="mod">
              <pc226:chgData name="Sarah" userId="b981e112-628c-4343-a7e6-87adfd7414d4" providerId="ADAL" clId="{EC5D3664-D0A2-4188-93FE-DA9382EB2430}" dt="2023-08-11T18:55:27.515" v="1027"/>
              <pc2:cmMkLst xmlns:pc2="http://schemas.microsoft.com/office/powerpoint/2019/9/main/command">
                <pc:docMk/>
                <pc:sldMk cId="2359424747" sldId="2615"/>
                <pc2:cmMk id="{5846857C-56BE-4B3C-9F9F-13B57B515524}"/>
              </pc2:cmMkLst>
            </pc226:cmChg>
            <pc226:cmChg xmlns:pc226="http://schemas.microsoft.com/office/powerpoint/2022/06/main/command" chg="mod">
              <pc226:chgData name="Sarah" userId="b981e112-628c-4343-a7e6-87adfd7414d4" providerId="ADAL" clId="{EC5D3664-D0A2-4188-93FE-DA9382EB2430}" dt="2023-08-11T19:02:11.935" v="1227" actId="2056"/>
              <pc2:cmMkLst xmlns:pc2="http://schemas.microsoft.com/office/powerpoint/2019/9/main/command">
                <pc:docMk/>
                <pc:sldMk cId="2359424747" sldId="2615"/>
                <pc2:cmMk id="{14CF74FA-1597-484B-9307-06C29DD5CD00}"/>
              </pc2:cmMkLst>
            </pc226:cmChg>
          </p:ext>
        </pc:extLst>
      </pc:sldChg>
      <pc:sldChg chg="modSp modCm">
        <pc:chgData name="Sarah" userId="b981e112-628c-4343-a7e6-87adfd7414d4" providerId="ADAL" clId="{EC5D3664-D0A2-4188-93FE-DA9382EB2430}" dt="2023-08-11T19:13:19.114" v="1275"/>
        <pc:sldMkLst>
          <pc:docMk/>
          <pc:sldMk cId="284009923" sldId="2617"/>
        </pc:sldMkLst>
        <pc:spChg chg="mod">
          <ac:chgData name="Sarah" userId="b981e112-628c-4343-a7e6-87adfd7414d4" providerId="ADAL" clId="{EC5D3664-D0A2-4188-93FE-DA9382EB2430}" dt="2023-08-11T19:12:56.619" v="1272" actId="20577"/>
          <ac:spMkLst>
            <pc:docMk/>
            <pc:sldMk cId="284009923" sldId="2617"/>
            <ac:spMk id="20" creationId="{7093D17C-8D84-6F54-342C-EB692D482A2D}"/>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13:01.693" v="1273"/>
              <pc2:cmMkLst xmlns:pc2="http://schemas.microsoft.com/office/powerpoint/2019/9/main/command">
                <pc:docMk/>
                <pc:sldMk cId="284009923" sldId="2617"/>
                <pc2:cmMk id="{E5BA6990-6AA0-4B4F-85BD-3CF876544392}"/>
              </pc2:cmMkLst>
            </pc226:cmChg>
            <pc226:cmChg xmlns:pc226="http://schemas.microsoft.com/office/powerpoint/2022/06/main/command" chg="mod">
              <pc226:chgData name="Sarah" userId="b981e112-628c-4343-a7e6-87adfd7414d4" providerId="ADAL" clId="{EC5D3664-D0A2-4188-93FE-DA9382EB2430}" dt="2023-08-11T19:13:19.114" v="1275"/>
              <pc2:cmMkLst xmlns:pc2="http://schemas.microsoft.com/office/powerpoint/2019/9/main/command">
                <pc:docMk/>
                <pc:sldMk cId="284009923" sldId="2617"/>
                <pc2:cmMk id="{1FC5BFE7-FE6D-4557-8AD5-88BF558341E3}"/>
              </pc2:cmMkLst>
              <pc226:cmRplyChg chg="add">
                <pc226:chgData name="Sarah" userId="b981e112-628c-4343-a7e6-87adfd7414d4" providerId="ADAL" clId="{EC5D3664-D0A2-4188-93FE-DA9382EB2430}" dt="2023-08-11T19:13:16.717" v="1274"/>
                <pc2:cmRplyMkLst xmlns:pc2="http://schemas.microsoft.com/office/powerpoint/2019/9/main/command">
                  <pc:docMk/>
                  <pc:sldMk cId="284009923" sldId="2617"/>
                  <pc2:cmMk id="{1FC5BFE7-FE6D-4557-8AD5-88BF558341E3}"/>
                  <pc2:cmRplyMk id="{4C747C38-3492-41C2-ACFD-BBB9653417A7}"/>
                </pc2:cmRplyMkLst>
              </pc226:cmRplyChg>
            </pc226:cmChg>
          </p:ext>
        </pc:extLst>
      </pc:sldChg>
      <pc:sldChg chg="modCm">
        <pc:chgData name="Sarah" userId="b981e112-628c-4343-a7e6-87adfd7414d4" providerId="ADAL" clId="{EC5D3664-D0A2-4188-93FE-DA9382EB2430}" dt="2023-08-11T19:15:53.400" v="1277"/>
        <pc:sldMkLst>
          <pc:docMk/>
          <pc:sldMk cId="3975794920" sldId="2619"/>
        </pc:sldMkLst>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15:53.400" v="1277"/>
              <pc2:cmMkLst xmlns:pc2="http://schemas.microsoft.com/office/powerpoint/2019/9/main/command">
                <pc:docMk/>
                <pc:sldMk cId="3975794920" sldId="2619"/>
                <pc2:cmMk id="{787F26B5-6125-4C61-A45D-F103BA77A62D}"/>
              </pc2:cmMkLst>
              <pc226:cmRplyChg chg="add">
                <pc226:chgData name="Sarah" userId="b981e112-628c-4343-a7e6-87adfd7414d4" providerId="ADAL" clId="{EC5D3664-D0A2-4188-93FE-DA9382EB2430}" dt="2023-08-11T19:15:51.250" v="1276"/>
                <pc2:cmRplyMkLst xmlns:pc2="http://schemas.microsoft.com/office/powerpoint/2019/9/main/command">
                  <pc:docMk/>
                  <pc:sldMk cId="3975794920" sldId="2619"/>
                  <pc2:cmMk id="{787F26B5-6125-4C61-A45D-F103BA77A62D}"/>
                  <pc2:cmRplyMk id="{3EFDB2D0-EEDC-4933-BFD1-1BDA7FF3A8ED}"/>
                </pc2:cmRplyMkLst>
              </pc226:cmRplyChg>
            </pc226:cmChg>
          </p:ext>
        </pc:extLst>
      </pc:sldChg>
      <pc:sldChg chg="modSp mod">
        <pc:chgData name="Sarah" userId="b981e112-628c-4343-a7e6-87adfd7414d4" providerId="ADAL" clId="{EC5D3664-D0A2-4188-93FE-DA9382EB2430}" dt="2023-08-11T20:38:49.205" v="1737" actId="20577"/>
        <pc:sldMkLst>
          <pc:docMk/>
          <pc:sldMk cId="2991999514" sldId="2650"/>
        </pc:sldMkLst>
        <pc:spChg chg="mod">
          <ac:chgData name="Sarah" userId="b981e112-628c-4343-a7e6-87adfd7414d4" providerId="ADAL" clId="{EC5D3664-D0A2-4188-93FE-DA9382EB2430}" dt="2023-08-11T20:38:49.205" v="1737" actId="20577"/>
          <ac:spMkLst>
            <pc:docMk/>
            <pc:sldMk cId="2991999514" sldId="2650"/>
            <ac:spMk id="2" creationId="{D8D1AE49-AB35-6FAB-CDBE-0EBD1C5D8696}"/>
          </ac:spMkLst>
        </pc:spChg>
      </pc:sldChg>
      <pc:sldChg chg="modCm">
        <pc:chgData name="Sarah" userId="b981e112-628c-4343-a7e6-87adfd7414d4" providerId="ADAL" clId="{EC5D3664-D0A2-4188-93FE-DA9382EB2430}" dt="2023-08-11T19:15:58.252" v="1278"/>
        <pc:sldMkLst>
          <pc:docMk/>
          <pc:sldMk cId="2800378658" sldId="2651"/>
        </pc:sldMkLst>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15:58.252" v="1278"/>
              <pc2:cmMkLst xmlns:pc2="http://schemas.microsoft.com/office/powerpoint/2019/9/main/command">
                <pc:docMk/>
                <pc:sldMk cId="2800378658" sldId="2651"/>
                <pc2:cmMk id="{8AAB7D87-327B-46C5-B32C-E22C2DC31B53}"/>
              </pc2:cmMkLst>
            </pc226:cmChg>
          </p:ext>
        </pc:extLst>
      </pc:sldChg>
      <pc:sldChg chg="modSp mod">
        <pc:chgData name="Sarah" userId="b981e112-628c-4343-a7e6-87adfd7414d4" providerId="ADAL" clId="{EC5D3664-D0A2-4188-93FE-DA9382EB2430}" dt="2023-08-11T20:38:41.119" v="1733" actId="20577"/>
        <pc:sldMkLst>
          <pc:docMk/>
          <pc:sldMk cId="2458710250" sldId="2654"/>
        </pc:sldMkLst>
        <pc:spChg chg="mod">
          <ac:chgData name="Sarah" userId="b981e112-628c-4343-a7e6-87adfd7414d4" providerId="ADAL" clId="{EC5D3664-D0A2-4188-93FE-DA9382EB2430}" dt="2023-08-11T20:38:41.119" v="1733" actId="20577"/>
          <ac:spMkLst>
            <pc:docMk/>
            <pc:sldMk cId="2458710250" sldId="2654"/>
            <ac:spMk id="2" creationId="{702B023E-263F-E6C9-E8E6-4AB7D3F8943A}"/>
          </ac:spMkLst>
        </pc:spChg>
      </pc:sldChg>
      <pc:sldChg chg="modSp mod modCm">
        <pc:chgData name="Sarah" userId="b981e112-628c-4343-a7e6-87adfd7414d4" providerId="ADAL" clId="{EC5D3664-D0A2-4188-93FE-DA9382EB2430}" dt="2023-08-11T19:11:46.746" v="1267" actId="20577"/>
        <pc:sldMkLst>
          <pc:docMk/>
          <pc:sldMk cId="2408091502" sldId="2655"/>
        </pc:sldMkLst>
        <pc:spChg chg="mod">
          <ac:chgData name="Sarah" userId="b981e112-628c-4343-a7e6-87adfd7414d4" providerId="ADAL" clId="{EC5D3664-D0A2-4188-93FE-DA9382EB2430}" dt="2023-08-11T19:11:46.746" v="1267" actId="20577"/>
          <ac:spMkLst>
            <pc:docMk/>
            <pc:sldMk cId="2408091502" sldId="2655"/>
            <ac:spMk id="4" creationId="{3B9E75C1-48A3-CC4B-FCFA-B0EA908D631A}"/>
          </ac:spMkLst>
        </pc:spChg>
        <pc:spChg chg="mod">
          <ac:chgData name="Sarah" userId="b981e112-628c-4343-a7e6-87adfd7414d4" providerId="ADAL" clId="{EC5D3664-D0A2-4188-93FE-DA9382EB2430}" dt="2023-08-11T19:11:07.289" v="1256" actId="20577"/>
          <ac:spMkLst>
            <pc:docMk/>
            <pc:sldMk cId="2408091502" sldId="2655"/>
            <ac:spMk id="17" creationId="{E039F476-69E4-6617-FE87-31F7F2909393}"/>
          </ac:spMkLst>
        </pc:sp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11:46.746" v="1267" actId="20577"/>
              <pc2:cmMkLst xmlns:pc2="http://schemas.microsoft.com/office/powerpoint/2019/9/main/command">
                <pc:docMk/>
                <pc:sldMk cId="2408091502" sldId="2655"/>
                <pc2:cmMk id="{EDF96772-F143-4DBC-928E-09B9980DFEB6}"/>
              </pc2:cmMkLst>
              <pc226:cmRplyChg chg="add">
                <pc226:chgData name="Sarah" userId="b981e112-628c-4343-a7e6-87adfd7414d4" providerId="ADAL" clId="{EC5D3664-D0A2-4188-93FE-DA9382EB2430}" dt="2023-08-11T19:10:51.326" v="1252"/>
                <pc2:cmRplyMkLst xmlns:pc2="http://schemas.microsoft.com/office/powerpoint/2019/9/main/command">
                  <pc:docMk/>
                  <pc:sldMk cId="2408091502" sldId="2655"/>
                  <pc2:cmMk id="{EDF96772-F143-4DBC-928E-09B9980DFEB6}"/>
                  <pc2:cmRplyMk id="{A22888C7-A2A7-498F-9BE8-55E6831A2E12}"/>
                </pc2:cmRplyMkLst>
              </pc226:cmRplyChg>
            </pc226:cmChg>
            <pc226:cmChg xmlns:pc226="http://schemas.microsoft.com/office/powerpoint/2022/06/main/command" chg="mod">
              <pc226:chgData name="Sarah" userId="b981e112-628c-4343-a7e6-87adfd7414d4" providerId="ADAL" clId="{EC5D3664-D0A2-4188-93FE-DA9382EB2430}" dt="2023-08-11T19:11:11.235" v="1257"/>
              <pc2:cmMkLst xmlns:pc2="http://schemas.microsoft.com/office/powerpoint/2019/9/main/command">
                <pc:docMk/>
                <pc:sldMk cId="2408091502" sldId="2655"/>
                <pc2:cmMk id="{1D23C5AC-DE0A-47A9-A130-0FB7F5FD24BE}"/>
              </pc2:cmMkLst>
            </pc226:cmChg>
            <pc226:cmChg xmlns:pc226="http://schemas.microsoft.com/office/powerpoint/2022/06/main/command" chg="mod">
              <pc226:chgData name="Sarah" userId="b981e112-628c-4343-a7e6-87adfd7414d4" providerId="ADAL" clId="{EC5D3664-D0A2-4188-93FE-DA9382EB2430}" dt="2023-08-11T19:11:15.904" v="1259"/>
              <pc2:cmMkLst xmlns:pc2="http://schemas.microsoft.com/office/powerpoint/2019/9/main/command">
                <pc:docMk/>
                <pc:sldMk cId="2408091502" sldId="2655"/>
                <pc2:cmMk id="{EB7556CC-2568-4253-8703-7F13F063C58C}"/>
              </pc2:cmMkLst>
            </pc226:cmChg>
          </p:ext>
        </pc:extLst>
      </pc:sldChg>
      <pc:sldChg chg="modSp mod">
        <pc:chgData name="Sarah" userId="b981e112-628c-4343-a7e6-87adfd7414d4" providerId="ADAL" clId="{EC5D3664-D0A2-4188-93FE-DA9382EB2430}" dt="2023-08-11T20:24:41.258" v="1610" actId="20577"/>
        <pc:sldMkLst>
          <pc:docMk/>
          <pc:sldMk cId="742643309" sldId="2662"/>
        </pc:sldMkLst>
        <pc:spChg chg="mod">
          <ac:chgData name="Sarah" userId="b981e112-628c-4343-a7e6-87adfd7414d4" providerId="ADAL" clId="{EC5D3664-D0A2-4188-93FE-DA9382EB2430}" dt="2023-08-11T20:24:41.258" v="1610" actId="20577"/>
          <ac:spMkLst>
            <pc:docMk/>
            <pc:sldMk cId="742643309" sldId="2662"/>
            <ac:spMk id="2" creationId="{66201558-9A48-7F4B-0A69-A3C28A2779DA}"/>
          </ac:spMkLst>
        </pc:spChg>
      </pc:sldChg>
      <pc:sldChg chg="addSp delSp modSp mod addCm modCm">
        <pc:chgData name="Sarah" userId="b981e112-628c-4343-a7e6-87adfd7414d4" providerId="ADAL" clId="{EC5D3664-D0A2-4188-93FE-DA9382EB2430}" dt="2023-08-11T20:50:09.250" v="1849" actId="20577"/>
        <pc:sldMkLst>
          <pc:docMk/>
          <pc:sldMk cId="1637733161" sldId="2663"/>
        </pc:sldMkLst>
        <pc:spChg chg="mod">
          <ac:chgData name="Sarah" userId="b981e112-628c-4343-a7e6-87adfd7414d4" providerId="ADAL" clId="{EC5D3664-D0A2-4188-93FE-DA9382EB2430}" dt="2023-08-11T20:50:09.250" v="1849" actId="20577"/>
          <ac:spMkLst>
            <pc:docMk/>
            <pc:sldMk cId="1637733161" sldId="2663"/>
            <ac:spMk id="2" creationId="{66201558-9A48-7F4B-0A69-A3C28A2779DA}"/>
          </ac:spMkLst>
        </pc:spChg>
        <pc:picChg chg="del">
          <ac:chgData name="Sarah" userId="b981e112-628c-4343-a7e6-87adfd7414d4" providerId="ADAL" clId="{EC5D3664-D0A2-4188-93FE-DA9382EB2430}" dt="2023-08-11T19:30:09.638" v="1318" actId="478"/>
          <ac:picMkLst>
            <pc:docMk/>
            <pc:sldMk cId="1637733161" sldId="2663"/>
            <ac:picMk id="3" creationId="{96C496DC-5827-8B63-8198-FE25023FCFB4}"/>
          </ac:picMkLst>
        </pc:picChg>
        <pc:picChg chg="add del mod">
          <ac:chgData name="Sarah" userId="b981e112-628c-4343-a7e6-87adfd7414d4" providerId="ADAL" clId="{EC5D3664-D0A2-4188-93FE-DA9382EB2430}" dt="2023-08-11T19:16:52.799" v="1282"/>
          <ac:picMkLst>
            <pc:docMk/>
            <pc:sldMk cId="1637733161" sldId="2663"/>
            <ac:picMk id="4" creationId="{7AB31728-A7CC-E529-0831-D0A6A47E6EA3}"/>
          </ac:picMkLst>
        </pc:picChg>
        <pc:picChg chg="add del mod">
          <ac:chgData name="Sarah" userId="b981e112-628c-4343-a7e6-87adfd7414d4" providerId="ADAL" clId="{EC5D3664-D0A2-4188-93FE-DA9382EB2430}" dt="2023-08-11T19:30:30.994" v="1321" actId="478"/>
          <ac:picMkLst>
            <pc:docMk/>
            <pc:sldMk cId="1637733161" sldId="2663"/>
            <ac:picMk id="5" creationId="{A7E4D550-E844-28D0-7211-E1539E2AC7C3}"/>
          </ac:picMkLst>
        </pc:picChg>
        <pc:picChg chg="add del">
          <ac:chgData name="Sarah" userId="b981e112-628c-4343-a7e6-87adfd7414d4" providerId="ADAL" clId="{EC5D3664-D0A2-4188-93FE-DA9382EB2430}" dt="2023-08-11T20:21:17.943" v="1591"/>
          <ac:picMkLst>
            <pc:docMk/>
            <pc:sldMk cId="1637733161" sldId="2663"/>
            <ac:picMk id="6" creationId="{F93C0020-666D-D35F-E51E-38197758C5F9}"/>
          </ac:picMkLst>
        </pc:picChg>
        <pc:picChg chg="add mod ord modCrop">
          <ac:chgData name="Sarah" userId="b981e112-628c-4343-a7e6-87adfd7414d4" providerId="ADAL" clId="{EC5D3664-D0A2-4188-93FE-DA9382EB2430}" dt="2023-08-11T20:22:23.379" v="1605" actId="1076"/>
          <ac:picMkLst>
            <pc:docMk/>
            <pc:sldMk cId="1637733161" sldId="2663"/>
            <ac:picMk id="9" creationId="{A11D2360-BBEA-D9F8-0CFD-31BCC0E4508C}"/>
          </ac:picMkLst>
        </pc:picChg>
        <pc:extLst>
          <p:ext xmlns:p="http://schemas.openxmlformats.org/presentationml/2006/main" uri="{D6D511B9-2390-475A-947B-AFAB55BFBCF1}">
            <pc226:cmChg xmlns:pc226="http://schemas.microsoft.com/office/powerpoint/2022/06/main/command" chg="add mod">
              <pc226:chgData name="Sarah" userId="b981e112-628c-4343-a7e6-87adfd7414d4" providerId="ADAL" clId="{EC5D3664-D0A2-4188-93FE-DA9382EB2430}" dt="2023-08-11T20:24:08.288" v="1606"/>
              <pc2:cmMkLst xmlns:pc2="http://schemas.microsoft.com/office/powerpoint/2019/9/main/command">
                <pc:docMk/>
                <pc:sldMk cId="1637733161" sldId="2663"/>
                <pc2:cmMk id="{E9C8645A-0243-4945-A308-809CEB03B548}"/>
              </pc2:cmMkLst>
            </pc226:cmChg>
            <pc226:cmChg xmlns:pc226="http://schemas.microsoft.com/office/powerpoint/2022/06/main/command" chg="mod">
              <pc226:chgData name="Sarah" userId="b981e112-628c-4343-a7e6-87adfd7414d4" providerId="ADAL" clId="{EC5D3664-D0A2-4188-93FE-DA9382EB2430}" dt="2023-08-11T20:24:09.962" v="1607"/>
              <pc2:cmMkLst xmlns:pc2="http://schemas.microsoft.com/office/powerpoint/2019/9/main/command">
                <pc:docMk/>
                <pc:sldMk cId="1637733161" sldId="2663"/>
                <pc2:cmMk id="{A644AAE6-D755-458A-89F4-23C0B640AFBF}"/>
              </pc2:cmMkLst>
            </pc226:cmChg>
          </p:ext>
        </pc:extLst>
      </pc:sldChg>
      <pc:sldChg chg="delSp modSp mod">
        <pc:chgData name="Sarah" userId="b981e112-628c-4343-a7e6-87adfd7414d4" providerId="ADAL" clId="{EC5D3664-D0A2-4188-93FE-DA9382EB2430}" dt="2023-08-11T20:54:32.033" v="1911" actId="478"/>
        <pc:sldMkLst>
          <pc:docMk/>
          <pc:sldMk cId="1398546404" sldId="2665"/>
        </pc:sldMkLst>
        <pc:picChg chg="mod">
          <ac:chgData name="Sarah" userId="b981e112-628c-4343-a7e6-87adfd7414d4" providerId="ADAL" clId="{EC5D3664-D0A2-4188-93FE-DA9382EB2430}" dt="2023-08-11T19:16:27.676" v="1280" actId="14100"/>
          <ac:picMkLst>
            <pc:docMk/>
            <pc:sldMk cId="1398546404" sldId="2665"/>
            <ac:picMk id="3" creationId="{6A618458-6106-5A9A-9C8E-0EE5052E73C8}"/>
          </ac:picMkLst>
        </pc:picChg>
        <pc:picChg chg="del">
          <ac:chgData name="Sarah" userId="b981e112-628c-4343-a7e6-87adfd7414d4" providerId="ADAL" clId="{EC5D3664-D0A2-4188-93FE-DA9382EB2430}" dt="2023-08-11T20:54:32.033" v="1911" actId="478"/>
          <ac:picMkLst>
            <pc:docMk/>
            <pc:sldMk cId="1398546404" sldId="2665"/>
            <ac:picMk id="6" creationId="{F14D01D3-2217-0458-FFAB-659985408554}"/>
          </ac:picMkLst>
        </pc:picChg>
      </pc:sldChg>
      <pc:sldChg chg="modSp mod modCm">
        <pc:chgData name="Sarah" userId="b981e112-628c-4343-a7e6-87adfd7414d4" providerId="ADAL" clId="{EC5D3664-D0A2-4188-93FE-DA9382EB2430}" dt="2023-08-11T19:39:59.924" v="1388"/>
        <pc:sldMkLst>
          <pc:docMk/>
          <pc:sldMk cId="117151250" sldId="2667"/>
        </pc:sldMkLst>
        <pc:graphicFrameChg chg="modGraphic">
          <ac:chgData name="Sarah" userId="b981e112-628c-4343-a7e6-87adfd7414d4" providerId="ADAL" clId="{EC5D3664-D0A2-4188-93FE-DA9382EB2430}" dt="2023-08-11T19:39:01.230" v="1361" actId="20577"/>
          <ac:graphicFrameMkLst>
            <pc:docMk/>
            <pc:sldMk cId="117151250" sldId="2667"/>
            <ac:graphicFrameMk id="4" creationId="{D387D4F0-D172-CC75-F41D-BFEFD1B50C8A}"/>
          </ac:graphicFrameMkLst>
        </pc:graphicFrameChg>
        <pc:extLst>
          <p:ext xmlns:p="http://schemas.openxmlformats.org/presentationml/2006/main" uri="{D6D511B9-2390-475A-947B-AFAB55BFBCF1}">
            <pc226:cmChg xmlns:pc226="http://schemas.microsoft.com/office/powerpoint/2022/06/main/command" chg="mod">
              <pc226:chgData name="Sarah" userId="b981e112-628c-4343-a7e6-87adfd7414d4" providerId="ADAL" clId="{EC5D3664-D0A2-4188-93FE-DA9382EB2430}" dt="2023-08-11T19:39:59.924" v="1388"/>
              <pc2:cmMkLst xmlns:pc2="http://schemas.microsoft.com/office/powerpoint/2019/9/main/command">
                <pc:docMk/>
                <pc:sldMk cId="117151250" sldId="2667"/>
                <pc2:cmMk id="{F4F2F9FD-A1BD-4A27-B383-09039538240E}"/>
              </pc2:cmMkLst>
              <pc226:cmRplyChg chg="add">
                <pc226:chgData name="Sarah" userId="b981e112-628c-4343-a7e6-87adfd7414d4" providerId="ADAL" clId="{EC5D3664-D0A2-4188-93FE-DA9382EB2430}" dt="2023-08-11T19:39:58.341" v="1387"/>
                <pc2:cmRplyMkLst xmlns:pc2="http://schemas.microsoft.com/office/powerpoint/2019/9/main/command">
                  <pc:docMk/>
                  <pc:sldMk cId="117151250" sldId="2667"/>
                  <pc2:cmMk id="{F4F2F9FD-A1BD-4A27-B383-09039538240E}"/>
                  <pc2:cmRplyMk id="{80BD0032-EBFF-40B4-AF41-5D6A591E20D1}"/>
                </pc2:cmRplyMkLst>
              </pc226:cmRplyChg>
            </pc226:cmChg>
          </p:ext>
        </pc:extLst>
      </pc:sldChg>
      <pc:sldChg chg="modSp mod">
        <pc:chgData name="Sarah" userId="b981e112-628c-4343-a7e6-87adfd7414d4" providerId="ADAL" clId="{EC5D3664-D0A2-4188-93FE-DA9382EB2430}" dt="2023-08-11T19:39:35.928" v="1386" actId="20577"/>
        <pc:sldMkLst>
          <pc:docMk/>
          <pc:sldMk cId="278430928" sldId="2671"/>
        </pc:sldMkLst>
        <pc:graphicFrameChg chg="modGraphic">
          <ac:chgData name="Sarah" userId="b981e112-628c-4343-a7e6-87adfd7414d4" providerId="ADAL" clId="{EC5D3664-D0A2-4188-93FE-DA9382EB2430}" dt="2023-08-11T19:39:35.928" v="1386" actId="20577"/>
          <ac:graphicFrameMkLst>
            <pc:docMk/>
            <pc:sldMk cId="278430928" sldId="2671"/>
            <ac:graphicFrameMk id="4" creationId="{D9DB661A-682E-A8FD-7524-973C4867FD59}"/>
          </ac:graphicFrameMkLst>
        </pc:graphicFrameChg>
      </pc:sldChg>
      <pc:sldChg chg="modSp add mod">
        <pc:chgData name="Sarah" userId="b981e112-628c-4343-a7e6-87adfd7414d4" providerId="ADAL" clId="{EC5D3664-D0A2-4188-93FE-DA9382EB2430}" dt="2023-08-11T19:46:05.732" v="1553" actId="404"/>
        <pc:sldMkLst>
          <pc:docMk/>
          <pc:sldMk cId="337178385" sldId="2672"/>
        </pc:sldMkLst>
        <pc:spChg chg="mod">
          <ac:chgData name="Sarah" userId="b981e112-628c-4343-a7e6-87adfd7414d4" providerId="ADAL" clId="{EC5D3664-D0A2-4188-93FE-DA9382EB2430}" dt="2023-08-11T19:46:05.732" v="1553" actId="404"/>
          <ac:spMkLst>
            <pc:docMk/>
            <pc:sldMk cId="337178385" sldId="2672"/>
            <ac:spMk id="2" creationId="{66201558-9A48-7F4B-0A69-A3C28A2779DA}"/>
          </ac:spMkLst>
        </pc:spChg>
      </pc:sldChg>
      <pc:sldChg chg="addSp delSp modSp add del mod">
        <pc:chgData name="Sarah" userId="b981e112-628c-4343-a7e6-87adfd7414d4" providerId="ADAL" clId="{EC5D3664-D0A2-4188-93FE-DA9382EB2430}" dt="2023-08-11T20:58:53.469" v="1930" actId="732"/>
        <pc:sldMkLst>
          <pc:docMk/>
          <pc:sldMk cId="3982582765" sldId="2673"/>
        </pc:sldMkLst>
        <pc:spChg chg="mod">
          <ac:chgData name="Sarah" userId="b981e112-628c-4343-a7e6-87adfd7414d4" providerId="ADAL" clId="{EC5D3664-D0A2-4188-93FE-DA9382EB2430}" dt="2023-08-11T20:50:56.324" v="1906" actId="20577"/>
          <ac:spMkLst>
            <pc:docMk/>
            <pc:sldMk cId="3982582765" sldId="2673"/>
            <ac:spMk id="2" creationId="{66201558-9A48-7F4B-0A69-A3C28A2779DA}"/>
          </ac:spMkLst>
        </pc:spChg>
        <pc:picChg chg="add del mod">
          <ac:chgData name="Sarah" userId="b981e112-628c-4343-a7e6-87adfd7414d4" providerId="ADAL" clId="{EC5D3664-D0A2-4188-93FE-DA9382EB2430}" dt="2023-08-11T20:55:33.557" v="1914" actId="478"/>
          <ac:picMkLst>
            <pc:docMk/>
            <pc:sldMk cId="3982582765" sldId="2673"/>
            <ac:picMk id="4" creationId="{6B518D66-F83F-045D-4198-FCFC9C1D4681}"/>
          </ac:picMkLst>
        </pc:picChg>
        <pc:picChg chg="add mod ord modCrop">
          <ac:chgData name="Sarah" userId="b981e112-628c-4343-a7e6-87adfd7414d4" providerId="ADAL" clId="{EC5D3664-D0A2-4188-93FE-DA9382EB2430}" dt="2023-08-11T20:58:53.469" v="1930" actId="732"/>
          <ac:picMkLst>
            <pc:docMk/>
            <pc:sldMk cId="3982582765" sldId="2673"/>
            <ac:picMk id="6" creationId="{D48D67A5-EC23-B1A2-87E5-91F665156C7E}"/>
          </ac:picMkLst>
        </pc:picChg>
        <pc:picChg chg="del">
          <ac:chgData name="Sarah" userId="b981e112-628c-4343-a7e6-87adfd7414d4" providerId="ADAL" clId="{EC5D3664-D0A2-4188-93FE-DA9382EB2430}" dt="2023-08-11T20:53:09.601" v="1907" actId="478"/>
          <ac:picMkLst>
            <pc:docMk/>
            <pc:sldMk cId="3982582765" sldId="2673"/>
            <ac:picMk id="9" creationId="{A11D2360-BBEA-D9F8-0CFD-31BCC0E4508C}"/>
          </ac:picMkLst>
        </pc:picChg>
      </pc:sldChg>
    </pc:docChg>
  </pc:docChgLst>
  <pc:docChgLst>
    <pc:chgData name="LaBounty, Steven" userId="S::steven.labounty@tea.texas.gov::213b083c-ad80-470c-9cbe-152da42b0b39" providerId="AD" clId="Web-{83E44AE7-D218-E114-C87D-62CBDCFFDA61}"/>
    <pc:docChg chg="mod modSld">
      <pc:chgData name="LaBounty, Steven" userId="S::steven.labounty@tea.texas.gov::213b083c-ad80-470c-9cbe-152da42b0b39" providerId="AD" clId="Web-{83E44AE7-D218-E114-C87D-62CBDCFFDA61}" dt="2023-08-04T13:39:39.417" v="38" actId="1076"/>
      <pc:docMkLst>
        <pc:docMk/>
      </pc:docMkLst>
      <pc:sldChg chg="addCm">
        <pc:chgData name="LaBounty, Steven" userId="S::steven.labounty@tea.texas.gov::213b083c-ad80-470c-9cbe-152da42b0b39" providerId="AD" clId="Web-{83E44AE7-D218-E114-C87D-62CBDCFFDA61}" dt="2023-08-04T13:32:40.117" v="25"/>
        <pc:sldMkLst>
          <pc:docMk/>
          <pc:sldMk cId="2037128707" sldId="2469"/>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2:40.117" v="25"/>
              <pc2:cmMkLst xmlns:pc2="http://schemas.microsoft.com/office/powerpoint/2019/9/main/command">
                <pc:docMk/>
                <pc:sldMk cId="2037128707" sldId="2469"/>
                <pc2:cmMk id="{FB6E0BB7-F7E6-41C6-A446-AE16F3B9DD89}"/>
              </pc2:cmMkLst>
            </pc226:cmChg>
          </p:ext>
        </pc:extLst>
      </pc:sldChg>
      <pc:sldChg chg="modSp modCm">
        <pc:chgData name="LaBounty, Steven" userId="S::steven.labounty@tea.texas.gov::213b083c-ad80-470c-9cbe-152da42b0b39" providerId="AD" clId="Web-{83E44AE7-D218-E114-C87D-62CBDCFFDA61}" dt="2023-08-04T13:31:15.235" v="23"/>
        <pc:sldMkLst>
          <pc:docMk/>
          <pc:sldMk cId="3602024569" sldId="2499"/>
        </pc:sldMkLst>
        <pc:spChg chg="mod">
          <ac:chgData name="LaBounty, Steven" userId="S::steven.labounty@tea.texas.gov::213b083c-ad80-470c-9cbe-152da42b0b39" providerId="AD" clId="Web-{83E44AE7-D218-E114-C87D-62CBDCFFDA61}" dt="2023-08-04T13:30:51.217" v="21" actId="1076"/>
          <ac:spMkLst>
            <pc:docMk/>
            <pc:sldMk cId="3602024569" sldId="2499"/>
            <ac:spMk id="4" creationId="{C746E8C6-9504-21C0-8FDE-8ECD5791A600}"/>
          </ac:spMkLst>
        </pc:spChg>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83E44AE7-D218-E114-C87D-62CBDCFFDA61}" dt="2023-08-04T13:31:15.235" v="23"/>
              <pc2:cmMkLst xmlns:pc2="http://schemas.microsoft.com/office/powerpoint/2019/9/main/command">
                <pc:docMk/>
                <pc:sldMk cId="3602024569" sldId="2499"/>
                <pc2:cmMk id="{3198054F-855A-4D1B-9B11-12C585FD2E80}"/>
              </pc2:cmMkLst>
              <pc226:cmRplyChg chg="add">
                <pc226:chgData name="LaBounty, Steven" userId="S::steven.labounty@tea.texas.gov::213b083c-ad80-470c-9cbe-152da42b0b39" providerId="AD" clId="Web-{83E44AE7-D218-E114-C87D-62CBDCFFDA61}" dt="2023-08-04T13:31:15.235" v="23"/>
                <pc2:cmRplyMkLst xmlns:pc2="http://schemas.microsoft.com/office/powerpoint/2019/9/main/command">
                  <pc:docMk/>
                  <pc:sldMk cId="3602024569" sldId="2499"/>
                  <pc2:cmMk id="{3198054F-855A-4D1B-9B11-12C585FD2E80}"/>
                  <pc2:cmRplyMk id="{E60B4809-A00C-4CE9-B373-2890D69A24AC}"/>
                </pc2:cmRplyMkLst>
              </pc226:cmRplyChg>
            </pc226:cmChg>
          </p:ext>
        </pc:extLst>
      </pc:sldChg>
      <pc:sldChg chg="addCm">
        <pc:chgData name="LaBounty, Steven" userId="S::steven.labounty@tea.texas.gov::213b083c-ad80-470c-9cbe-152da42b0b39" providerId="AD" clId="Web-{83E44AE7-D218-E114-C87D-62CBDCFFDA61}" dt="2023-08-04T13:36:23.839" v="28"/>
        <pc:sldMkLst>
          <pc:docMk/>
          <pc:sldMk cId="172582002" sldId="2527"/>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6:23.839" v="28"/>
              <pc2:cmMkLst xmlns:pc2="http://schemas.microsoft.com/office/powerpoint/2019/9/main/command">
                <pc:docMk/>
                <pc:sldMk cId="172582002" sldId="2527"/>
                <pc2:cmMk id="{135020A0-019C-4915-A585-76CBECFB9F0B}"/>
              </pc2:cmMkLst>
            </pc226:cmChg>
          </p:ext>
        </pc:extLst>
      </pc:sldChg>
      <pc:sldChg chg="modCm">
        <pc:chgData name="LaBounty, Steven" userId="S::steven.labounty@tea.texas.gov::213b083c-ad80-470c-9cbe-152da42b0b39" providerId="AD" clId="Web-{83E44AE7-D218-E114-C87D-62CBDCFFDA61}" dt="2023-08-04T13:35:00.550" v="27"/>
        <pc:sldMkLst>
          <pc:docMk/>
          <pc:sldMk cId="1382723056" sldId="2578"/>
        </pc:sldMkLst>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83E44AE7-D218-E114-C87D-62CBDCFFDA61}" dt="2023-08-04T13:35:00.550" v="27"/>
              <pc2:cmMkLst xmlns:pc2="http://schemas.microsoft.com/office/powerpoint/2019/9/main/command">
                <pc:docMk/>
                <pc:sldMk cId="1382723056" sldId="2578"/>
                <pc2:cmMk id="{BBE973A4-B864-42B9-8FE9-7B97B61C9A2A}"/>
              </pc2:cmMkLst>
              <pc226:cmRplyChg chg="add">
                <pc226:chgData name="LaBounty, Steven" userId="S::steven.labounty@tea.texas.gov::213b083c-ad80-470c-9cbe-152da42b0b39" providerId="AD" clId="Web-{83E44AE7-D218-E114-C87D-62CBDCFFDA61}" dt="2023-08-04T13:35:00.550" v="27"/>
                <pc2:cmRplyMkLst xmlns:pc2="http://schemas.microsoft.com/office/powerpoint/2019/9/main/command">
                  <pc:docMk/>
                  <pc:sldMk cId="1382723056" sldId="2578"/>
                  <pc2:cmMk id="{BBE973A4-B864-42B9-8FE9-7B97B61C9A2A}"/>
                  <pc2:cmRplyMk id="{3FDBD73E-548A-4300-8352-770D761646F1}"/>
                </pc2:cmRplyMkLst>
              </pc226:cmRplyChg>
            </pc226:cmChg>
          </p:ext>
        </pc:extLst>
      </pc:sldChg>
      <pc:sldChg chg="modCm">
        <pc:chgData name="LaBounty, Steven" userId="S::steven.labounty@tea.texas.gov::213b083c-ad80-470c-9cbe-152da42b0b39" providerId="AD" clId="Web-{83E44AE7-D218-E114-C87D-62CBDCFFDA61}" dt="2023-08-04T13:32:07.161" v="24"/>
        <pc:sldMkLst>
          <pc:docMk/>
          <pc:sldMk cId="668320579" sldId="2579"/>
        </pc:sldMkLst>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83E44AE7-D218-E114-C87D-62CBDCFFDA61}" dt="2023-08-04T13:32:07.161" v="24"/>
              <pc2:cmMkLst xmlns:pc2="http://schemas.microsoft.com/office/powerpoint/2019/9/main/command">
                <pc:docMk/>
                <pc:sldMk cId="668320579" sldId="2579"/>
                <pc2:cmMk id="{09FA2030-8F9B-4E8A-BCEE-CB54CAD48894}"/>
              </pc2:cmMkLst>
              <pc226:cmRplyChg chg="add">
                <pc226:chgData name="LaBounty, Steven" userId="S::steven.labounty@tea.texas.gov::213b083c-ad80-470c-9cbe-152da42b0b39" providerId="AD" clId="Web-{83E44AE7-D218-E114-C87D-62CBDCFFDA61}" dt="2023-08-04T13:32:07.161" v="24"/>
                <pc2:cmRplyMkLst xmlns:pc2="http://schemas.microsoft.com/office/powerpoint/2019/9/main/command">
                  <pc:docMk/>
                  <pc:sldMk cId="668320579" sldId="2579"/>
                  <pc2:cmMk id="{09FA2030-8F9B-4E8A-BCEE-CB54CAD48894}"/>
                  <pc2:cmRplyMk id="{7822B392-D559-4A8D-9668-18C9DC01530A}"/>
                </pc2:cmRplyMkLst>
              </pc226:cmRplyChg>
            </pc226:cmChg>
          </p:ext>
        </pc:extLst>
      </pc:sldChg>
      <pc:sldChg chg="addCm">
        <pc:chgData name="LaBounty, Steven" userId="S::steven.labounty@tea.texas.gov::213b083c-ad80-470c-9cbe-152da42b0b39" providerId="AD" clId="Web-{83E44AE7-D218-E114-C87D-62CBDCFFDA61}" dt="2023-08-04T13:33:03.728" v="26"/>
        <pc:sldMkLst>
          <pc:docMk/>
          <pc:sldMk cId="1001800677" sldId="2581"/>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3:03.728" v="26"/>
              <pc2:cmMkLst xmlns:pc2="http://schemas.microsoft.com/office/powerpoint/2019/9/main/command">
                <pc:docMk/>
                <pc:sldMk cId="1001800677" sldId="2581"/>
                <pc2:cmMk id="{35A504A3-C782-4628-9F20-6C92729CABC1}"/>
              </pc2:cmMkLst>
            </pc226:cmChg>
          </p:ext>
        </pc:extLst>
      </pc:sldChg>
      <pc:sldChg chg="modSp addCm">
        <pc:chgData name="LaBounty, Steven" userId="S::steven.labounty@tea.texas.gov::213b083c-ad80-470c-9cbe-152da42b0b39" providerId="AD" clId="Web-{83E44AE7-D218-E114-C87D-62CBDCFFDA61}" dt="2023-08-04T13:39:39.417" v="38" actId="1076"/>
        <pc:sldMkLst>
          <pc:docMk/>
          <pc:sldMk cId="1481831610" sldId="2586"/>
        </pc:sldMkLst>
        <pc:spChg chg="mod">
          <ac:chgData name="LaBounty, Steven" userId="S::steven.labounty@tea.texas.gov::213b083c-ad80-470c-9cbe-152da42b0b39" providerId="AD" clId="Web-{83E44AE7-D218-E114-C87D-62CBDCFFDA61}" dt="2023-08-04T13:30:43.076" v="20" actId="20577"/>
          <ac:spMkLst>
            <pc:docMk/>
            <pc:sldMk cId="1481831610" sldId="2586"/>
            <ac:spMk id="8" creationId="{90FA0782-3CE2-81A6-5D8D-1B378B87F66A}"/>
          </ac:spMkLst>
        </pc:spChg>
        <pc:spChg chg="mod">
          <ac:chgData name="LaBounty, Steven" userId="S::steven.labounty@tea.texas.gov::213b083c-ad80-470c-9cbe-152da42b0b39" providerId="AD" clId="Web-{83E44AE7-D218-E114-C87D-62CBDCFFDA61}" dt="2023-08-04T13:30:39.248" v="11" actId="20577"/>
          <ac:spMkLst>
            <pc:docMk/>
            <pc:sldMk cId="1481831610" sldId="2586"/>
            <ac:spMk id="11" creationId="{55874C33-9E12-4A69-A6E2-E3D94650746B}"/>
          </ac:spMkLst>
        </pc:spChg>
        <pc:spChg chg="mod">
          <ac:chgData name="LaBounty, Steven" userId="S::steven.labounty@tea.texas.gov::213b083c-ad80-470c-9cbe-152da42b0b39" providerId="AD" clId="Web-{83E44AE7-D218-E114-C87D-62CBDCFFDA61}" dt="2023-08-04T13:30:40.576" v="14" actId="20577"/>
          <ac:spMkLst>
            <pc:docMk/>
            <pc:sldMk cId="1481831610" sldId="2586"/>
            <ac:spMk id="12" creationId="{3ED9C5FA-0F1A-4210-9117-040EDF5C5BDF}"/>
          </ac:spMkLst>
        </pc:spChg>
        <pc:spChg chg="mod">
          <ac:chgData name="LaBounty, Steven" userId="S::steven.labounty@tea.texas.gov::213b083c-ad80-470c-9cbe-152da42b0b39" providerId="AD" clId="Web-{83E44AE7-D218-E114-C87D-62CBDCFFDA61}" dt="2023-08-04T13:30:41.654" v="17" actId="20577"/>
          <ac:spMkLst>
            <pc:docMk/>
            <pc:sldMk cId="1481831610" sldId="2586"/>
            <ac:spMk id="13" creationId="{FF4E3FA7-F01F-46CC-8409-0590A0408EEE}"/>
          </ac:spMkLst>
        </pc:spChg>
        <pc:spChg chg="mod">
          <ac:chgData name="LaBounty, Steven" userId="S::steven.labounty@tea.texas.gov::213b083c-ad80-470c-9cbe-152da42b0b39" providerId="AD" clId="Web-{83E44AE7-D218-E114-C87D-62CBDCFFDA61}" dt="2023-08-04T13:30:36.732" v="3" actId="20577"/>
          <ac:spMkLst>
            <pc:docMk/>
            <pc:sldMk cId="1481831610" sldId="2586"/>
            <ac:spMk id="14" creationId="{A7D15918-B64B-8B8C-A7B3-D763212507B9}"/>
          </ac:spMkLst>
        </pc:spChg>
        <pc:spChg chg="mod">
          <ac:chgData name="LaBounty, Steven" userId="S::steven.labounty@tea.texas.gov::213b083c-ad80-470c-9cbe-152da42b0b39" providerId="AD" clId="Web-{83E44AE7-D218-E114-C87D-62CBDCFFDA61}" dt="2023-08-04T13:39:39.417" v="38" actId="1076"/>
          <ac:spMkLst>
            <pc:docMk/>
            <pc:sldMk cId="1481831610" sldId="2586"/>
            <ac:spMk id="15" creationId="{2A8DC515-AD61-EEEA-5E90-68B844915085}"/>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9:31.557" v="37"/>
              <pc2:cmMkLst xmlns:pc2="http://schemas.microsoft.com/office/powerpoint/2019/9/main/command">
                <pc:docMk/>
                <pc:sldMk cId="1481831610" sldId="2586"/>
                <pc2:cmMk id="{50A23684-76AF-4BAD-BB30-4C6068A614DB}"/>
              </pc2:cmMkLst>
            </pc226:cmChg>
          </p:ext>
        </pc:extLst>
      </pc:sldChg>
      <pc:sldChg chg="modSp addCm">
        <pc:chgData name="LaBounty, Steven" userId="S::steven.labounty@tea.texas.gov::213b083c-ad80-470c-9cbe-152da42b0b39" providerId="AD" clId="Web-{83E44AE7-D218-E114-C87D-62CBDCFFDA61}" dt="2023-08-04T13:36:45.184" v="31" actId="20577"/>
        <pc:sldMkLst>
          <pc:docMk/>
          <pc:sldMk cId="3112542305" sldId="2609"/>
        </pc:sldMkLst>
        <pc:spChg chg="mod">
          <ac:chgData name="LaBounty, Steven" userId="S::steven.labounty@tea.texas.gov::213b083c-ad80-470c-9cbe-152da42b0b39" providerId="AD" clId="Web-{83E44AE7-D218-E114-C87D-62CBDCFFDA61}" dt="2023-08-04T13:36:45.184" v="31" actId="20577"/>
          <ac:spMkLst>
            <pc:docMk/>
            <pc:sldMk cId="3112542305" sldId="2609"/>
            <ac:spMk id="2" creationId="{04A5F43E-BC6D-E464-241A-82FBE5E4D40D}"/>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6:43.543" v="29"/>
              <pc2:cmMkLst xmlns:pc2="http://schemas.microsoft.com/office/powerpoint/2019/9/main/command">
                <pc:docMk/>
                <pc:sldMk cId="3112542305" sldId="2609"/>
                <pc2:cmMk id="{FED34E29-4021-4F6A-938B-C25696B21366}"/>
              </pc2:cmMkLst>
            </pc226:cmChg>
          </p:ext>
        </pc:extLst>
      </pc:sldChg>
      <pc:sldChg chg="addCm">
        <pc:chgData name="LaBounty, Steven" userId="S::steven.labounty@tea.texas.gov::213b083c-ad80-470c-9cbe-152da42b0b39" providerId="AD" clId="Web-{83E44AE7-D218-E114-C87D-62CBDCFFDA61}" dt="2023-08-04T13:37:05.998" v="32"/>
        <pc:sldMkLst>
          <pc:docMk/>
          <pc:sldMk cId="408623216" sldId="2610"/>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7:05.998" v="32"/>
              <pc2:cmMkLst xmlns:pc2="http://schemas.microsoft.com/office/powerpoint/2019/9/main/command">
                <pc:docMk/>
                <pc:sldMk cId="408623216" sldId="2610"/>
                <pc2:cmMk id="{616D89C4-5D70-453A-B3AB-61222265A800}"/>
              </pc2:cmMkLst>
            </pc226:cmChg>
          </p:ext>
        </pc:extLst>
      </pc:sldChg>
      <pc:sldChg chg="modCm">
        <pc:chgData name="LaBounty, Steven" userId="S::steven.labounty@tea.texas.gov::213b083c-ad80-470c-9cbe-152da42b0b39" providerId="AD" clId="Web-{83E44AE7-D218-E114-C87D-62CBDCFFDA61}" dt="2023-08-04T13:37:37.313" v="34"/>
        <pc:sldMkLst>
          <pc:docMk/>
          <pc:sldMk cId="1638310860" sldId="2612"/>
        </pc:sldMkLst>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83E44AE7-D218-E114-C87D-62CBDCFFDA61}" dt="2023-08-04T13:37:37.313" v="34"/>
              <pc2:cmMkLst xmlns:pc2="http://schemas.microsoft.com/office/powerpoint/2019/9/main/command">
                <pc:docMk/>
                <pc:sldMk cId="1638310860" sldId="2612"/>
                <pc2:cmMk id="{37E39966-61D1-4BED-A191-22E175AA13D0}"/>
              </pc2:cmMkLst>
              <pc226:cmRplyChg chg="add">
                <pc226:chgData name="LaBounty, Steven" userId="S::steven.labounty@tea.texas.gov::213b083c-ad80-470c-9cbe-152da42b0b39" providerId="AD" clId="Web-{83E44AE7-D218-E114-C87D-62CBDCFFDA61}" dt="2023-08-04T13:37:37.313" v="34"/>
                <pc2:cmRplyMkLst xmlns:pc2="http://schemas.microsoft.com/office/powerpoint/2019/9/main/command">
                  <pc:docMk/>
                  <pc:sldMk cId="1638310860" sldId="2612"/>
                  <pc2:cmMk id="{37E39966-61D1-4BED-A191-22E175AA13D0}"/>
                  <pc2:cmRplyMk id="{30A5589C-8C2F-4379-8D5D-E0596105AA79}"/>
                </pc2:cmRplyMkLst>
              </pc226:cmRplyChg>
            </pc226:cmChg>
          </p:ext>
        </pc:extLst>
      </pc:sldChg>
      <pc:sldChg chg="modCm">
        <pc:chgData name="LaBounty, Steven" userId="S::steven.labounty@tea.texas.gov::213b083c-ad80-470c-9cbe-152da42b0b39" providerId="AD" clId="Web-{83E44AE7-D218-E114-C87D-62CBDCFFDA61}" dt="2023-08-04T13:37:18.890" v="33"/>
        <pc:sldMkLst>
          <pc:docMk/>
          <pc:sldMk cId="4121770268" sldId="2613"/>
        </pc:sldMkLst>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83E44AE7-D218-E114-C87D-62CBDCFFDA61}" dt="2023-08-04T13:37:18.890" v="33"/>
              <pc2:cmMkLst xmlns:pc2="http://schemas.microsoft.com/office/powerpoint/2019/9/main/command">
                <pc:docMk/>
                <pc:sldMk cId="4121770268" sldId="2613"/>
                <pc2:cmMk id="{94C1BF11-9882-4840-940E-45FFA2B89BBC}"/>
              </pc2:cmMkLst>
              <pc226:cmRplyChg chg="add">
                <pc226:chgData name="LaBounty, Steven" userId="S::steven.labounty@tea.texas.gov::213b083c-ad80-470c-9cbe-152da42b0b39" providerId="AD" clId="Web-{83E44AE7-D218-E114-C87D-62CBDCFFDA61}" dt="2023-08-04T13:37:18.890" v="33"/>
                <pc2:cmRplyMkLst xmlns:pc2="http://schemas.microsoft.com/office/powerpoint/2019/9/main/command">
                  <pc:docMk/>
                  <pc:sldMk cId="4121770268" sldId="2613"/>
                  <pc2:cmMk id="{94C1BF11-9882-4840-940E-45FFA2B89BBC}"/>
                  <pc2:cmRplyMk id="{631D3AB1-B77D-4AED-9F8D-5A684C35BFBB}"/>
                </pc2:cmRplyMkLst>
              </pc226:cmRplyChg>
            </pc226:cmChg>
          </p:ext>
        </pc:extLst>
      </pc:sldChg>
      <pc:sldChg chg="addCm">
        <pc:chgData name="LaBounty, Steven" userId="S::steven.labounty@tea.texas.gov::213b083c-ad80-470c-9cbe-152da42b0b39" providerId="AD" clId="Web-{83E44AE7-D218-E114-C87D-62CBDCFFDA61}" dt="2023-08-04T13:38:33.740" v="35"/>
        <pc:sldMkLst>
          <pc:docMk/>
          <pc:sldMk cId="2657466298" sldId="2616"/>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8:33.740" v="35"/>
              <pc2:cmMkLst xmlns:pc2="http://schemas.microsoft.com/office/powerpoint/2019/9/main/command">
                <pc:docMk/>
                <pc:sldMk cId="2657466298" sldId="2616"/>
                <pc2:cmMk id="{E0D909CE-5D53-4818-8EF7-DFBD46950E44}"/>
              </pc2:cmMkLst>
            </pc226:cmChg>
          </p:ext>
        </pc:extLst>
      </pc:sldChg>
      <pc:sldChg chg="addCm">
        <pc:chgData name="LaBounty, Steven" userId="S::steven.labounty@tea.texas.gov::213b083c-ad80-470c-9cbe-152da42b0b39" providerId="AD" clId="Web-{83E44AE7-D218-E114-C87D-62CBDCFFDA61}" dt="2023-08-04T13:38:53.913" v="36"/>
        <pc:sldMkLst>
          <pc:docMk/>
          <pc:sldMk cId="284009923" sldId="2617"/>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83E44AE7-D218-E114-C87D-62CBDCFFDA61}" dt="2023-08-04T13:38:53.913" v="36"/>
              <pc2:cmMkLst xmlns:pc2="http://schemas.microsoft.com/office/powerpoint/2019/9/main/command">
                <pc:docMk/>
                <pc:sldMk cId="284009923" sldId="2617"/>
                <pc2:cmMk id="{8BE01D42-D4A6-4D11-9309-3CFF922A1ED3}"/>
              </pc2:cmMkLst>
            </pc226:cmChg>
          </p:ext>
        </pc:extLst>
      </pc:sldChg>
    </pc:docChg>
  </pc:docChgLst>
  <pc:docChgLst>
    <pc:chgData name="LaBounty, Steven" userId="S::steven.labounty@tea.texas.gov::213b083c-ad80-470c-9cbe-152da42b0b39" providerId="AD" clId="Web-{D48F0EDB-9048-C033-ACD9-129E2F29DDB4}"/>
    <pc:docChg chg="addSld modSld">
      <pc:chgData name="LaBounty, Steven" userId="S::steven.labounty@tea.texas.gov::213b083c-ad80-470c-9cbe-152da42b0b39" providerId="AD" clId="Web-{D48F0EDB-9048-C033-ACD9-129E2F29DDB4}" dt="2023-08-09T13:04:58.311" v="1499"/>
      <pc:docMkLst>
        <pc:docMk/>
      </pc:docMkLst>
      <pc:sldChg chg="modSp">
        <pc:chgData name="LaBounty, Steven" userId="S::steven.labounty@tea.texas.gov::213b083c-ad80-470c-9cbe-152da42b0b39" providerId="AD" clId="Web-{D48F0EDB-9048-C033-ACD9-129E2F29DDB4}" dt="2023-08-09T12:42:19.043" v="5" actId="20577"/>
        <pc:sldMkLst>
          <pc:docMk/>
          <pc:sldMk cId="2936596712" sldId="2497"/>
        </pc:sldMkLst>
        <pc:spChg chg="mod">
          <ac:chgData name="LaBounty, Steven" userId="S::steven.labounty@tea.texas.gov::213b083c-ad80-470c-9cbe-152da42b0b39" providerId="AD" clId="Web-{D48F0EDB-9048-C033-ACD9-129E2F29DDB4}" dt="2023-08-09T12:42:19.043" v="5" actId="20577"/>
          <ac:spMkLst>
            <pc:docMk/>
            <pc:sldMk cId="2936596712" sldId="2497"/>
            <ac:spMk id="3" creationId="{FD6FDD1C-A16E-5609-C087-D686FFF08008}"/>
          </ac:spMkLst>
        </pc:spChg>
      </pc:sldChg>
      <pc:sldChg chg="modSp">
        <pc:chgData name="LaBounty, Steven" userId="S::steven.labounty@tea.texas.gov::213b083c-ad80-470c-9cbe-152da42b0b39" providerId="AD" clId="Web-{D48F0EDB-9048-C033-ACD9-129E2F29DDB4}" dt="2023-08-09T12:42:27.871" v="7" actId="20577"/>
        <pc:sldMkLst>
          <pc:docMk/>
          <pc:sldMk cId="3602024569" sldId="2499"/>
        </pc:sldMkLst>
        <pc:spChg chg="mod">
          <ac:chgData name="LaBounty, Steven" userId="S::steven.labounty@tea.texas.gov::213b083c-ad80-470c-9cbe-152da42b0b39" providerId="AD" clId="Web-{D48F0EDB-9048-C033-ACD9-129E2F29DDB4}" dt="2023-08-09T12:42:27.871" v="7" actId="20577"/>
          <ac:spMkLst>
            <pc:docMk/>
            <pc:sldMk cId="3602024569" sldId="2499"/>
            <ac:spMk id="4" creationId="{C746E8C6-9504-21C0-8FDE-8ECD5791A600}"/>
          </ac:spMkLst>
        </pc:spChg>
      </pc:sldChg>
      <pc:sldChg chg="mod modShow">
        <pc:chgData name="LaBounty, Steven" userId="S::steven.labounty@tea.texas.gov::213b083c-ad80-470c-9cbe-152da42b0b39" providerId="AD" clId="Web-{D48F0EDB-9048-C033-ACD9-129E2F29DDB4}" dt="2023-08-09T12:49:24.887" v="674"/>
        <pc:sldMkLst>
          <pc:docMk/>
          <pc:sldMk cId="417682951" sldId="2583"/>
        </pc:sldMkLst>
      </pc:sldChg>
      <pc:sldChg chg="modSp">
        <pc:chgData name="LaBounty, Steven" userId="S::steven.labounty@tea.texas.gov::213b083c-ad80-470c-9cbe-152da42b0b39" providerId="AD" clId="Web-{D48F0EDB-9048-C033-ACD9-129E2F29DDB4}" dt="2023-08-09T12:55:36.713" v="811"/>
        <pc:sldMkLst>
          <pc:docMk/>
          <pc:sldMk cId="961817988" sldId="2588"/>
        </pc:sldMkLst>
        <pc:picChg chg="mod">
          <ac:chgData name="LaBounty, Steven" userId="S::steven.labounty@tea.texas.gov::213b083c-ad80-470c-9cbe-152da42b0b39" providerId="AD" clId="Web-{D48F0EDB-9048-C033-ACD9-129E2F29DDB4}" dt="2023-08-09T12:55:36.713" v="811"/>
          <ac:picMkLst>
            <pc:docMk/>
            <pc:sldMk cId="961817988" sldId="2588"/>
            <ac:picMk id="8" creationId="{0F92253E-3A71-D2AE-8B32-313F9934AF9F}"/>
          </ac:picMkLst>
        </pc:picChg>
      </pc:sldChg>
      <pc:sldChg chg="mod modShow">
        <pc:chgData name="LaBounty, Steven" userId="S::steven.labounty@tea.texas.gov::213b083c-ad80-470c-9cbe-152da42b0b39" providerId="AD" clId="Web-{D48F0EDB-9048-C033-ACD9-129E2F29DDB4}" dt="2023-08-09T13:03:51.824" v="1458"/>
        <pc:sldMkLst>
          <pc:docMk/>
          <pc:sldMk cId="2412972057" sldId="2589"/>
        </pc:sldMkLst>
      </pc:sldChg>
      <pc:sldChg chg="modCm">
        <pc:chgData name="LaBounty, Steven" userId="S::steven.labounty@tea.texas.gov::213b083c-ad80-470c-9cbe-152da42b0b39" providerId="AD" clId="Web-{D48F0EDB-9048-C033-ACD9-129E2F29DDB4}" dt="2023-08-09T12:54:58.243" v="810"/>
        <pc:sldMkLst>
          <pc:docMk/>
          <pc:sldMk cId="284009923" sldId="2617"/>
        </pc:sldMkLst>
        <pc:extLst>
          <p:ext xmlns:p="http://schemas.openxmlformats.org/presentationml/2006/main" uri="{D6D511B9-2390-475A-947B-AFAB55BFBCF1}">
            <pc226:cmChg xmlns:pc226="http://schemas.microsoft.com/office/powerpoint/2022/06/main/command" chg="">
              <pc226:chgData name="LaBounty, Steven" userId="S::steven.labounty@tea.texas.gov::213b083c-ad80-470c-9cbe-152da42b0b39" providerId="AD" clId="Web-{D48F0EDB-9048-C033-ACD9-129E2F29DDB4}" dt="2023-08-09T12:54:58.243" v="810"/>
              <pc2:cmMkLst xmlns:pc2="http://schemas.microsoft.com/office/powerpoint/2019/9/main/command">
                <pc:docMk/>
                <pc:sldMk cId="284009923" sldId="2617"/>
                <pc2:cmMk id="{8BE01D42-D4A6-4D11-9309-3CFF922A1ED3}"/>
              </pc2:cmMkLst>
              <pc226:cmRplyChg chg="add">
                <pc226:chgData name="LaBounty, Steven" userId="S::steven.labounty@tea.texas.gov::213b083c-ad80-470c-9cbe-152da42b0b39" providerId="AD" clId="Web-{D48F0EDB-9048-C033-ACD9-129E2F29DDB4}" dt="2023-08-09T12:54:58.243" v="810"/>
                <pc2:cmRplyMkLst xmlns:pc2="http://schemas.microsoft.com/office/powerpoint/2019/9/main/command">
                  <pc:docMk/>
                  <pc:sldMk cId="284009923" sldId="2617"/>
                  <pc2:cmMk id="{8BE01D42-D4A6-4D11-9309-3CFF922A1ED3}"/>
                  <pc2:cmRplyMk id="{8AFFEABB-77EC-4780-B1DF-1D0EB86E1C0B}"/>
                </pc2:cmRplyMkLst>
              </pc226:cmRplyChg>
            </pc226:cmChg>
          </p:ext>
        </pc:extLst>
      </pc:sldChg>
      <pc:sldChg chg="modSp addCm modCm">
        <pc:chgData name="LaBounty, Steven" userId="S::steven.labounty@tea.texas.gov::213b083c-ad80-470c-9cbe-152da42b0b39" providerId="AD" clId="Web-{D48F0EDB-9048-C033-ACD9-129E2F29DDB4}" dt="2023-08-09T13:03:38.308" v="1457" actId="20577"/>
        <pc:sldMkLst>
          <pc:docMk/>
          <pc:sldMk cId="2649785966" sldId="2636"/>
        </pc:sldMkLst>
        <pc:spChg chg="mod">
          <ac:chgData name="LaBounty, Steven" userId="S::steven.labounty@tea.texas.gov::213b083c-ad80-470c-9cbe-152da42b0b39" providerId="AD" clId="Web-{D48F0EDB-9048-C033-ACD9-129E2F29DDB4}" dt="2023-08-09T13:03:38.308" v="1457" actId="20577"/>
          <ac:spMkLst>
            <pc:docMk/>
            <pc:sldMk cId="2649785966" sldId="2636"/>
            <ac:spMk id="3" creationId="{9FB45EDD-731C-38C0-9E83-AB9D35593708}"/>
          </ac:spMkLst>
        </pc:spChg>
        <pc:extLst>
          <p:ext xmlns:p="http://schemas.openxmlformats.org/presentationml/2006/main" uri="{D6D511B9-2390-475A-947B-AFAB55BFBCF1}">
            <pc226:cmChg xmlns:pc226="http://schemas.microsoft.com/office/powerpoint/2022/06/main/command" chg="add mod">
              <pc226:chgData name="LaBounty, Steven" userId="S::steven.labounty@tea.texas.gov::213b083c-ad80-470c-9cbe-152da42b0b39" providerId="AD" clId="Web-{D48F0EDB-9048-C033-ACD9-129E2F29DDB4}" dt="2023-08-09T13:02:32.837" v="1224"/>
              <pc2:cmMkLst xmlns:pc2="http://schemas.microsoft.com/office/powerpoint/2019/9/main/command">
                <pc:docMk/>
                <pc:sldMk cId="2649785966" sldId="2636"/>
                <pc2:cmMk id="{D022ED1A-D579-4C6D-833E-88DB909CD2C9}"/>
              </pc2:cmMkLst>
            </pc226:cmChg>
          </p:ext>
        </pc:extLst>
      </pc:sldChg>
      <pc:sldChg chg="addCm">
        <pc:chgData name="LaBounty, Steven" userId="S::steven.labounty@tea.texas.gov::213b083c-ad80-470c-9cbe-152da42b0b39" providerId="AD" clId="Web-{D48F0EDB-9048-C033-ACD9-129E2F29DDB4}" dt="2023-08-09T12:56:19.620" v="812"/>
        <pc:sldMkLst>
          <pc:docMk/>
          <pc:sldMk cId="4280336162" sldId="2639"/>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D48F0EDB-9048-C033-ACD9-129E2F29DDB4}" dt="2023-08-09T12:56:19.620" v="812"/>
              <pc2:cmMkLst xmlns:pc2="http://schemas.microsoft.com/office/powerpoint/2019/9/main/command">
                <pc:docMk/>
                <pc:sldMk cId="4280336162" sldId="2639"/>
                <pc2:cmMk id="{9E31D743-1555-4FF0-8891-701485D44EB8}"/>
              </pc2:cmMkLst>
            </pc226:cmChg>
          </p:ext>
        </pc:extLst>
      </pc:sldChg>
      <pc:sldChg chg="modSp addCm">
        <pc:chgData name="LaBounty, Steven" userId="S::steven.labounty@tea.texas.gov::213b083c-ad80-470c-9cbe-152da42b0b39" providerId="AD" clId="Web-{D48F0EDB-9048-C033-ACD9-129E2F29DDB4}" dt="2023-08-09T12:59:12.471" v="1019"/>
        <pc:sldMkLst>
          <pc:docMk/>
          <pc:sldMk cId="3759837329" sldId="2646"/>
        </pc:sldMkLst>
        <pc:spChg chg="mod">
          <ac:chgData name="LaBounty, Steven" userId="S::steven.labounty@tea.texas.gov::213b083c-ad80-470c-9cbe-152da42b0b39" providerId="AD" clId="Web-{D48F0EDB-9048-C033-ACD9-129E2F29DDB4}" dt="2023-08-09T12:56:57.575" v="897" actId="20577"/>
          <ac:spMkLst>
            <pc:docMk/>
            <pc:sldMk cId="3759837329" sldId="2646"/>
            <ac:spMk id="4" creationId="{CDA6C7AD-6B29-ED63-B0CF-21F4F4D815B6}"/>
          </ac:spMkLst>
        </pc:spChg>
        <pc:spChg chg="mod">
          <ac:chgData name="LaBounty, Steven" userId="S::steven.labounty@tea.texas.gov::213b083c-ad80-470c-9cbe-152da42b0b39" providerId="AD" clId="Web-{D48F0EDB-9048-C033-ACD9-129E2F29DDB4}" dt="2023-08-09T12:57:48.264" v="954" actId="20577"/>
          <ac:spMkLst>
            <pc:docMk/>
            <pc:sldMk cId="3759837329" sldId="2646"/>
            <ac:spMk id="5" creationId="{7BD32B10-4EAD-F656-7017-13A88AD11B2D}"/>
          </ac:spMkLst>
        </pc:spChg>
        <pc:spChg chg="mod">
          <ac:chgData name="LaBounty, Steven" userId="S::steven.labounty@tea.texas.gov::213b083c-ad80-470c-9cbe-152da42b0b39" providerId="AD" clId="Web-{D48F0EDB-9048-C033-ACD9-129E2F29DDB4}" dt="2023-08-09T12:58:47.767" v="1018" actId="20577"/>
          <ac:spMkLst>
            <pc:docMk/>
            <pc:sldMk cId="3759837329" sldId="2646"/>
            <ac:spMk id="7" creationId="{730A6F6D-60F3-58B6-29FD-43AF177B59C3}"/>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D48F0EDB-9048-C033-ACD9-129E2F29DDB4}" dt="2023-08-09T12:59:12.471" v="1019"/>
              <pc2:cmMkLst xmlns:pc2="http://schemas.microsoft.com/office/powerpoint/2019/9/main/command">
                <pc:docMk/>
                <pc:sldMk cId="3759837329" sldId="2646"/>
                <pc2:cmMk id="{E4F58414-6983-44AE-B9B6-EC0128E0FA81}"/>
              </pc2:cmMkLst>
            </pc226:cmChg>
          </p:ext>
        </pc:extLst>
      </pc:sldChg>
      <pc:sldChg chg="modSp addCm">
        <pc:chgData name="LaBounty, Steven" userId="S::steven.labounty@tea.texas.gov::213b083c-ad80-470c-9cbe-152da42b0b39" providerId="AD" clId="Web-{D48F0EDB-9048-C033-ACD9-129E2F29DDB4}" dt="2023-08-09T12:52:26.096" v="731" actId="20577"/>
        <pc:sldMkLst>
          <pc:docMk/>
          <pc:sldMk cId="2991999514" sldId="2650"/>
        </pc:sldMkLst>
        <pc:spChg chg="mod">
          <ac:chgData name="LaBounty, Steven" userId="S::steven.labounty@tea.texas.gov::213b083c-ad80-470c-9cbe-152da42b0b39" providerId="AD" clId="Web-{D48F0EDB-9048-C033-ACD9-129E2F29DDB4}" dt="2023-08-09T12:52:26.096" v="731" actId="20577"/>
          <ac:spMkLst>
            <pc:docMk/>
            <pc:sldMk cId="2991999514" sldId="2650"/>
            <ac:spMk id="3" creationId="{9523AEB4-74E4-AE54-C895-76845089D613}"/>
          </ac:spMkLst>
        </pc:sp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D48F0EDB-9048-C033-ACD9-129E2F29DDB4}" dt="2023-08-09T12:52:19.159" v="728"/>
              <pc2:cmMkLst xmlns:pc2="http://schemas.microsoft.com/office/powerpoint/2019/9/main/command">
                <pc:docMk/>
                <pc:sldMk cId="2991999514" sldId="2650"/>
                <pc2:cmMk id="{C1320F28-2F9D-4BAE-B971-F6C1E89504B6}"/>
              </pc2:cmMkLst>
            </pc226:cmChg>
          </p:ext>
        </pc:extLst>
      </pc:sldChg>
      <pc:sldChg chg="addCm">
        <pc:chgData name="LaBounty, Steven" userId="S::steven.labounty@tea.texas.gov::213b083c-ad80-470c-9cbe-152da42b0b39" providerId="AD" clId="Web-{D48F0EDB-9048-C033-ACD9-129E2F29DDB4}" dt="2023-08-09T12:59:44.222" v="1020"/>
        <pc:sldMkLst>
          <pc:docMk/>
          <pc:sldMk cId="3417751631" sldId="2653"/>
        </pc:sldMkLst>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D48F0EDB-9048-C033-ACD9-129E2F29DDB4}" dt="2023-08-09T12:59:44.222" v="1020"/>
              <pc2:cmMkLst xmlns:pc2="http://schemas.microsoft.com/office/powerpoint/2019/9/main/command">
                <pc:docMk/>
                <pc:sldMk cId="3417751631" sldId="2653"/>
                <pc2:cmMk id="{79F4AB5F-9984-4FA1-B0F0-9D3BCC5EB7B9}"/>
              </pc2:cmMkLst>
            </pc226:cmChg>
          </p:ext>
        </pc:extLst>
      </pc:sldChg>
      <pc:sldChg chg="addSp delSp modSp add replId delAnim addCm">
        <pc:chgData name="LaBounty, Steven" userId="S::steven.labounty@tea.texas.gov::213b083c-ad80-470c-9cbe-152da42b0b39" providerId="AD" clId="Web-{D48F0EDB-9048-C033-ACD9-129E2F29DDB4}" dt="2023-08-09T12:54:14.928" v="809" actId="1076"/>
        <pc:sldMkLst>
          <pc:docMk/>
          <pc:sldMk cId="2408091502" sldId="2655"/>
        </pc:sldMkLst>
        <pc:spChg chg="mod">
          <ac:chgData name="LaBounty, Steven" userId="S::steven.labounty@tea.texas.gov::213b083c-ad80-470c-9cbe-152da42b0b39" providerId="AD" clId="Web-{D48F0EDB-9048-C033-ACD9-129E2F29DDB4}" dt="2023-08-09T12:43:56.344" v="42" actId="20577"/>
          <ac:spMkLst>
            <pc:docMk/>
            <pc:sldMk cId="2408091502" sldId="2655"/>
            <ac:spMk id="2" creationId="{2130C148-D3C2-7D9B-37D7-B1ECF96D210C}"/>
          </ac:spMkLst>
        </pc:spChg>
        <pc:spChg chg="del mod">
          <ac:chgData name="LaBounty, Steven" userId="S::steven.labounty@tea.texas.gov::213b083c-ad80-470c-9cbe-152da42b0b39" providerId="AD" clId="Web-{D48F0EDB-9048-C033-ACD9-129E2F29DDB4}" dt="2023-08-09T12:49:19.340" v="672"/>
          <ac:spMkLst>
            <pc:docMk/>
            <pc:sldMk cId="2408091502" sldId="2655"/>
            <ac:spMk id="3" creationId="{4A8A8338-64CB-0597-B8C4-E9744D1BFFB4}"/>
          </ac:spMkLst>
        </pc:spChg>
        <pc:spChg chg="add mod">
          <ac:chgData name="LaBounty, Steven" userId="S::steven.labounty@tea.texas.gov::213b083c-ad80-470c-9cbe-152da42b0b39" providerId="AD" clId="Web-{D48F0EDB-9048-C033-ACD9-129E2F29DDB4}" dt="2023-08-09T12:51:41.876" v="723" actId="1076"/>
          <ac:spMkLst>
            <pc:docMk/>
            <pc:sldMk cId="2408091502" sldId="2655"/>
            <ac:spMk id="4" creationId="{3B9E75C1-48A3-CC4B-FCFA-B0EA908D631A}"/>
          </ac:spMkLst>
        </pc:spChg>
        <pc:spChg chg="del">
          <ac:chgData name="LaBounty, Steven" userId="S::steven.labounty@tea.texas.gov::213b083c-ad80-470c-9cbe-152da42b0b39" providerId="AD" clId="Web-{D48F0EDB-9048-C033-ACD9-129E2F29DDB4}" dt="2023-08-09T12:47:05.475" v="344"/>
          <ac:spMkLst>
            <pc:docMk/>
            <pc:sldMk cId="2408091502" sldId="2655"/>
            <ac:spMk id="5" creationId="{00E4C3B6-464E-1582-E70F-85B80863B222}"/>
          </ac:spMkLst>
        </pc:spChg>
        <pc:spChg chg="add mod">
          <ac:chgData name="LaBounty, Steven" userId="S::steven.labounty@tea.texas.gov::213b083c-ad80-470c-9cbe-152da42b0b39" providerId="AD" clId="Web-{D48F0EDB-9048-C033-ACD9-129E2F29DDB4}" dt="2023-08-09T12:51:34.157" v="722" actId="1076"/>
          <ac:spMkLst>
            <pc:docMk/>
            <pc:sldMk cId="2408091502" sldId="2655"/>
            <ac:spMk id="6" creationId="{9FBA92C4-DD42-4FBD-08BD-7CA0C6060172}"/>
          </ac:spMkLst>
        </pc:spChg>
        <pc:spChg chg="mod">
          <ac:chgData name="LaBounty, Steven" userId="S::steven.labounty@tea.texas.gov::213b083c-ad80-470c-9cbe-152da42b0b39" providerId="AD" clId="Web-{D48F0EDB-9048-C033-ACD9-129E2F29DDB4}" dt="2023-08-09T12:52:03.033" v="727"/>
          <ac:spMkLst>
            <pc:docMk/>
            <pc:sldMk cId="2408091502" sldId="2655"/>
            <ac:spMk id="9" creationId="{5E1D5B80-5A49-1EAE-068A-769D93FD5537}"/>
          </ac:spMkLst>
        </pc:spChg>
        <pc:spChg chg="del mod">
          <ac:chgData name="LaBounty, Steven" userId="S::steven.labounty@tea.texas.gov::213b083c-ad80-470c-9cbe-152da42b0b39" providerId="AD" clId="Web-{D48F0EDB-9048-C033-ACD9-129E2F29DDB4}" dt="2023-08-09T12:47:11.210" v="347"/>
          <ac:spMkLst>
            <pc:docMk/>
            <pc:sldMk cId="2408091502" sldId="2655"/>
            <ac:spMk id="10" creationId="{DC214CAF-2C58-DDB0-D85E-5F0760FDB88B}"/>
          </ac:spMkLst>
        </pc:spChg>
        <pc:spChg chg="del">
          <ac:chgData name="LaBounty, Steven" userId="S::steven.labounty@tea.texas.gov::213b083c-ad80-470c-9cbe-152da42b0b39" providerId="AD" clId="Web-{D48F0EDB-9048-C033-ACD9-129E2F29DDB4}" dt="2023-08-09T12:47:10.100" v="346"/>
          <ac:spMkLst>
            <pc:docMk/>
            <pc:sldMk cId="2408091502" sldId="2655"/>
            <ac:spMk id="11" creationId="{FA74E17D-75AF-BD9E-3AC3-60E4F6BC9C65}"/>
          </ac:spMkLst>
        </pc:spChg>
        <pc:spChg chg="mod">
          <ac:chgData name="LaBounty, Steven" userId="S::steven.labounty@tea.texas.gov::213b083c-ad80-470c-9cbe-152da42b0b39" providerId="AD" clId="Web-{D48F0EDB-9048-C033-ACD9-129E2F29DDB4}" dt="2023-08-09T12:53:16.348" v="735" actId="1076"/>
          <ac:spMkLst>
            <pc:docMk/>
            <pc:sldMk cId="2408091502" sldId="2655"/>
            <ac:spMk id="12" creationId="{D87C52B4-092B-9B4A-72CF-48DE24A101BD}"/>
          </ac:spMkLst>
        </pc:spChg>
        <pc:spChg chg="add del mod">
          <ac:chgData name="LaBounty, Steven" userId="S::steven.labounty@tea.texas.gov::213b083c-ad80-470c-9cbe-152da42b0b39" providerId="AD" clId="Web-{D48F0EDB-9048-C033-ACD9-129E2F29DDB4}" dt="2023-08-09T12:49:22.058" v="673"/>
          <ac:spMkLst>
            <pc:docMk/>
            <pc:sldMk cId="2408091502" sldId="2655"/>
            <ac:spMk id="15" creationId="{66E9C266-ADE4-0DD2-8557-0FCB22A89DBD}"/>
          </ac:spMkLst>
        </pc:spChg>
        <pc:spChg chg="mod">
          <ac:chgData name="LaBounty, Steven" userId="S::steven.labounty@tea.texas.gov::213b083c-ad80-470c-9cbe-152da42b0b39" providerId="AD" clId="Web-{D48F0EDB-9048-C033-ACD9-129E2F29DDB4}" dt="2023-08-09T12:54:08.116" v="808"/>
          <ac:spMkLst>
            <pc:docMk/>
            <pc:sldMk cId="2408091502" sldId="2655"/>
            <ac:spMk id="17" creationId="{E039F476-69E4-6617-FE87-31F7F2909393}"/>
          </ac:spMkLst>
        </pc:spChg>
        <pc:spChg chg="mod">
          <ac:chgData name="LaBounty, Steven" userId="S::steven.labounty@tea.texas.gov::213b083c-ad80-470c-9cbe-152da42b0b39" providerId="AD" clId="Web-{D48F0EDB-9048-C033-ACD9-129E2F29DDB4}" dt="2023-08-09T12:54:02.959" v="807"/>
          <ac:spMkLst>
            <pc:docMk/>
            <pc:sldMk cId="2408091502" sldId="2655"/>
            <ac:spMk id="18" creationId="{112C24D6-13FA-17E9-0499-774563EAD1AF}"/>
          </ac:spMkLst>
        </pc:spChg>
        <pc:grpChg chg="add mod">
          <ac:chgData name="LaBounty, Steven" userId="S::steven.labounty@tea.texas.gov::213b083c-ad80-470c-9cbe-152da42b0b39" providerId="AD" clId="Web-{D48F0EDB-9048-C033-ACD9-129E2F29DDB4}" dt="2023-08-09T12:53:10.270" v="733" actId="1076"/>
          <ac:grpSpMkLst>
            <pc:docMk/>
            <pc:sldMk cId="2408091502" sldId="2655"/>
            <ac:grpSpMk id="7" creationId="{7655CD90-1147-12B0-5422-376BFEBE3197}"/>
          </ac:grpSpMkLst>
        </pc:grpChg>
        <pc:grpChg chg="add mod">
          <ac:chgData name="LaBounty, Steven" userId="S::steven.labounty@tea.texas.gov::213b083c-ad80-470c-9cbe-152da42b0b39" providerId="AD" clId="Web-{D48F0EDB-9048-C033-ACD9-129E2F29DDB4}" dt="2023-08-09T12:54:14.928" v="809" actId="1076"/>
          <ac:grpSpMkLst>
            <pc:docMk/>
            <pc:sldMk cId="2408091502" sldId="2655"/>
            <ac:grpSpMk id="8" creationId="{2ECEF4CA-D0DF-4103-50CF-FE18E201C7D6}"/>
          </ac:grpSpMkLst>
        </pc:grpChg>
        <pc:grpChg chg="add mod">
          <ac:chgData name="LaBounty, Steven" userId="S::steven.labounty@tea.texas.gov::213b083c-ad80-470c-9cbe-152da42b0b39" providerId="AD" clId="Web-{D48F0EDB-9048-C033-ACD9-129E2F29DDB4}" dt="2023-08-09T12:53:26.067" v="738" actId="1076"/>
          <ac:grpSpMkLst>
            <pc:docMk/>
            <pc:sldMk cId="2408091502" sldId="2655"/>
            <ac:grpSpMk id="16" creationId="{93FAB266-3A5F-6B60-3114-3293D71CC726}"/>
          </ac:grpSpMkLst>
        </pc:grpChg>
        <pc:picChg chg="del">
          <ac:chgData name="LaBounty, Steven" userId="S::steven.labounty@tea.texas.gov::213b083c-ad80-470c-9cbe-152da42b0b39" providerId="AD" clId="Web-{D48F0EDB-9048-C033-ACD9-129E2F29DDB4}" dt="2023-08-09T12:47:12.147" v="348"/>
          <ac:picMkLst>
            <pc:docMk/>
            <pc:sldMk cId="2408091502" sldId="2655"/>
            <ac:picMk id="14" creationId="{2D0868A5-6FC4-CD10-859C-9FB2A0915CB4}"/>
          </ac:picMkLst>
        </pc:picChg>
        <pc:extLst>
          <p:ext xmlns:p="http://schemas.openxmlformats.org/presentationml/2006/main" uri="{D6D511B9-2390-475A-947B-AFAB55BFBCF1}">
            <pc226:cmChg xmlns:pc226="http://schemas.microsoft.com/office/powerpoint/2022/06/main/command" chg="add">
              <pc226:chgData name="LaBounty, Steven" userId="S::steven.labounty@tea.texas.gov::213b083c-ad80-470c-9cbe-152da42b0b39" providerId="AD" clId="Web-{D48F0EDB-9048-C033-ACD9-129E2F29DDB4}" dt="2023-08-09T12:52:56.879" v="732"/>
              <pc2:cmMkLst xmlns:pc2="http://schemas.microsoft.com/office/powerpoint/2019/9/main/command">
                <pc:docMk/>
                <pc:sldMk cId="2408091502" sldId="2655"/>
                <pc2:cmMk id="{C60DFF7A-9DE3-4828-9484-51705B4BF267}"/>
              </pc2:cmMkLst>
            </pc226:cmChg>
          </p:ext>
        </pc:extLst>
      </pc:sldChg>
      <pc:sldChg chg="addSp delSp modSp add mod replId modShow">
        <pc:chgData name="LaBounty, Steven" userId="S::steven.labounty@tea.texas.gov::213b083c-ad80-470c-9cbe-152da42b0b39" providerId="AD" clId="Web-{D48F0EDB-9048-C033-ACD9-129E2F29DDB4}" dt="2023-08-09T13:04:58.311" v="1499"/>
        <pc:sldMkLst>
          <pc:docMk/>
          <pc:sldMk cId="3044471333" sldId="2656"/>
        </pc:sldMkLst>
        <pc:spChg chg="mod">
          <ac:chgData name="LaBounty, Steven" userId="S::steven.labounty@tea.texas.gov::213b083c-ad80-470c-9cbe-152da42b0b39" providerId="AD" clId="Web-{D48F0EDB-9048-C033-ACD9-129E2F29DDB4}" dt="2023-08-09T13:04:08.294" v="1497" actId="20577"/>
          <ac:spMkLst>
            <pc:docMk/>
            <pc:sldMk cId="3044471333" sldId="2656"/>
            <ac:spMk id="2" creationId="{CD749154-4FE4-6EE8-39E3-FE91F59B4AD9}"/>
          </ac:spMkLst>
        </pc:spChg>
        <pc:spChg chg="add del mod">
          <ac:chgData name="LaBounty, Steven" userId="S::steven.labounty@tea.texas.gov::213b083c-ad80-470c-9cbe-152da42b0b39" providerId="AD" clId="Web-{D48F0EDB-9048-C033-ACD9-129E2F29DDB4}" dt="2023-08-09T13:04:10.278" v="1498"/>
          <ac:spMkLst>
            <pc:docMk/>
            <pc:sldMk cId="3044471333" sldId="2656"/>
            <ac:spMk id="4" creationId="{FC6B039D-2178-8C9C-707E-34202A31AD76}"/>
          </ac:spMkLst>
        </pc:spChg>
        <pc:spChg chg="del">
          <ac:chgData name="LaBounty, Steven" userId="S::steven.labounty@tea.texas.gov::213b083c-ad80-470c-9cbe-152da42b0b39" providerId="AD" clId="Web-{D48F0EDB-9048-C033-ACD9-129E2F29DDB4}" dt="2023-08-09T13:03:55.059" v="1460"/>
          <ac:spMkLst>
            <pc:docMk/>
            <pc:sldMk cId="3044471333" sldId="2656"/>
            <ac:spMk id="6" creationId="{42E5B2F6-9ECD-F4D8-893A-96B5B9AE4835}"/>
          </ac:spMkLst>
        </pc:spChg>
        <pc:picChg chg="del">
          <ac:chgData name="LaBounty, Steven" userId="S::steven.labounty@tea.texas.gov::213b083c-ad80-470c-9cbe-152da42b0b39" providerId="AD" clId="Web-{D48F0EDB-9048-C033-ACD9-129E2F29DDB4}" dt="2023-08-09T13:03:55.934" v="1461"/>
          <ac:picMkLst>
            <pc:docMk/>
            <pc:sldMk cId="3044471333" sldId="2656"/>
            <ac:picMk id="5" creationId="{134D8D51-5E31-1EE9-5321-579DC817C008}"/>
          </ac:picMkLst>
        </pc:picChg>
      </pc:sldChg>
    </pc:docChg>
  </pc:docChgLst>
  <pc:docChgLst>
    <pc:chgData name="Sarah Jordan" userId="b981e112-628c-4343-a7e6-87adfd7414d4" providerId="ADAL" clId="{EC5D3664-D0A2-4188-93FE-DA9382EB2430}"/>
    <pc:docChg chg="undo redo custSel modSld sldOrd">
      <pc:chgData name="Sarah Jordan" userId="b981e112-628c-4343-a7e6-87adfd7414d4" providerId="ADAL" clId="{EC5D3664-D0A2-4188-93FE-DA9382EB2430}" dt="2023-08-22T15:52:06.577" v="22380" actId="20577"/>
      <pc:docMkLst>
        <pc:docMk/>
      </pc:docMkLst>
      <pc:sldChg chg="modNotesTx">
        <pc:chgData name="Sarah Jordan" userId="b981e112-628c-4343-a7e6-87adfd7414d4" providerId="ADAL" clId="{EC5D3664-D0A2-4188-93FE-DA9382EB2430}" dt="2023-08-14T13:25:23.870" v="1430" actId="20577"/>
        <pc:sldMkLst>
          <pc:docMk/>
          <pc:sldMk cId="282484487" sldId="270"/>
        </pc:sldMkLst>
      </pc:sldChg>
      <pc:sldChg chg="modSp mod modNotesTx">
        <pc:chgData name="Sarah Jordan" userId="b981e112-628c-4343-a7e6-87adfd7414d4" providerId="ADAL" clId="{EC5D3664-D0A2-4188-93FE-DA9382EB2430}" dt="2023-08-22T15:44:26.545" v="22343" actId="20577"/>
        <pc:sldMkLst>
          <pc:docMk/>
          <pc:sldMk cId="2936596712" sldId="2497"/>
        </pc:sldMkLst>
        <pc:spChg chg="mod">
          <ac:chgData name="Sarah Jordan" userId="b981e112-628c-4343-a7e6-87adfd7414d4" providerId="ADAL" clId="{EC5D3664-D0A2-4188-93FE-DA9382EB2430}" dt="2023-08-22T15:19:55.269" v="21837" actId="20577"/>
          <ac:spMkLst>
            <pc:docMk/>
            <pc:sldMk cId="2936596712" sldId="2497"/>
            <ac:spMk id="3" creationId="{FD6FDD1C-A16E-5609-C087-D686FFF08008}"/>
          </ac:spMkLst>
        </pc:spChg>
      </pc:sldChg>
      <pc:sldChg chg="modNotesTx">
        <pc:chgData name="Sarah Jordan" userId="b981e112-628c-4343-a7e6-87adfd7414d4" providerId="ADAL" clId="{EC5D3664-D0A2-4188-93FE-DA9382EB2430}" dt="2023-08-14T14:12:45.425" v="3856" actId="20577"/>
        <pc:sldMkLst>
          <pc:docMk/>
          <pc:sldMk cId="358987064" sldId="2551"/>
        </pc:sldMkLst>
      </pc:sldChg>
      <pc:sldChg chg="modNotesTx">
        <pc:chgData name="Sarah Jordan" userId="b981e112-628c-4343-a7e6-87adfd7414d4" providerId="ADAL" clId="{EC5D3664-D0A2-4188-93FE-DA9382EB2430}" dt="2023-08-14T19:35:54.911" v="21549" actId="20577"/>
        <pc:sldMkLst>
          <pc:docMk/>
          <pc:sldMk cId="668320579" sldId="2579"/>
        </pc:sldMkLst>
      </pc:sldChg>
      <pc:sldChg chg="modSp mod modNotesTx">
        <pc:chgData name="Sarah Jordan" userId="b981e112-628c-4343-a7e6-87adfd7414d4" providerId="ADAL" clId="{EC5D3664-D0A2-4188-93FE-DA9382EB2430}" dt="2023-08-14T17:10:54.131" v="16351" actId="20577"/>
        <pc:sldMkLst>
          <pc:docMk/>
          <pc:sldMk cId="235759436" sldId="2585"/>
        </pc:sldMkLst>
        <pc:spChg chg="mod">
          <ac:chgData name="Sarah Jordan" userId="b981e112-628c-4343-a7e6-87adfd7414d4" providerId="ADAL" clId="{EC5D3664-D0A2-4188-93FE-DA9382EB2430}" dt="2023-08-14T17:10:35.746" v="16342" actId="114"/>
          <ac:spMkLst>
            <pc:docMk/>
            <pc:sldMk cId="235759436" sldId="2585"/>
            <ac:spMk id="5" creationId="{B5A57458-D425-4F5A-7036-9AAE4BDE4647}"/>
          </ac:spMkLst>
        </pc:spChg>
      </pc:sldChg>
      <pc:sldChg chg="addSp modSp mod modAnim modNotesTx">
        <pc:chgData name="Sarah Jordan" userId="b981e112-628c-4343-a7e6-87adfd7414d4" providerId="ADAL" clId="{EC5D3664-D0A2-4188-93FE-DA9382EB2430}" dt="2023-08-22T15:20:59.728" v="21920" actId="20577"/>
        <pc:sldMkLst>
          <pc:docMk/>
          <pc:sldMk cId="1481831610" sldId="2586"/>
        </pc:sldMkLst>
        <pc:spChg chg="mod">
          <ac:chgData name="Sarah Jordan" userId="b981e112-628c-4343-a7e6-87adfd7414d4" providerId="ADAL" clId="{EC5D3664-D0A2-4188-93FE-DA9382EB2430}" dt="2023-08-16T19:59:29.809" v="21685" actId="20577"/>
          <ac:spMkLst>
            <pc:docMk/>
            <pc:sldMk cId="1481831610" sldId="2586"/>
            <ac:spMk id="3" creationId="{BDD662F8-760A-1B92-E5E0-EF876388A9F5}"/>
          </ac:spMkLst>
        </pc:spChg>
        <pc:spChg chg="mod">
          <ac:chgData name="Sarah Jordan" userId="b981e112-628c-4343-a7e6-87adfd7414d4" providerId="ADAL" clId="{EC5D3664-D0A2-4188-93FE-DA9382EB2430}" dt="2023-08-16T19:58:21.318" v="21591" actId="20577"/>
          <ac:spMkLst>
            <pc:docMk/>
            <pc:sldMk cId="1481831610" sldId="2586"/>
            <ac:spMk id="5" creationId="{993EDF72-817B-422E-AA6E-631FF4DA27EB}"/>
          </ac:spMkLst>
        </pc:spChg>
        <pc:spChg chg="mod">
          <ac:chgData name="Sarah Jordan" userId="b981e112-628c-4343-a7e6-87adfd7414d4" providerId="ADAL" clId="{EC5D3664-D0A2-4188-93FE-DA9382EB2430}" dt="2023-08-16T19:59:25.555" v="21682" actId="20577"/>
          <ac:spMkLst>
            <pc:docMk/>
            <pc:sldMk cId="1481831610" sldId="2586"/>
            <ac:spMk id="6" creationId="{9DA90BDE-6345-4918-89D2-44B77E1EB7A8}"/>
          </ac:spMkLst>
        </pc:spChg>
        <pc:spChg chg="mod">
          <ac:chgData name="Sarah Jordan" userId="b981e112-628c-4343-a7e6-87adfd7414d4" providerId="ADAL" clId="{EC5D3664-D0A2-4188-93FE-DA9382EB2430}" dt="2023-08-16T19:58:59.139" v="21646" actId="20577"/>
          <ac:spMkLst>
            <pc:docMk/>
            <pc:sldMk cId="1481831610" sldId="2586"/>
            <ac:spMk id="7" creationId="{D33FF7A4-77AE-4903-A1E5-DF5EB638C0AF}"/>
          </ac:spMkLst>
        </pc:spChg>
        <pc:spChg chg="mod">
          <ac:chgData name="Sarah Jordan" userId="b981e112-628c-4343-a7e6-87adfd7414d4" providerId="ADAL" clId="{EC5D3664-D0A2-4188-93FE-DA9382EB2430}" dt="2023-08-14T14:05:59.122" v="3400" actId="20577"/>
          <ac:spMkLst>
            <pc:docMk/>
            <pc:sldMk cId="1481831610" sldId="2586"/>
            <ac:spMk id="8" creationId="{90FA0782-3CE2-81A6-5D8D-1B378B87F66A}"/>
          </ac:spMkLst>
        </pc:spChg>
        <pc:spChg chg="mod">
          <ac:chgData name="Sarah Jordan" userId="b981e112-628c-4343-a7e6-87adfd7414d4" providerId="ADAL" clId="{EC5D3664-D0A2-4188-93FE-DA9382EB2430}" dt="2023-08-16T19:58:02.662" v="21581" actId="20577"/>
          <ac:spMkLst>
            <pc:docMk/>
            <pc:sldMk cId="1481831610" sldId="2586"/>
            <ac:spMk id="9" creationId="{3D666868-E81A-E8EB-2A00-BFC07E6EFF7B}"/>
          </ac:spMkLst>
        </pc:spChg>
        <pc:spChg chg="add mod">
          <ac:chgData name="Sarah Jordan" userId="b981e112-628c-4343-a7e6-87adfd7414d4" providerId="ADAL" clId="{EC5D3664-D0A2-4188-93FE-DA9382EB2430}" dt="2023-08-14T14:03:45.259" v="3074" actId="164"/>
          <ac:spMkLst>
            <pc:docMk/>
            <pc:sldMk cId="1481831610" sldId="2586"/>
            <ac:spMk id="10" creationId="{3CF1F1EF-9509-6158-75F8-850887A5ACF2}"/>
          </ac:spMkLst>
        </pc:spChg>
        <pc:spChg chg="mod">
          <ac:chgData name="Sarah Jordan" userId="b981e112-628c-4343-a7e6-87adfd7414d4" providerId="ADAL" clId="{EC5D3664-D0A2-4188-93FE-DA9382EB2430}" dt="2023-08-22T15:20:51.761" v="21912" actId="20577"/>
          <ac:spMkLst>
            <pc:docMk/>
            <pc:sldMk cId="1481831610" sldId="2586"/>
            <ac:spMk id="11" creationId="{55874C33-9E12-4A69-A6E2-E3D94650746B}"/>
          </ac:spMkLst>
        </pc:spChg>
        <pc:spChg chg="mod">
          <ac:chgData name="Sarah Jordan" userId="b981e112-628c-4343-a7e6-87adfd7414d4" providerId="ADAL" clId="{EC5D3664-D0A2-4188-93FE-DA9382EB2430}" dt="2023-08-22T15:20:38.642" v="21895" actId="20577"/>
          <ac:spMkLst>
            <pc:docMk/>
            <pc:sldMk cId="1481831610" sldId="2586"/>
            <ac:spMk id="15" creationId="{2A8DC515-AD61-EEEA-5E90-68B844915085}"/>
          </ac:spMkLst>
        </pc:spChg>
        <pc:spChg chg="add mod">
          <ac:chgData name="Sarah Jordan" userId="b981e112-628c-4343-a7e6-87adfd7414d4" providerId="ADAL" clId="{EC5D3664-D0A2-4188-93FE-DA9382EB2430}" dt="2023-08-14T14:04:01.354" v="3076" actId="164"/>
          <ac:spMkLst>
            <pc:docMk/>
            <pc:sldMk cId="1481831610" sldId="2586"/>
            <ac:spMk id="16" creationId="{97E650A8-0AC2-C1AB-2A7B-55EC3FD3DD86}"/>
          </ac:spMkLst>
        </pc:spChg>
        <pc:spChg chg="add mod">
          <ac:chgData name="Sarah Jordan" userId="b981e112-628c-4343-a7e6-87adfd7414d4" providerId="ADAL" clId="{EC5D3664-D0A2-4188-93FE-DA9382EB2430}" dt="2023-08-14T14:03:45.259" v="3074" actId="164"/>
          <ac:spMkLst>
            <pc:docMk/>
            <pc:sldMk cId="1481831610" sldId="2586"/>
            <ac:spMk id="17" creationId="{15F02F1D-C63F-725A-2B20-1C89FD96A28D}"/>
          </ac:spMkLst>
        </pc:spChg>
        <pc:spChg chg="add mod">
          <ac:chgData name="Sarah Jordan" userId="b981e112-628c-4343-a7e6-87adfd7414d4" providerId="ADAL" clId="{EC5D3664-D0A2-4188-93FE-DA9382EB2430}" dt="2023-08-14T14:04:01.354" v="3076" actId="164"/>
          <ac:spMkLst>
            <pc:docMk/>
            <pc:sldMk cId="1481831610" sldId="2586"/>
            <ac:spMk id="18" creationId="{801EF5B1-8FEC-5874-158E-AD9CA01448CC}"/>
          </ac:spMkLst>
        </pc:spChg>
        <pc:grpChg chg="add mod">
          <ac:chgData name="Sarah Jordan" userId="b981e112-628c-4343-a7e6-87adfd7414d4" providerId="ADAL" clId="{EC5D3664-D0A2-4188-93FE-DA9382EB2430}" dt="2023-08-14T14:03:45.259" v="3074" actId="164"/>
          <ac:grpSpMkLst>
            <pc:docMk/>
            <pc:sldMk cId="1481831610" sldId="2586"/>
            <ac:grpSpMk id="19" creationId="{5E108E48-CC71-9011-F291-9A9516A3F8AB}"/>
          </ac:grpSpMkLst>
        </pc:grpChg>
        <pc:grpChg chg="add mod">
          <ac:chgData name="Sarah Jordan" userId="b981e112-628c-4343-a7e6-87adfd7414d4" providerId="ADAL" clId="{EC5D3664-D0A2-4188-93FE-DA9382EB2430}" dt="2023-08-14T14:04:01.354" v="3076" actId="164"/>
          <ac:grpSpMkLst>
            <pc:docMk/>
            <pc:sldMk cId="1481831610" sldId="2586"/>
            <ac:grpSpMk id="20" creationId="{C51B3F04-69A5-7E47-7486-13FCBCF70745}"/>
          </ac:grpSpMkLst>
        </pc:grpChg>
      </pc:sldChg>
      <pc:sldChg chg="modSp mod modNotesTx">
        <pc:chgData name="Sarah Jordan" userId="b981e112-628c-4343-a7e6-87adfd7414d4" providerId="ADAL" clId="{EC5D3664-D0A2-4188-93FE-DA9382EB2430}" dt="2023-08-14T17:10:25.959" v="16334" actId="114"/>
        <pc:sldMkLst>
          <pc:docMk/>
          <pc:sldMk cId="1785616335" sldId="2591"/>
        </pc:sldMkLst>
        <pc:spChg chg="mod">
          <ac:chgData name="Sarah Jordan" userId="b981e112-628c-4343-a7e6-87adfd7414d4" providerId="ADAL" clId="{EC5D3664-D0A2-4188-93FE-DA9382EB2430}" dt="2023-08-14T17:10:25.959" v="16334" actId="114"/>
          <ac:spMkLst>
            <pc:docMk/>
            <pc:sldMk cId="1785616335" sldId="2591"/>
            <ac:spMk id="5" creationId="{8585DEF7-DCE4-AEE0-6633-84D96B61213D}"/>
          </ac:spMkLst>
        </pc:spChg>
      </pc:sldChg>
      <pc:sldChg chg="modSp mod modNotesTx">
        <pc:chgData name="Sarah Jordan" userId="b981e112-628c-4343-a7e6-87adfd7414d4" providerId="ADAL" clId="{EC5D3664-D0A2-4188-93FE-DA9382EB2430}" dt="2023-08-14T17:12:06.330" v="16609" actId="20577"/>
        <pc:sldMkLst>
          <pc:docMk/>
          <pc:sldMk cId="4026026493" sldId="2592"/>
        </pc:sldMkLst>
        <pc:spChg chg="mod">
          <ac:chgData name="Sarah Jordan" userId="b981e112-628c-4343-a7e6-87adfd7414d4" providerId="ADAL" clId="{EC5D3664-D0A2-4188-93FE-DA9382EB2430}" dt="2023-08-14T17:10:44.117" v="16350" actId="114"/>
          <ac:spMkLst>
            <pc:docMk/>
            <pc:sldMk cId="4026026493" sldId="2592"/>
            <ac:spMk id="5" creationId="{5F2D3FDF-50B9-DDC5-2014-E0BB3E08BEE6}"/>
          </ac:spMkLst>
        </pc:spChg>
      </pc:sldChg>
      <pc:sldChg chg="delCm modNotesTx">
        <pc:chgData name="Sarah Jordan" userId="b981e112-628c-4343-a7e6-87adfd7414d4" providerId="ADAL" clId="{EC5D3664-D0A2-4188-93FE-DA9382EB2430}" dt="2023-08-22T15:35:30.155" v="22093"/>
        <pc:sldMkLst>
          <pc:docMk/>
          <pc:sldMk cId="754979371" sldId="2595"/>
        </pc:sldMkLst>
        <pc:extLst>
          <p:ext xmlns:p="http://schemas.openxmlformats.org/presentationml/2006/main" uri="{D6D511B9-2390-475A-947B-AFAB55BFBCF1}">
            <pc226:cmChg xmlns:pc226="http://schemas.microsoft.com/office/powerpoint/2022/06/main/command" chg="del">
              <pc226:chgData name="Sarah Jordan" userId="b981e112-628c-4343-a7e6-87adfd7414d4" providerId="ADAL" clId="{EC5D3664-D0A2-4188-93FE-DA9382EB2430}" dt="2023-08-22T15:35:30.155" v="22093"/>
              <pc2:cmMkLst xmlns:pc2="http://schemas.microsoft.com/office/powerpoint/2019/9/main/command">
                <pc:docMk/>
                <pc:sldMk cId="754979371" sldId="2595"/>
                <pc2:cmMk id="{F5B7E779-5D05-4EF3-8FF8-2C8418A0FABA}"/>
              </pc2:cmMkLst>
            </pc226:cmChg>
          </p:ext>
        </pc:extLst>
      </pc:sldChg>
      <pc:sldChg chg="modSp mod modNotesTx">
        <pc:chgData name="Sarah Jordan" userId="b981e112-628c-4343-a7e6-87adfd7414d4" providerId="ADAL" clId="{EC5D3664-D0A2-4188-93FE-DA9382EB2430}" dt="2023-08-22T15:21:57.569" v="21939" actId="20577"/>
        <pc:sldMkLst>
          <pc:docMk/>
          <pc:sldMk cId="2537812198" sldId="2602"/>
        </pc:sldMkLst>
        <pc:spChg chg="mod">
          <ac:chgData name="Sarah Jordan" userId="b981e112-628c-4343-a7e6-87adfd7414d4" providerId="ADAL" clId="{EC5D3664-D0A2-4188-93FE-DA9382EB2430}" dt="2023-08-22T15:21:57.569" v="21939" actId="20577"/>
          <ac:spMkLst>
            <pc:docMk/>
            <pc:sldMk cId="2537812198" sldId="2602"/>
            <ac:spMk id="2" creationId="{D495F696-450C-72CA-5EE7-E0303C00BF82}"/>
          </ac:spMkLst>
        </pc:spChg>
      </pc:sldChg>
      <pc:sldChg chg="addSp delSp modSp mod modNotesTx">
        <pc:chgData name="Sarah Jordan" userId="b981e112-628c-4343-a7e6-87adfd7414d4" providerId="ADAL" clId="{EC5D3664-D0A2-4188-93FE-DA9382EB2430}" dt="2023-08-22T15:30:16.243" v="21972" actId="20577"/>
        <pc:sldMkLst>
          <pc:docMk/>
          <pc:sldMk cId="1656847085" sldId="2608"/>
        </pc:sldMkLst>
        <pc:spChg chg="mod">
          <ac:chgData name="Sarah Jordan" userId="b981e112-628c-4343-a7e6-87adfd7414d4" providerId="ADAL" clId="{EC5D3664-D0A2-4188-93FE-DA9382EB2430}" dt="2023-08-22T15:27:49.291" v="21947" actId="20577"/>
          <ac:spMkLst>
            <pc:docMk/>
            <pc:sldMk cId="1656847085" sldId="2608"/>
            <ac:spMk id="4" creationId="{94C6CAA7-865C-2A99-6FEA-FFD77916768F}"/>
          </ac:spMkLst>
        </pc:spChg>
        <pc:picChg chg="add mod">
          <ac:chgData name="Sarah Jordan" userId="b981e112-628c-4343-a7e6-87adfd7414d4" providerId="ADAL" clId="{EC5D3664-D0A2-4188-93FE-DA9382EB2430}" dt="2023-08-22T15:29:57.978" v="21956" actId="1440"/>
          <ac:picMkLst>
            <pc:docMk/>
            <pc:sldMk cId="1656847085" sldId="2608"/>
            <ac:picMk id="3" creationId="{3E69A97C-C7B5-3B11-98B6-062E3A0869F3}"/>
          </ac:picMkLst>
        </pc:picChg>
        <pc:picChg chg="del">
          <ac:chgData name="Sarah Jordan" userId="b981e112-628c-4343-a7e6-87adfd7414d4" providerId="ADAL" clId="{EC5D3664-D0A2-4188-93FE-DA9382EB2430}" dt="2023-08-22T15:29:39.805" v="21948" actId="478"/>
          <ac:picMkLst>
            <pc:docMk/>
            <pc:sldMk cId="1656847085" sldId="2608"/>
            <ac:picMk id="9" creationId="{0B54C849-0185-661C-3B91-3667B2C6B50F}"/>
          </ac:picMkLst>
        </pc:picChg>
      </pc:sldChg>
      <pc:sldChg chg="modNotesTx">
        <pc:chgData name="Sarah Jordan" userId="b981e112-628c-4343-a7e6-87adfd7414d4" providerId="ADAL" clId="{EC5D3664-D0A2-4188-93FE-DA9382EB2430}" dt="2023-08-14T14:53:57.421" v="7756" actId="20577"/>
        <pc:sldMkLst>
          <pc:docMk/>
          <pc:sldMk cId="3112542305" sldId="2609"/>
        </pc:sldMkLst>
      </pc:sldChg>
      <pc:sldChg chg="modSp mod modNotesTx">
        <pc:chgData name="Sarah Jordan" userId="b981e112-628c-4343-a7e6-87adfd7414d4" providerId="ADAL" clId="{EC5D3664-D0A2-4188-93FE-DA9382EB2430}" dt="2023-08-17T13:51:58.696" v="21756" actId="20577"/>
        <pc:sldMkLst>
          <pc:docMk/>
          <pc:sldMk cId="408623216" sldId="2610"/>
        </pc:sldMkLst>
        <pc:spChg chg="mod">
          <ac:chgData name="Sarah Jordan" userId="b981e112-628c-4343-a7e6-87adfd7414d4" providerId="ADAL" clId="{EC5D3664-D0A2-4188-93FE-DA9382EB2430}" dt="2023-08-17T13:51:58.696" v="21756" actId="20577"/>
          <ac:spMkLst>
            <pc:docMk/>
            <pc:sldMk cId="408623216" sldId="2610"/>
            <ac:spMk id="6" creationId="{D2813ACD-A08B-E93F-98FD-2429358EE1E0}"/>
          </ac:spMkLst>
        </pc:spChg>
      </pc:sldChg>
      <pc:sldChg chg="modSp mod modNotesTx">
        <pc:chgData name="Sarah Jordan" userId="b981e112-628c-4343-a7e6-87adfd7414d4" providerId="ADAL" clId="{EC5D3664-D0A2-4188-93FE-DA9382EB2430}" dt="2023-08-22T15:52:06.577" v="22380" actId="20577"/>
        <pc:sldMkLst>
          <pc:docMk/>
          <pc:sldMk cId="705782752" sldId="2611"/>
        </pc:sldMkLst>
        <pc:spChg chg="mod">
          <ac:chgData name="Sarah Jordan" userId="b981e112-628c-4343-a7e6-87adfd7414d4" providerId="ADAL" clId="{EC5D3664-D0A2-4188-93FE-DA9382EB2430}" dt="2023-08-22T15:52:06.577" v="22380" actId="20577"/>
          <ac:spMkLst>
            <pc:docMk/>
            <pc:sldMk cId="705782752" sldId="2611"/>
            <ac:spMk id="69" creationId="{39F50354-00B5-D333-E9EE-B9F7378C780F}"/>
          </ac:spMkLst>
        </pc:spChg>
      </pc:sldChg>
      <pc:sldChg chg="addSp modSp mod modAnim modNotesTx">
        <pc:chgData name="Sarah Jordan" userId="b981e112-628c-4343-a7e6-87adfd7414d4" providerId="ADAL" clId="{EC5D3664-D0A2-4188-93FE-DA9382EB2430}" dt="2023-08-14T16:39:30.900" v="13882" actId="20577"/>
        <pc:sldMkLst>
          <pc:docMk/>
          <pc:sldMk cId="1638310860" sldId="2612"/>
        </pc:sldMkLst>
        <pc:spChg chg="mod">
          <ac:chgData name="Sarah Jordan" userId="b981e112-628c-4343-a7e6-87adfd7414d4" providerId="ADAL" clId="{EC5D3664-D0A2-4188-93FE-DA9382EB2430}" dt="2023-08-14T16:25:35.823" v="12730" actId="20577"/>
          <ac:spMkLst>
            <pc:docMk/>
            <pc:sldMk cId="1638310860" sldId="2612"/>
            <ac:spMk id="3" creationId="{7760E920-2FB4-DDC4-44B5-34098B715A34}"/>
          </ac:spMkLst>
        </pc:spChg>
        <pc:spChg chg="mod">
          <ac:chgData name="Sarah Jordan" userId="b981e112-628c-4343-a7e6-87adfd7414d4" providerId="ADAL" clId="{EC5D3664-D0A2-4188-93FE-DA9382EB2430}" dt="2023-08-14T16:36:01.138" v="13824" actId="1076"/>
          <ac:spMkLst>
            <pc:docMk/>
            <pc:sldMk cId="1638310860" sldId="2612"/>
            <ac:spMk id="7" creationId="{EEEEBF3D-71CD-8594-C970-D394D95E642D}"/>
          </ac:spMkLst>
        </pc:spChg>
        <pc:cxnChg chg="add mod">
          <ac:chgData name="Sarah Jordan" userId="b981e112-628c-4343-a7e6-87adfd7414d4" providerId="ADAL" clId="{EC5D3664-D0A2-4188-93FE-DA9382EB2430}" dt="2023-08-14T16:36:13.290" v="13825" actId="208"/>
          <ac:cxnSpMkLst>
            <pc:docMk/>
            <pc:sldMk cId="1638310860" sldId="2612"/>
            <ac:cxnSpMk id="4" creationId="{FDDC247D-681B-550C-418C-2A42C5EFFFDB}"/>
          </ac:cxnSpMkLst>
        </pc:cxnChg>
        <pc:cxnChg chg="add mod">
          <ac:chgData name="Sarah Jordan" userId="b981e112-628c-4343-a7e6-87adfd7414d4" providerId="ADAL" clId="{EC5D3664-D0A2-4188-93FE-DA9382EB2430}" dt="2023-08-14T16:36:24.482" v="13827" actId="1076"/>
          <ac:cxnSpMkLst>
            <pc:docMk/>
            <pc:sldMk cId="1638310860" sldId="2612"/>
            <ac:cxnSpMk id="10" creationId="{A202CE2C-BB13-24BE-AAF2-7DD79D7CD175}"/>
          </ac:cxnSpMkLst>
        </pc:cxnChg>
        <pc:cxnChg chg="add mod">
          <ac:chgData name="Sarah Jordan" userId="b981e112-628c-4343-a7e6-87adfd7414d4" providerId="ADAL" clId="{EC5D3664-D0A2-4188-93FE-DA9382EB2430}" dt="2023-08-14T16:36:30.770" v="13829" actId="1076"/>
          <ac:cxnSpMkLst>
            <pc:docMk/>
            <pc:sldMk cId="1638310860" sldId="2612"/>
            <ac:cxnSpMk id="11" creationId="{E8251C7E-FEEE-CC01-CCEA-4FB0DACA3BA0}"/>
          </ac:cxnSpMkLst>
        </pc:cxnChg>
        <pc:cxnChg chg="add mod">
          <ac:chgData name="Sarah Jordan" userId="b981e112-628c-4343-a7e6-87adfd7414d4" providerId="ADAL" clId="{EC5D3664-D0A2-4188-93FE-DA9382EB2430}" dt="2023-08-14T16:37:03.476" v="13836" actId="14100"/>
          <ac:cxnSpMkLst>
            <pc:docMk/>
            <pc:sldMk cId="1638310860" sldId="2612"/>
            <ac:cxnSpMk id="12" creationId="{C25F0E8F-BA00-6F20-E2E0-103031C48575}"/>
          </ac:cxnSpMkLst>
        </pc:cxnChg>
      </pc:sldChg>
      <pc:sldChg chg="modSp modNotesTx">
        <pc:chgData name="Sarah Jordan" userId="b981e112-628c-4343-a7e6-87adfd7414d4" providerId="ADAL" clId="{EC5D3664-D0A2-4188-93FE-DA9382EB2430}" dt="2023-08-14T16:15:49.548" v="12509" actId="20577"/>
        <pc:sldMkLst>
          <pc:docMk/>
          <pc:sldMk cId="4121770268" sldId="2613"/>
        </pc:sldMkLst>
        <pc:graphicFrameChg chg="mod">
          <ac:chgData name="Sarah Jordan" userId="b981e112-628c-4343-a7e6-87adfd7414d4" providerId="ADAL" clId="{EC5D3664-D0A2-4188-93FE-DA9382EB2430}" dt="2023-08-14T16:12:01.520" v="12294" actId="20577"/>
          <ac:graphicFrameMkLst>
            <pc:docMk/>
            <pc:sldMk cId="4121770268" sldId="2613"/>
            <ac:graphicFrameMk id="5" creationId="{BBBA9BC8-9FB2-4EC5-8ABA-7A47FAF2BA05}"/>
          </ac:graphicFrameMkLst>
        </pc:graphicFrameChg>
      </pc:sldChg>
      <pc:sldChg chg="modSp modCm modNotesTx">
        <pc:chgData name="Sarah Jordan" userId="b981e112-628c-4343-a7e6-87adfd7414d4" providerId="ADAL" clId="{EC5D3664-D0A2-4188-93FE-DA9382EB2430}" dt="2023-08-14T16:53:30.165" v="15621"/>
        <pc:sldMkLst>
          <pc:docMk/>
          <pc:sldMk cId="2359424747" sldId="2615"/>
        </pc:sldMkLst>
        <pc:graphicFrameChg chg="mod">
          <ac:chgData name="Sarah Jordan" userId="b981e112-628c-4343-a7e6-87adfd7414d4" providerId="ADAL" clId="{EC5D3664-D0A2-4188-93FE-DA9382EB2430}" dt="2023-08-14T16:43:13.622" v="14256" actId="115"/>
          <ac:graphicFrameMkLst>
            <pc:docMk/>
            <pc:sldMk cId="2359424747" sldId="2615"/>
            <ac:graphicFrameMk id="4" creationId="{856FA413-635A-6519-3E31-89ABA680BE26}"/>
          </ac:graphicFrameMkLst>
        </pc:graphicFrameChg>
        <pc:extLst>
          <p:ext xmlns:p="http://schemas.openxmlformats.org/presentationml/2006/main" uri="{D6D511B9-2390-475A-947B-AFAB55BFBCF1}">
            <pc226:cmChg xmlns:pc226="http://schemas.microsoft.com/office/powerpoint/2022/06/main/command" chg="mod">
              <pc226:chgData name="Sarah Jordan" userId="b981e112-628c-4343-a7e6-87adfd7414d4" providerId="ADAL" clId="{EC5D3664-D0A2-4188-93FE-DA9382EB2430}" dt="2023-08-14T16:53:30.165" v="15621"/>
              <pc2:cmMkLst xmlns:pc2="http://schemas.microsoft.com/office/powerpoint/2019/9/main/command">
                <pc:docMk/>
                <pc:sldMk cId="2359424747" sldId="2615"/>
                <pc2:cmMk id="{FCB2361A-BC3B-42EB-AF31-E2B44E240346}"/>
              </pc2:cmMkLst>
            </pc226:cmChg>
          </p:ext>
        </pc:extLst>
      </pc:sldChg>
      <pc:sldChg chg="modSp mod modNotesTx">
        <pc:chgData name="Sarah Jordan" userId="b981e112-628c-4343-a7e6-87adfd7414d4" providerId="ADAL" clId="{EC5D3664-D0A2-4188-93FE-DA9382EB2430}" dt="2023-08-14T17:18:28.540" v="17670" actId="20577"/>
        <pc:sldMkLst>
          <pc:docMk/>
          <pc:sldMk cId="2657466298" sldId="2616"/>
        </pc:sldMkLst>
        <pc:spChg chg="mod">
          <ac:chgData name="Sarah Jordan" userId="b981e112-628c-4343-a7e6-87adfd7414d4" providerId="ADAL" clId="{EC5D3664-D0A2-4188-93FE-DA9382EB2430}" dt="2023-08-14T17:12:21.173" v="16610" actId="20577"/>
          <ac:spMkLst>
            <pc:docMk/>
            <pc:sldMk cId="2657466298" sldId="2616"/>
            <ac:spMk id="2" creationId="{546A092E-EBE5-D3EC-632A-DCA541F59474}"/>
          </ac:spMkLst>
        </pc:spChg>
      </pc:sldChg>
      <pc:sldChg chg="modNotesTx">
        <pc:chgData name="Sarah Jordan" userId="b981e112-628c-4343-a7e6-87adfd7414d4" providerId="ADAL" clId="{EC5D3664-D0A2-4188-93FE-DA9382EB2430}" dt="2023-08-14T17:32:02.413" v="19930" actId="20577"/>
        <pc:sldMkLst>
          <pc:docMk/>
          <pc:sldMk cId="284009923" sldId="2617"/>
        </pc:sldMkLst>
      </pc:sldChg>
      <pc:sldChg chg="modNotesTx">
        <pc:chgData name="Sarah Jordan" userId="b981e112-628c-4343-a7e6-87adfd7414d4" providerId="ADAL" clId="{EC5D3664-D0A2-4188-93FE-DA9382EB2430}" dt="2023-08-14T17:33:54.472" v="20286" actId="20577"/>
        <pc:sldMkLst>
          <pc:docMk/>
          <pc:sldMk cId="3975794920" sldId="2619"/>
        </pc:sldMkLst>
      </pc:sldChg>
      <pc:sldChg chg="modNotesTx">
        <pc:chgData name="Sarah Jordan" userId="b981e112-628c-4343-a7e6-87adfd7414d4" providerId="ADAL" clId="{EC5D3664-D0A2-4188-93FE-DA9382EB2430}" dt="2023-08-14T16:42:26.143" v="14250" actId="20577"/>
        <pc:sldMkLst>
          <pc:docMk/>
          <pc:sldMk cId="1266921567" sldId="2620"/>
        </pc:sldMkLst>
      </pc:sldChg>
      <pc:sldChg chg="modNotesTx">
        <pc:chgData name="Sarah Jordan" userId="b981e112-628c-4343-a7e6-87adfd7414d4" providerId="ADAL" clId="{EC5D3664-D0A2-4188-93FE-DA9382EB2430}" dt="2023-08-14T14:56:01.534" v="7981" actId="20577"/>
        <pc:sldMkLst>
          <pc:docMk/>
          <pc:sldMk cId="340153777" sldId="2621"/>
        </pc:sldMkLst>
      </pc:sldChg>
      <pc:sldChg chg="modNotesTx">
        <pc:chgData name="Sarah Jordan" userId="b981e112-628c-4343-a7e6-87adfd7414d4" providerId="ADAL" clId="{EC5D3664-D0A2-4188-93FE-DA9382EB2430}" dt="2023-08-14T16:41:01.817" v="14065" actId="20577"/>
        <pc:sldMkLst>
          <pc:docMk/>
          <pc:sldMk cId="2549270423" sldId="2623"/>
        </pc:sldMkLst>
      </pc:sldChg>
      <pc:sldChg chg="modNotesTx">
        <pc:chgData name="Sarah Jordan" userId="b981e112-628c-4343-a7e6-87adfd7414d4" providerId="ADAL" clId="{EC5D3664-D0A2-4188-93FE-DA9382EB2430}" dt="2023-08-14T17:08:17.648" v="15954" actId="20577"/>
        <pc:sldMkLst>
          <pc:docMk/>
          <pc:sldMk cId="1920641265" sldId="2624"/>
        </pc:sldMkLst>
      </pc:sldChg>
      <pc:sldChg chg="modNotesTx">
        <pc:chgData name="Sarah Jordan" userId="b981e112-628c-4343-a7e6-87adfd7414d4" providerId="ADAL" clId="{EC5D3664-D0A2-4188-93FE-DA9382EB2430}" dt="2023-08-14T17:20:37.758" v="18098" actId="20577"/>
        <pc:sldMkLst>
          <pc:docMk/>
          <pc:sldMk cId="312781591" sldId="2625"/>
        </pc:sldMkLst>
      </pc:sldChg>
      <pc:sldChg chg="modNotesTx">
        <pc:chgData name="Sarah Jordan" userId="b981e112-628c-4343-a7e6-87adfd7414d4" providerId="ADAL" clId="{EC5D3664-D0A2-4188-93FE-DA9382EB2430}" dt="2023-08-14T17:32:41.128" v="20043" actId="20577"/>
        <pc:sldMkLst>
          <pc:docMk/>
          <pc:sldMk cId="4135605844" sldId="2628"/>
        </pc:sldMkLst>
      </pc:sldChg>
      <pc:sldChg chg="modNotesTx">
        <pc:chgData name="Sarah Jordan" userId="b981e112-628c-4343-a7e6-87adfd7414d4" providerId="ADAL" clId="{EC5D3664-D0A2-4188-93FE-DA9382EB2430}" dt="2023-08-16T20:17:46" v="21754" actId="20577"/>
        <pc:sldMkLst>
          <pc:docMk/>
          <pc:sldMk cId="588732816" sldId="2630"/>
        </pc:sldMkLst>
      </pc:sldChg>
      <pc:sldChg chg="modSp mod">
        <pc:chgData name="Sarah Jordan" userId="b981e112-628c-4343-a7e6-87adfd7414d4" providerId="ADAL" clId="{EC5D3664-D0A2-4188-93FE-DA9382EB2430}" dt="2023-08-22T15:34:05.663" v="22092" actId="20577"/>
        <pc:sldMkLst>
          <pc:docMk/>
          <pc:sldMk cId="3759837329" sldId="2646"/>
        </pc:sldMkLst>
        <pc:spChg chg="mod">
          <ac:chgData name="Sarah Jordan" userId="b981e112-628c-4343-a7e6-87adfd7414d4" providerId="ADAL" clId="{EC5D3664-D0A2-4188-93FE-DA9382EB2430}" dt="2023-08-22T15:34:05.663" v="22092" actId="20577"/>
          <ac:spMkLst>
            <pc:docMk/>
            <pc:sldMk cId="3759837329" sldId="2646"/>
            <ac:spMk id="5" creationId="{7BD32B10-4EAD-F656-7017-13A88AD11B2D}"/>
          </ac:spMkLst>
        </pc:spChg>
      </pc:sldChg>
      <pc:sldChg chg="modNotesTx">
        <pc:chgData name="Sarah Jordan" userId="b981e112-628c-4343-a7e6-87adfd7414d4" providerId="ADAL" clId="{EC5D3664-D0A2-4188-93FE-DA9382EB2430}" dt="2023-08-14T17:33:23.603" v="20202" actId="20577"/>
        <pc:sldMkLst>
          <pc:docMk/>
          <pc:sldMk cId="2519634363" sldId="2647"/>
        </pc:sldMkLst>
      </pc:sldChg>
      <pc:sldChg chg="modSp mod ord modNotesTx">
        <pc:chgData name="Sarah Jordan" userId="b981e112-628c-4343-a7e6-87adfd7414d4" providerId="ADAL" clId="{EC5D3664-D0A2-4188-93FE-DA9382EB2430}" dt="2023-08-14T15:56:21.217" v="10097" actId="5793"/>
        <pc:sldMkLst>
          <pc:docMk/>
          <pc:sldMk cId="2991999514" sldId="2650"/>
        </pc:sldMkLst>
        <pc:spChg chg="mod">
          <ac:chgData name="Sarah Jordan" userId="b981e112-628c-4343-a7e6-87adfd7414d4" providerId="ADAL" clId="{EC5D3664-D0A2-4188-93FE-DA9382EB2430}" dt="2023-08-14T15:55:38.838" v="9995" actId="20577"/>
          <ac:spMkLst>
            <pc:docMk/>
            <pc:sldMk cId="2991999514" sldId="2650"/>
            <ac:spMk id="3" creationId="{9523AEB4-74E4-AE54-C895-76845089D613}"/>
          </ac:spMkLst>
        </pc:spChg>
      </pc:sldChg>
      <pc:sldChg chg="addSp delSp modSp mod modNotesTx">
        <pc:chgData name="Sarah Jordan" userId="b981e112-628c-4343-a7e6-87adfd7414d4" providerId="ADAL" clId="{EC5D3664-D0A2-4188-93FE-DA9382EB2430}" dt="2023-08-22T15:32:18.186" v="21994" actId="20577"/>
        <pc:sldMkLst>
          <pc:docMk/>
          <pc:sldMk cId="2800378658" sldId="2651"/>
        </pc:sldMkLst>
        <pc:spChg chg="mod">
          <ac:chgData name="Sarah Jordan" userId="b981e112-628c-4343-a7e6-87adfd7414d4" providerId="ADAL" clId="{EC5D3664-D0A2-4188-93FE-DA9382EB2430}" dt="2023-08-22T15:32:18.186" v="21994" actId="20577"/>
          <ac:spMkLst>
            <pc:docMk/>
            <pc:sldMk cId="2800378658" sldId="2651"/>
            <ac:spMk id="4" creationId="{94C6CAA7-865C-2A99-6FEA-FFD77916768F}"/>
          </ac:spMkLst>
        </pc:spChg>
        <pc:picChg chg="add mod">
          <ac:chgData name="Sarah Jordan" userId="b981e112-628c-4343-a7e6-87adfd7414d4" providerId="ADAL" clId="{EC5D3664-D0A2-4188-93FE-DA9382EB2430}" dt="2023-08-22T15:32:11.280" v="21977" actId="1440"/>
          <ac:picMkLst>
            <pc:docMk/>
            <pc:sldMk cId="2800378658" sldId="2651"/>
            <ac:picMk id="3" creationId="{92791E05-98F1-A6F2-B91B-485B05E76421}"/>
          </ac:picMkLst>
        </pc:picChg>
        <pc:picChg chg="del">
          <ac:chgData name="Sarah Jordan" userId="b981e112-628c-4343-a7e6-87adfd7414d4" providerId="ADAL" clId="{EC5D3664-D0A2-4188-93FE-DA9382EB2430}" dt="2023-08-22T15:32:01.774" v="21973" actId="478"/>
          <ac:picMkLst>
            <pc:docMk/>
            <pc:sldMk cId="2800378658" sldId="2651"/>
            <ac:picMk id="9" creationId="{0B54C849-0185-661C-3B91-3667B2C6B50F}"/>
          </ac:picMkLst>
        </pc:picChg>
      </pc:sldChg>
      <pc:sldChg chg="modAnim modNotesTx">
        <pc:chgData name="Sarah Jordan" userId="b981e112-628c-4343-a7e6-87adfd7414d4" providerId="ADAL" clId="{EC5D3664-D0A2-4188-93FE-DA9382EB2430}" dt="2023-08-14T16:03:04.662" v="10661"/>
        <pc:sldMkLst>
          <pc:docMk/>
          <pc:sldMk cId="2458710250" sldId="2654"/>
        </pc:sldMkLst>
      </pc:sldChg>
      <pc:sldChg chg="addSp delSp modSp mod ord modAnim modCm modNotesTx">
        <pc:chgData name="Sarah Jordan" userId="b981e112-628c-4343-a7e6-87adfd7414d4" providerId="ADAL" clId="{EC5D3664-D0A2-4188-93FE-DA9382EB2430}" dt="2023-08-14T15:54:35.396" v="9873" actId="20577"/>
        <pc:sldMkLst>
          <pc:docMk/>
          <pc:sldMk cId="2408091502" sldId="2655"/>
        </pc:sldMkLst>
        <pc:spChg chg="add del">
          <ac:chgData name="Sarah Jordan" userId="b981e112-628c-4343-a7e6-87adfd7414d4" providerId="ADAL" clId="{EC5D3664-D0A2-4188-93FE-DA9382EB2430}" dt="2023-08-14T15:45:47.407" v="9322" actId="22"/>
          <ac:spMkLst>
            <pc:docMk/>
            <pc:sldMk cId="2408091502" sldId="2655"/>
            <ac:spMk id="5" creationId="{828C944F-5C28-865D-3AC5-D3A5FA989025}"/>
          </ac:spMkLst>
        </pc:spChg>
        <pc:spChg chg="mod">
          <ac:chgData name="Sarah Jordan" userId="b981e112-628c-4343-a7e6-87adfd7414d4" providerId="ADAL" clId="{EC5D3664-D0A2-4188-93FE-DA9382EB2430}" dt="2023-08-14T15:50:51.807" v="9808" actId="20577"/>
          <ac:spMkLst>
            <pc:docMk/>
            <pc:sldMk cId="2408091502" sldId="2655"/>
            <ac:spMk id="9" creationId="{5E1D5B80-5A49-1EAE-068A-769D93FD5537}"/>
          </ac:spMkLst>
        </pc:spChg>
        <pc:spChg chg="add del">
          <ac:chgData name="Sarah Jordan" userId="b981e112-628c-4343-a7e6-87adfd7414d4" providerId="ADAL" clId="{EC5D3664-D0A2-4188-93FE-DA9382EB2430}" dt="2023-08-14T15:46:35.075" v="9337" actId="22"/>
          <ac:spMkLst>
            <pc:docMk/>
            <pc:sldMk cId="2408091502" sldId="2655"/>
            <ac:spMk id="11" creationId="{15894E0F-E7D9-4AC1-2351-A3C495C5F197}"/>
          </ac:spMkLst>
        </pc:spChg>
        <pc:spChg chg="mod">
          <ac:chgData name="Sarah Jordan" userId="b981e112-628c-4343-a7e6-87adfd7414d4" providerId="ADAL" clId="{EC5D3664-D0A2-4188-93FE-DA9382EB2430}" dt="2023-08-14T15:46:50.365" v="9344"/>
          <ac:spMkLst>
            <pc:docMk/>
            <pc:sldMk cId="2408091502" sldId="2655"/>
            <ac:spMk id="12" creationId="{D87C52B4-092B-9B4A-72CF-48DE24A101BD}"/>
          </ac:spMkLst>
        </pc:spChg>
        <pc:spChg chg="add mod">
          <ac:chgData name="Sarah Jordan" userId="b981e112-628c-4343-a7e6-87adfd7414d4" providerId="ADAL" clId="{EC5D3664-D0A2-4188-93FE-DA9382EB2430}" dt="2023-08-14T15:51:42.518" v="9816" actId="208"/>
          <ac:spMkLst>
            <pc:docMk/>
            <pc:sldMk cId="2408091502" sldId="2655"/>
            <ac:spMk id="13" creationId="{20C30CF9-9762-ED06-3D7F-E534C86F8478}"/>
          </ac:spMkLst>
        </pc:spChg>
        <pc:spChg chg="add mod">
          <ac:chgData name="Sarah Jordan" userId="b981e112-628c-4343-a7e6-87adfd7414d4" providerId="ADAL" clId="{EC5D3664-D0A2-4188-93FE-DA9382EB2430}" dt="2023-08-14T15:52:27.396" v="9829" actId="1036"/>
          <ac:spMkLst>
            <pc:docMk/>
            <pc:sldMk cId="2408091502" sldId="2655"/>
            <ac:spMk id="14" creationId="{2AADB1BC-97D8-85EB-35AE-E2933F03F326}"/>
          </ac:spMkLst>
        </pc:spChg>
        <pc:spChg chg="add mod">
          <ac:chgData name="Sarah Jordan" userId="b981e112-628c-4343-a7e6-87adfd7414d4" providerId="ADAL" clId="{EC5D3664-D0A2-4188-93FE-DA9382EB2430}" dt="2023-08-14T15:52:30.525" v="9830" actId="1035"/>
          <ac:spMkLst>
            <pc:docMk/>
            <pc:sldMk cId="2408091502" sldId="2655"/>
            <ac:spMk id="15" creationId="{66C730D3-6F6D-D1BD-6F7F-8FBD7C574006}"/>
          </ac:spMkLst>
        </pc:spChg>
        <pc:spChg chg="mod">
          <ac:chgData name="Sarah Jordan" userId="b981e112-628c-4343-a7e6-87adfd7414d4" providerId="ADAL" clId="{EC5D3664-D0A2-4188-93FE-DA9382EB2430}" dt="2023-08-14T15:46:12.829" v="9330"/>
          <ac:spMkLst>
            <pc:docMk/>
            <pc:sldMk cId="2408091502" sldId="2655"/>
            <ac:spMk id="17" creationId="{E039F476-69E4-6617-FE87-31F7F2909393}"/>
          </ac:spMkLst>
        </pc:spChg>
        <pc:spChg chg="mod">
          <ac:chgData name="Sarah Jordan" userId="b981e112-628c-4343-a7e6-87adfd7414d4" providerId="ADAL" clId="{EC5D3664-D0A2-4188-93FE-DA9382EB2430}" dt="2023-08-14T15:46:53.514" v="9345" actId="20577"/>
          <ac:spMkLst>
            <pc:docMk/>
            <pc:sldMk cId="2408091502" sldId="2655"/>
            <ac:spMk id="18" creationId="{112C24D6-13FA-17E9-0499-774563EAD1AF}"/>
          </ac:spMkLst>
        </pc:spChg>
        <pc:extLst>
          <p:ext xmlns:p="http://schemas.openxmlformats.org/presentationml/2006/main" uri="{D6D511B9-2390-475A-947B-AFAB55BFBCF1}">
            <pc226:cmChg xmlns:pc226="http://schemas.microsoft.com/office/powerpoint/2022/06/main/command" chg="mod">
              <pc226:chgData name="Sarah Jordan" userId="b981e112-628c-4343-a7e6-87adfd7414d4" providerId="ADAL" clId="{EC5D3664-D0A2-4188-93FE-DA9382EB2430}" dt="2023-08-14T15:52:12.885" v="9826" actId="20577"/>
              <pc2:cmMkLst xmlns:pc2="http://schemas.microsoft.com/office/powerpoint/2019/9/main/command">
                <pc:docMk/>
                <pc:sldMk cId="2408091502" sldId="2655"/>
                <pc2:cmMk id="{EDF96772-F143-4DBC-928E-09B9980DFEB6}"/>
              </pc2:cmMkLst>
            </pc226:cmChg>
            <pc226:cmChg xmlns:pc226="http://schemas.microsoft.com/office/powerpoint/2022/06/main/command" chg="mod">
              <pc226:chgData name="Sarah Jordan" userId="b981e112-628c-4343-a7e6-87adfd7414d4" providerId="ADAL" clId="{EC5D3664-D0A2-4188-93FE-DA9382EB2430}" dt="2023-08-14T15:52:12.885" v="9826" actId="20577"/>
              <pc2:cmMkLst xmlns:pc2="http://schemas.microsoft.com/office/powerpoint/2019/9/main/command">
                <pc:docMk/>
                <pc:sldMk cId="2408091502" sldId="2655"/>
                <pc2:cmMk id="{1D23C5AC-DE0A-47A9-A130-0FB7F5FD24BE}"/>
              </pc2:cmMkLst>
            </pc226:cmChg>
          </p:ext>
        </pc:extLst>
      </pc:sldChg>
      <pc:sldChg chg="modSp mod modNotesTx">
        <pc:chgData name="Sarah Jordan" userId="b981e112-628c-4343-a7e6-87adfd7414d4" providerId="ADAL" clId="{EC5D3664-D0A2-4188-93FE-DA9382EB2430}" dt="2023-08-22T15:32:34.870" v="22011" actId="20577"/>
        <pc:sldMkLst>
          <pc:docMk/>
          <pc:sldMk cId="742643309" sldId="2662"/>
        </pc:sldMkLst>
        <pc:spChg chg="mod">
          <ac:chgData name="Sarah Jordan" userId="b981e112-628c-4343-a7e6-87adfd7414d4" providerId="ADAL" clId="{EC5D3664-D0A2-4188-93FE-DA9382EB2430}" dt="2023-08-22T15:32:34.870" v="22011" actId="20577"/>
          <ac:spMkLst>
            <pc:docMk/>
            <pc:sldMk cId="742643309" sldId="2662"/>
            <ac:spMk id="2" creationId="{66201558-9A48-7F4B-0A69-A3C28A2779DA}"/>
          </ac:spMkLst>
        </pc:spChg>
      </pc:sldChg>
      <pc:sldChg chg="modSp mod addCm delCm modCm">
        <pc:chgData name="Sarah Jordan" userId="b981e112-628c-4343-a7e6-87adfd7414d4" providerId="ADAL" clId="{EC5D3664-D0A2-4188-93FE-DA9382EB2430}" dt="2023-08-22T15:40:59.049" v="22334" actId="20577"/>
        <pc:sldMkLst>
          <pc:docMk/>
          <pc:sldMk cId="117151250" sldId="2667"/>
        </pc:sldMkLst>
        <pc:graphicFrameChg chg="modGraphic">
          <ac:chgData name="Sarah Jordan" userId="b981e112-628c-4343-a7e6-87adfd7414d4" providerId="ADAL" clId="{EC5D3664-D0A2-4188-93FE-DA9382EB2430}" dt="2023-08-22T15:40:59.049" v="22334" actId="20577"/>
          <ac:graphicFrameMkLst>
            <pc:docMk/>
            <pc:sldMk cId="117151250" sldId="2667"/>
            <ac:graphicFrameMk id="4" creationId="{D387D4F0-D172-CC75-F41D-BFEFD1B50C8A}"/>
          </ac:graphicFrameMkLst>
        </pc:graphicFrameChg>
        <pc:extLst>
          <p:ext xmlns:p="http://schemas.openxmlformats.org/presentationml/2006/main" uri="{D6D511B9-2390-475A-947B-AFAB55BFBCF1}">
            <pc226:cmChg xmlns:pc226="http://schemas.microsoft.com/office/powerpoint/2022/06/main/command" chg="add mod">
              <pc226:chgData name="Sarah Jordan" userId="b981e112-628c-4343-a7e6-87adfd7414d4" providerId="ADAL" clId="{EC5D3664-D0A2-4188-93FE-DA9382EB2430}" dt="2023-08-22T15:39:36.790" v="22187"/>
              <pc2:cmMkLst xmlns:pc2="http://schemas.microsoft.com/office/powerpoint/2019/9/main/command">
                <pc:docMk/>
                <pc:sldMk cId="117151250" sldId="2667"/>
                <pc2:cmMk id="{662C1D86-BE68-48E1-82AC-6CA416A5F044}"/>
              </pc2:cmMkLst>
            </pc226:cmChg>
            <pc226:cmChg xmlns:pc226="http://schemas.microsoft.com/office/powerpoint/2022/06/main/command" chg="del mod">
              <pc226:chgData name="Sarah Jordan" userId="b981e112-628c-4343-a7e6-87adfd7414d4" providerId="ADAL" clId="{EC5D3664-D0A2-4188-93FE-DA9382EB2430}" dt="2023-08-22T15:38:27.232" v="22185"/>
              <pc2:cmMkLst xmlns:pc2="http://schemas.microsoft.com/office/powerpoint/2019/9/main/command">
                <pc:docMk/>
                <pc:sldMk cId="117151250" sldId="2667"/>
                <pc2:cmMk id="{F4F2F9FD-A1BD-4A27-B383-09039538240E}"/>
              </pc2:cmMkLst>
            </pc226:cmChg>
          </p:ext>
        </pc:extLst>
      </pc:sldChg>
      <pc:sldChg chg="modNotesTx">
        <pc:chgData name="Sarah Jordan" userId="b981e112-628c-4343-a7e6-87adfd7414d4" providerId="ADAL" clId="{EC5D3664-D0A2-4188-93FE-DA9382EB2430}" dt="2023-08-14T14:26:53.289" v="4569" actId="20577"/>
        <pc:sldMkLst>
          <pc:docMk/>
          <pc:sldMk cId="337178385" sldId="2672"/>
        </pc:sldMkLst>
      </pc:sldChg>
      <pc:sldChg chg="modSp mod">
        <pc:chgData name="Sarah Jordan" userId="b981e112-628c-4343-a7e6-87adfd7414d4" providerId="ADAL" clId="{EC5D3664-D0A2-4188-93FE-DA9382EB2430}" dt="2023-08-22T15:33:10.746" v="22048" actId="20577"/>
        <pc:sldMkLst>
          <pc:docMk/>
          <pc:sldMk cId="3982582765" sldId="2673"/>
        </pc:sldMkLst>
        <pc:spChg chg="mod">
          <ac:chgData name="Sarah Jordan" userId="b981e112-628c-4343-a7e6-87adfd7414d4" providerId="ADAL" clId="{EC5D3664-D0A2-4188-93FE-DA9382EB2430}" dt="2023-08-22T15:33:10.746" v="22048" actId="20577"/>
          <ac:spMkLst>
            <pc:docMk/>
            <pc:sldMk cId="3982582765" sldId="2673"/>
            <ac:spMk id="2" creationId="{66201558-9A48-7F4B-0A69-A3C28A2779DA}"/>
          </ac:spMkLst>
        </pc:spChg>
      </pc:sldChg>
    </pc:docChg>
  </pc:docChgLst>
  <pc:docChgLst>
    <pc:chgData name="Pariseau, Sara" userId="S::sara.pariseau@tea.texas.gov::2fcd2a50-e485-4f49-9913-b601f1f14a40" providerId="AD" clId="Web-{3931DB26-860C-5B82-50BD-91FAE51D1ABE}"/>
    <pc:docChg chg="">
      <pc:chgData name="Pariseau, Sara" userId="S::sara.pariseau@tea.texas.gov::2fcd2a50-e485-4f49-9913-b601f1f14a40" providerId="AD" clId="Web-{3931DB26-860C-5B82-50BD-91FAE51D1ABE}" dt="2023-08-08T17:55:57.431" v="0"/>
      <pc:docMkLst>
        <pc:docMk/>
      </pc:docMkLst>
      <pc:sldChg chg="modCm">
        <pc:chgData name="Pariseau, Sara" userId="S::sara.pariseau@tea.texas.gov::2fcd2a50-e485-4f49-9913-b601f1f14a40" providerId="AD" clId="Web-{3931DB26-860C-5B82-50BD-91FAE51D1ABE}" dt="2023-08-08T17:55:57.431" v="0"/>
        <pc:sldMkLst>
          <pc:docMk/>
          <pc:sldMk cId="754979371" sldId="2595"/>
        </pc:sldMkLst>
        <pc:extLst>
          <p:ext xmlns:p="http://schemas.openxmlformats.org/presentationml/2006/main" uri="{D6D511B9-2390-475A-947B-AFAB55BFBCF1}">
            <pc226:cmChg xmlns:pc226="http://schemas.microsoft.com/office/powerpoint/2022/06/main/command" chg="">
              <pc226:chgData name="Pariseau, Sara" userId="S::sara.pariseau@tea.texas.gov::2fcd2a50-e485-4f49-9913-b601f1f14a40" providerId="AD" clId="Web-{3931DB26-860C-5B82-50BD-91FAE51D1ABE}" dt="2023-08-08T17:55:57.431" v="0"/>
              <pc2:cmMkLst xmlns:pc2="http://schemas.microsoft.com/office/powerpoint/2019/9/main/command">
                <pc:docMk/>
                <pc:sldMk cId="754979371" sldId="2595"/>
                <pc2:cmMk id="{F5B7E779-5D05-4EF3-8FF8-2C8418A0FABA}"/>
              </pc2:cmMkLst>
              <pc226:cmRplyChg chg="add">
                <pc226:chgData name="Pariseau, Sara" userId="S::sara.pariseau@tea.texas.gov::2fcd2a50-e485-4f49-9913-b601f1f14a40" providerId="AD" clId="Web-{3931DB26-860C-5B82-50BD-91FAE51D1ABE}" dt="2023-08-08T17:55:57.431" v="0"/>
                <pc2:cmRplyMkLst xmlns:pc2="http://schemas.microsoft.com/office/powerpoint/2019/9/main/command">
                  <pc:docMk/>
                  <pc:sldMk cId="754979371" sldId="2595"/>
                  <pc2:cmMk id="{F5B7E779-5D05-4EF3-8FF8-2C8418A0FABA}"/>
                  <pc2:cmRplyMk id="{B2B20C61-DA0C-4B29-9C5F-51A2958907F5}"/>
                </pc2:cmRplyMkLst>
              </pc226:cmRplyChg>
            </pc226:cmChg>
          </p:ext>
        </pc:extLst>
      </pc:sldChg>
    </pc:docChg>
  </pc:docChgLst>
  <pc:docChgLst>
    <pc:chgData name="Pariseau, Sara" userId="S::sara.pariseau@tea.texas.gov::2fcd2a50-e485-4f49-9913-b601f1f14a40" providerId="AD" clId="Web-{A0ED554B-77F4-9F31-BA9C-2DBD5D9D8F84}"/>
    <pc:docChg chg="modSld">
      <pc:chgData name="Pariseau, Sara" userId="S::sara.pariseau@tea.texas.gov::2fcd2a50-e485-4f49-9913-b601f1f14a40" providerId="AD" clId="Web-{A0ED554B-77F4-9F31-BA9C-2DBD5D9D8F84}" dt="2023-08-14T21:15:57.173" v="8"/>
      <pc:docMkLst>
        <pc:docMk/>
      </pc:docMkLst>
      <pc:sldChg chg="modCm">
        <pc:chgData name="Pariseau, Sara" userId="S::sara.pariseau@tea.texas.gov::2fcd2a50-e485-4f49-9913-b601f1f14a40" providerId="AD" clId="Web-{A0ED554B-77F4-9F31-BA9C-2DBD5D9D8F84}" dt="2023-08-14T20:06:17.459" v="0"/>
        <pc:sldMkLst>
          <pc:docMk/>
          <pc:sldMk cId="1481831610" sldId="2586"/>
        </pc:sldMkLst>
        <pc:extLst>
          <p:ext xmlns:p="http://schemas.openxmlformats.org/presentationml/2006/main" uri="{D6D511B9-2390-475A-947B-AFAB55BFBCF1}">
            <pc226:cmChg xmlns:pc226="http://schemas.microsoft.com/office/powerpoint/2022/06/main/command" chg="">
              <pc226:chgData name="Pariseau, Sara" userId="S::sara.pariseau@tea.texas.gov::2fcd2a50-e485-4f49-9913-b601f1f14a40" providerId="AD" clId="Web-{A0ED554B-77F4-9F31-BA9C-2DBD5D9D8F84}" dt="2023-08-14T20:06:17.459" v="0"/>
              <pc2:cmMkLst xmlns:pc2="http://schemas.microsoft.com/office/powerpoint/2019/9/main/command">
                <pc:docMk/>
                <pc:sldMk cId="1481831610" sldId="2586"/>
                <pc2:cmMk id="{6B694D94-A699-4C59-8C86-04DABA498A66}"/>
              </pc2:cmMkLst>
              <pc226:cmRplyChg chg="add">
                <pc226:chgData name="Pariseau, Sara" userId="S::sara.pariseau@tea.texas.gov::2fcd2a50-e485-4f49-9913-b601f1f14a40" providerId="AD" clId="Web-{A0ED554B-77F4-9F31-BA9C-2DBD5D9D8F84}" dt="2023-08-14T20:06:17.459" v="0"/>
                <pc2:cmRplyMkLst xmlns:pc2="http://schemas.microsoft.com/office/powerpoint/2019/9/main/command">
                  <pc:docMk/>
                  <pc:sldMk cId="1481831610" sldId="2586"/>
                  <pc2:cmMk id="{6B694D94-A699-4C59-8C86-04DABA498A66}"/>
                  <pc2:cmRplyMk id="{A98F645B-2C7F-46EA-9380-0450634B04E2}"/>
                </pc2:cmRplyMkLst>
              </pc226:cmRplyChg>
            </pc226:cmChg>
          </p:ext>
        </pc:extLst>
      </pc:sldChg>
      <pc:sldChg chg="modNotes">
        <pc:chgData name="Pariseau, Sara" userId="S::sara.pariseau@tea.texas.gov::2fcd2a50-e485-4f49-9913-b601f1f14a40" providerId="AD" clId="Web-{A0ED554B-77F4-9F31-BA9C-2DBD5D9D8F84}" dt="2023-08-14T20:11:52.613" v="2"/>
        <pc:sldMkLst>
          <pc:docMk/>
          <pc:sldMk cId="754979371" sldId="2595"/>
        </pc:sldMkLst>
      </pc:sldChg>
      <pc:sldChg chg="addCm">
        <pc:chgData name="Pariseau, Sara" userId="S::sara.pariseau@tea.texas.gov::2fcd2a50-e485-4f49-9913-b601f1f14a40" providerId="AD" clId="Web-{A0ED554B-77F4-9F31-BA9C-2DBD5D9D8F84}" dt="2023-08-14T20:16:22.499" v="3"/>
        <pc:sldMkLst>
          <pc:docMk/>
          <pc:sldMk cId="408623216" sldId="2610"/>
        </pc:sldMkLst>
        <pc:extLst>
          <p:ext xmlns:p="http://schemas.openxmlformats.org/presentationml/2006/main" uri="{D6D511B9-2390-475A-947B-AFAB55BFBCF1}">
            <pc226:cmChg xmlns:pc226="http://schemas.microsoft.com/office/powerpoint/2022/06/main/command" chg="add">
              <pc226:chgData name="Pariseau, Sara" userId="S::sara.pariseau@tea.texas.gov::2fcd2a50-e485-4f49-9913-b601f1f14a40" providerId="AD" clId="Web-{A0ED554B-77F4-9F31-BA9C-2DBD5D9D8F84}" dt="2023-08-14T20:16:22.499" v="3"/>
              <pc2:cmMkLst xmlns:pc2="http://schemas.microsoft.com/office/powerpoint/2019/9/main/command">
                <pc:docMk/>
                <pc:sldMk cId="408623216" sldId="2610"/>
                <pc2:cmMk id="{C4AE28E8-2C52-45CC-9ACD-0E190BB875A4}"/>
              </pc2:cmMkLst>
            </pc226:cmChg>
          </p:ext>
        </pc:extLst>
      </pc:sldChg>
      <pc:sldChg chg="modSp">
        <pc:chgData name="Pariseau, Sara" userId="S::sara.pariseau@tea.texas.gov::2fcd2a50-e485-4f49-9913-b601f1f14a40" providerId="AD" clId="Web-{A0ED554B-77F4-9F31-BA9C-2DBD5D9D8F84}" dt="2023-08-14T20:35:36.420" v="7" actId="20577"/>
        <pc:sldMkLst>
          <pc:docMk/>
          <pc:sldMk cId="2657466298" sldId="2616"/>
        </pc:sldMkLst>
        <pc:spChg chg="mod">
          <ac:chgData name="Pariseau, Sara" userId="S::sara.pariseau@tea.texas.gov::2fcd2a50-e485-4f49-9913-b601f1f14a40" providerId="AD" clId="Web-{A0ED554B-77F4-9F31-BA9C-2DBD5D9D8F84}" dt="2023-08-14T20:35:36.420" v="7" actId="20577"/>
          <ac:spMkLst>
            <pc:docMk/>
            <pc:sldMk cId="2657466298" sldId="2616"/>
            <ac:spMk id="3" creationId="{B245E9F8-3850-A15E-426B-A35600A554F6}"/>
          </ac:spMkLst>
        </pc:spChg>
      </pc:sldChg>
      <pc:sldChg chg="modCm">
        <pc:chgData name="Pariseau, Sara" userId="S::sara.pariseau@tea.texas.gov::2fcd2a50-e485-4f49-9913-b601f1f14a40" providerId="AD" clId="Web-{A0ED554B-77F4-9F31-BA9C-2DBD5D9D8F84}" dt="2023-08-14T21:15:57.173" v="8"/>
        <pc:sldMkLst>
          <pc:docMk/>
          <pc:sldMk cId="3417751631" sldId="2653"/>
        </pc:sldMkLst>
        <pc:extLst>
          <p:ext xmlns:p="http://schemas.openxmlformats.org/presentationml/2006/main" uri="{D6D511B9-2390-475A-947B-AFAB55BFBCF1}">
            <pc226:cmChg xmlns:pc226="http://schemas.microsoft.com/office/powerpoint/2022/06/main/command" chg="">
              <pc226:chgData name="Pariseau, Sara" userId="S::sara.pariseau@tea.texas.gov::2fcd2a50-e485-4f49-9913-b601f1f14a40" providerId="AD" clId="Web-{A0ED554B-77F4-9F31-BA9C-2DBD5D9D8F84}" dt="2023-08-14T21:15:57.173" v="8"/>
              <pc2:cmMkLst xmlns:pc2="http://schemas.microsoft.com/office/powerpoint/2019/9/main/command">
                <pc:docMk/>
                <pc:sldMk cId="3417751631" sldId="2653"/>
                <pc2:cmMk id="{79F4AB5F-9984-4FA1-B0F0-9D3BCC5EB7B9}"/>
              </pc2:cmMkLst>
              <pc226:cmRplyChg chg="add">
                <pc226:chgData name="Pariseau, Sara" userId="S::sara.pariseau@tea.texas.gov::2fcd2a50-e485-4f49-9913-b601f1f14a40" providerId="AD" clId="Web-{A0ED554B-77F4-9F31-BA9C-2DBD5D9D8F84}" dt="2023-08-14T21:15:57.173" v="8"/>
                <pc2:cmRplyMkLst xmlns:pc2="http://schemas.microsoft.com/office/powerpoint/2019/9/main/command">
                  <pc:docMk/>
                  <pc:sldMk cId="3417751631" sldId="2653"/>
                  <pc2:cmMk id="{79F4AB5F-9984-4FA1-B0F0-9D3BCC5EB7B9}"/>
                  <pc2:cmRplyMk id="{2C155FE9-379C-47DE-8797-3AD3E7ACA89D}"/>
                </pc2:cmRplyMkLst>
              </pc226:cmRplyChg>
            </pc226:cmChg>
          </p:ext>
        </pc:extLst>
      </pc:sldChg>
      <pc:sldChg chg="modSp">
        <pc:chgData name="Pariseau, Sara" userId="S::sara.pariseau@tea.texas.gov::2fcd2a50-e485-4f49-9913-b601f1f14a40" providerId="AD" clId="Web-{A0ED554B-77F4-9F31-BA9C-2DBD5D9D8F84}" dt="2023-08-14T20:18:56.568" v="5" actId="20577"/>
        <pc:sldMkLst>
          <pc:docMk/>
          <pc:sldMk cId="2458710250" sldId="2654"/>
        </pc:sldMkLst>
        <pc:spChg chg="mod">
          <ac:chgData name="Pariseau, Sara" userId="S::sara.pariseau@tea.texas.gov::2fcd2a50-e485-4f49-9913-b601f1f14a40" providerId="AD" clId="Web-{A0ED554B-77F4-9F31-BA9C-2DBD5D9D8F84}" dt="2023-08-14T20:18:56.568" v="5" actId="20577"/>
          <ac:spMkLst>
            <pc:docMk/>
            <pc:sldMk cId="2458710250" sldId="2654"/>
            <ac:spMk id="3" creationId="{AD0659FD-79F6-3860-938E-A2A42378F7FF}"/>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image" Target="../media/image9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image" Target="../media/image9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8E30E-CC31-4A28-9CD9-4E8FF6A74FA7}" type="doc">
      <dgm:prSet loTypeId="urn:microsoft.com/office/officeart/2005/8/layout/vList3" loCatId="list" qsTypeId="urn:microsoft.com/office/officeart/2005/8/quickstyle/simple2" qsCatId="simple" csTypeId="urn:microsoft.com/office/officeart/2005/8/colors/accent1_2" csCatId="accent1" phldr="1"/>
      <dgm:spPr/>
    </dgm:pt>
    <dgm:pt modelId="{60B384F6-8168-4F32-B442-B40520E66C02}">
      <dgm:prSet phldrT="[Text]" custT="1"/>
      <dgm:spPr>
        <a:solidFill>
          <a:schemeClr val="accent1">
            <a:hueOff val="0"/>
            <a:satOff val="0"/>
            <a:lumOff val="0"/>
            <a:alpha val="25000"/>
          </a:schemeClr>
        </a:solidFill>
        <a:ln>
          <a:solidFill>
            <a:schemeClr val="lt1">
              <a:hueOff val="0"/>
              <a:satOff val="0"/>
              <a:lumOff val="0"/>
              <a:alpha val="25000"/>
            </a:schemeClr>
          </a:solidFill>
        </a:ln>
      </dgm:spPr>
      <dgm:t>
        <a:bodyPr/>
        <a:lstStyle/>
        <a:p>
          <a:r>
            <a:rPr lang="en-US" sz="1800">
              <a:solidFill>
                <a:schemeClr val="tx1"/>
              </a:solidFill>
            </a:rPr>
            <a:t>Level 1: Manually typing in data for each teacher based on the student growth and observation data you have collected.</a:t>
          </a:r>
        </a:p>
      </dgm:t>
    </dgm:pt>
    <dgm:pt modelId="{D437A536-4BE3-4865-8278-34937301BBE5}" type="parTrans" cxnId="{7B80B2FE-8D45-4808-9F51-721605098947}">
      <dgm:prSet/>
      <dgm:spPr/>
      <dgm:t>
        <a:bodyPr/>
        <a:lstStyle/>
        <a:p>
          <a:endParaRPr lang="en-US"/>
        </a:p>
      </dgm:t>
    </dgm:pt>
    <dgm:pt modelId="{946305CC-5FCF-4BB3-AC5F-C9B6CEBFEE7C}" type="sibTrans" cxnId="{7B80B2FE-8D45-4808-9F51-721605098947}">
      <dgm:prSet/>
      <dgm:spPr/>
      <dgm:t>
        <a:bodyPr/>
        <a:lstStyle/>
        <a:p>
          <a:endParaRPr lang="en-US"/>
        </a:p>
      </dgm:t>
    </dgm:pt>
    <dgm:pt modelId="{BE881EA5-1E13-4B08-83AF-22D8583B92AB}">
      <dgm:prSet phldrT="[Text]" custT="1"/>
      <dgm:spPr>
        <a:solidFill>
          <a:schemeClr val="accent1">
            <a:hueOff val="0"/>
            <a:satOff val="0"/>
            <a:lumOff val="0"/>
            <a:alpha val="25000"/>
          </a:schemeClr>
        </a:solidFill>
      </dgm:spPr>
      <dgm:t>
        <a:bodyPr/>
        <a:lstStyle/>
        <a:p>
          <a:r>
            <a:rPr lang="en-US" sz="1800">
              <a:solidFill>
                <a:schemeClr val="tx1"/>
              </a:solidFill>
            </a:rPr>
            <a:t>Level 2: Copy-paste the data. This method involves copying and pasting the data from the various sources to assemble your data. </a:t>
          </a:r>
        </a:p>
      </dgm:t>
    </dgm:pt>
    <dgm:pt modelId="{F95F6D38-E575-473D-BA1C-BC0F3AA278AA}" type="parTrans" cxnId="{CBFFA51D-DA79-4964-9B3B-1E216E356B7D}">
      <dgm:prSet/>
      <dgm:spPr/>
      <dgm:t>
        <a:bodyPr/>
        <a:lstStyle/>
        <a:p>
          <a:endParaRPr lang="en-US"/>
        </a:p>
      </dgm:t>
    </dgm:pt>
    <dgm:pt modelId="{436E4485-6863-4A22-BE8D-C9FD1B562607}" type="sibTrans" cxnId="{CBFFA51D-DA79-4964-9B3B-1E216E356B7D}">
      <dgm:prSet/>
      <dgm:spPr/>
      <dgm:t>
        <a:bodyPr/>
        <a:lstStyle/>
        <a:p>
          <a:endParaRPr lang="en-US"/>
        </a:p>
      </dgm:t>
    </dgm:pt>
    <dgm:pt modelId="{7E5B9670-E333-44FE-A1BB-0DDA9FBF4291}">
      <dgm:prSet phldrT="[Text]" custT="1"/>
      <dgm:spPr>
        <a:solidFill>
          <a:schemeClr val="accent1">
            <a:hueOff val="0"/>
            <a:satOff val="0"/>
            <a:lumOff val="0"/>
            <a:alpha val="25000"/>
          </a:schemeClr>
        </a:solidFill>
      </dgm:spPr>
      <dgm:t>
        <a:bodyPr/>
        <a:lstStyle/>
        <a:p>
          <a:r>
            <a:rPr lang="en-US" sz="1800">
              <a:solidFill>
                <a:schemeClr val="tx1"/>
              </a:solidFill>
            </a:rPr>
            <a:t>Level 3: Indexing/ V-Lookup data. This method involves indexing/ v-look up to link the data sources when assembling the data. </a:t>
          </a:r>
        </a:p>
      </dgm:t>
    </dgm:pt>
    <dgm:pt modelId="{4A9F716A-B12D-4EAA-AAEE-F1D3DDB4019A}" type="parTrans" cxnId="{94687F16-B170-4602-8ACC-2D8E2D2DF012}">
      <dgm:prSet/>
      <dgm:spPr/>
      <dgm:t>
        <a:bodyPr/>
        <a:lstStyle/>
        <a:p>
          <a:endParaRPr lang="en-US"/>
        </a:p>
      </dgm:t>
    </dgm:pt>
    <dgm:pt modelId="{8A3EC594-5A68-4BC8-B72B-D6C2451B8718}" type="sibTrans" cxnId="{94687F16-B170-4602-8ACC-2D8E2D2DF012}">
      <dgm:prSet/>
      <dgm:spPr/>
      <dgm:t>
        <a:bodyPr/>
        <a:lstStyle/>
        <a:p>
          <a:endParaRPr lang="en-US"/>
        </a:p>
      </dgm:t>
    </dgm:pt>
    <dgm:pt modelId="{7985CE33-C182-4D8D-88B3-1E55D8C87444}">
      <dgm:prSet phldrT="[Text]" custT="1"/>
      <dgm:spPr>
        <a:solidFill>
          <a:schemeClr val="accent1">
            <a:hueOff val="0"/>
            <a:satOff val="0"/>
            <a:lumOff val="0"/>
            <a:alpha val="25000"/>
          </a:schemeClr>
        </a:solidFill>
      </dgm:spPr>
      <dgm:t>
        <a:bodyPr/>
        <a:lstStyle/>
        <a:p>
          <a:r>
            <a:rPr lang="en-US" sz="1800">
              <a:solidFill>
                <a:schemeClr val="tx1"/>
              </a:solidFill>
            </a:rPr>
            <a:t>Level 4: Direct connection to the data source. This method is the most advanced method of assembly of the data. It requires knowledge of databases and data management to directly link the data from the source. </a:t>
          </a:r>
          <a:endParaRPr lang="en-US" sz="1400">
            <a:solidFill>
              <a:schemeClr val="tx1"/>
            </a:solidFill>
          </a:endParaRPr>
        </a:p>
      </dgm:t>
    </dgm:pt>
    <dgm:pt modelId="{EC9FFA62-A2CB-4096-845D-4A0222E51F5D}" type="parTrans" cxnId="{8F5FD8B8-13F1-418C-A88A-D783C6313517}">
      <dgm:prSet/>
      <dgm:spPr/>
      <dgm:t>
        <a:bodyPr/>
        <a:lstStyle/>
        <a:p>
          <a:endParaRPr lang="en-US"/>
        </a:p>
      </dgm:t>
    </dgm:pt>
    <dgm:pt modelId="{7F8F9ED7-81B0-4651-A7FF-57064CD76494}" type="sibTrans" cxnId="{8F5FD8B8-13F1-418C-A88A-D783C6313517}">
      <dgm:prSet/>
      <dgm:spPr/>
      <dgm:t>
        <a:bodyPr/>
        <a:lstStyle/>
        <a:p>
          <a:endParaRPr lang="en-US"/>
        </a:p>
      </dgm:t>
    </dgm:pt>
    <dgm:pt modelId="{016D564D-494A-425D-9F47-595AA527EDEF}" type="pres">
      <dgm:prSet presAssocID="{5408E30E-CC31-4A28-9CD9-4E8FF6A74FA7}" presName="linearFlow" presStyleCnt="0">
        <dgm:presLayoutVars>
          <dgm:dir/>
          <dgm:resizeHandles val="exact"/>
        </dgm:presLayoutVars>
      </dgm:prSet>
      <dgm:spPr/>
    </dgm:pt>
    <dgm:pt modelId="{01A11302-88DA-4F8D-AC62-B65A3C5F259A}" type="pres">
      <dgm:prSet presAssocID="{60B384F6-8168-4F32-B442-B40520E66C02}" presName="composite" presStyleCnt="0"/>
      <dgm:spPr/>
    </dgm:pt>
    <dgm:pt modelId="{13948090-D170-489F-B395-FB3D9DA1180F}" type="pres">
      <dgm:prSet presAssocID="{60B384F6-8168-4F32-B442-B40520E66C02}" presName="imgShp" presStyleLbl="fgImgPlace1" presStyleIdx="0" presStyleCnt="4" custLinFactNeighborX="-571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96DFC4A2-0472-4BC4-BABD-66B6496AC0B2}" type="pres">
      <dgm:prSet presAssocID="{60B384F6-8168-4F32-B442-B40520E66C02}" presName="txShp" presStyleLbl="node1" presStyleIdx="0" presStyleCnt="4" custScaleY="132997">
        <dgm:presLayoutVars>
          <dgm:bulletEnabled val="1"/>
        </dgm:presLayoutVars>
      </dgm:prSet>
      <dgm:spPr/>
    </dgm:pt>
    <dgm:pt modelId="{750EFE59-74DD-4E26-9E16-5066613BD434}" type="pres">
      <dgm:prSet presAssocID="{946305CC-5FCF-4BB3-AC5F-C9B6CEBFEE7C}" presName="spacing" presStyleCnt="0"/>
      <dgm:spPr/>
    </dgm:pt>
    <dgm:pt modelId="{CD96FE27-100D-4EF1-83DB-4149FF7C12CD}" type="pres">
      <dgm:prSet presAssocID="{BE881EA5-1E13-4B08-83AF-22D8583B92AB}" presName="composite" presStyleCnt="0"/>
      <dgm:spPr/>
    </dgm:pt>
    <dgm:pt modelId="{E07C90D4-7990-4445-A438-5897FE0B5839}" type="pres">
      <dgm:prSet presAssocID="{BE881EA5-1E13-4B08-83AF-22D8583B92AB}" presName="imgShp" presStyleLbl="fgImgPlace1" presStyleIdx="1" presStyleCnt="4" custLinFactNeighborX="-45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41207730-1208-4D3D-8144-66BC3B9B88DA}" type="pres">
      <dgm:prSet presAssocID="{BE881EA5-1E13-4B08-83AF-22D8583B92AB}" presName="txShp" presStyleLbl="node1" presStyleIdx="1" presStyleCnt="4" custScaleY="125696">
        <dgm:presLayoutVars>
          <dgm:bulletEnabled val="1"/>
        </dgm:presLayoutVars>
      </dgm:prSet>
      <dgm:spPr/>
    </dgm:pt>
    <dgm:pt modelId="{3F198C57-3AB3-44FD-A080-44356B813DB9}" type="pres">
      <dgm:prSet presAssocID="{436E4485-6863-4A22-BE8D-C9FD1B562607}" presName="spacing" presStyleCnt="0"/>
      <dgm:spPr/>
    </dgm:pt>
    <dgm:pt modelId="{AFD31C2F-396A-46BC-B1D9-2295B5E91530}" type="pres">
      <dgm:prSet presAssocID="{7E5B9670-E333-44FE-A1BB-0DDA9FBF4291}" presName="composite" presStyleCnt="0"/>
      <dgm:spPr/>
    </dgm:pt>
    <dgm:pt modelId="{B9E9990D-00CA-400A-B176-04A50AD38EE0}" type="pres">
      <dgm:prSet presAssocID="{7E5B9670-E333-44FE-A1BB-0DDA9FBF4291}" presName="imgShp" presStyleLbl="fgImgPlace1" presStyleIdx="2" presStyleCnt="4" custLinFactNeighborX="-57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170C798F-C0E1-4BBA-8381-EC8C0078AE04}" type="pres">
      <dgm:prSet presAssocID="{7E5B9670-E333-44FE-A1BB-0DDA9FBF4291}" presName="txShp" presStyleLbl="node1" presStyleIdx="2" presStyleCnt="4" custScaleY="148441">
        <dgm:presLayoutVars>
          <dgm:bulletEnabled val="1"/>
        </dgm:presLayoutVars>
      </dgm:prSet>
      <dgm:spPr/>
    </dgm:pt>
    <dgm:pt modelId="{724FA16A-2216-44DB-9CDF-DBDF06260A80}" type="pres">
      <dgm:prSet presAssocID="{8A3EC594-5A68-4BC8-B72B-D6C2451B8718}" presName="spacing" presStyleCnt="0"/>
      <dgm:spPr/>
    </dgm:pt>
    <dgm:pt modelId="{869D6916-4204-41B3-B4F8-A85A2A9B230F}" type="pres">
      <dgm:prSet presAssocID="{7985CE33-C182-4D8D-88B3-1E55D8C87444}" presName="composite" presStyleCnt="0"/>
      <dgm:spPr/>
    </dgm:pt>
    <dgm:pt modelId="{F972947B-BF5C-4799-AC4C-F794C50C6F12}" type="pres">
      <dgm:prSet presAssocID="{7985CE33-C182-4D8D-88B3-1E55D8C87444}" presName="imgShp" presStyleLbl="fgImgPlace1" presStyleIdx="3" presStyleCnt="4" custLinFactNeighborX="-571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8C0EF234-B1EA-4938-9D00-A217414D4649}" type="pres">
      <dgm:prSet presAssocID="{7985CE33-C182-4D8D-88B3-1E55D8C87444}" presName="txShp" presStyleLbl="node1" presStyleIdx="3" presStyleCnt="4" custScaleY="161033">
        <dgm:presLayoutVars>
          <dgm:bulletEnabled val="1"/>
        </dgm:presLayoutVars>
      </dgm:prSet>
      <dgm:spPr/>
    </dgm:pt>
  </dgm:ptLst>
  <dgm:cxnLst>
    <dgm:cxn modelId="{4FFDA808-7048-4327-BAD7-FF3B18A80D7F}" type="presOf" srcId="{7E5B9670-E333-44FE-A1BB-0DDA9FBF4291}" destId="{170C798F-C0E1-4BBA-8381-EC8C0078AE04}" srcOrd="0" destOrd="0" presId="urn:microsoft.com/office/officeart/2005/8/layout/vList3"/>
    <dgm:cxn modelId="{94687F16-B170-4602-8ACC-2D8E2D2DF012}" srcId="{5408E30E-CC31-4A28-9CD9-4E8FF6A74FA7}" destId="{7E5B9670-E333-44FE-A1BB-0DDA9FBF4291}" srcOrd="2" destOrd="0" parTransId="{4A9F716A-B12D-4EAA-AAEE-F1D3DDB4019A}" sibTransId="{8A3EC594-5A68-4BC8-B72B-D6C2451B8718}"/>
    <dgm:cxn modelId="{CBFFA51D-DA79-4964-9B3B-1E216E356B7D}" srcId="{5408E30E-CC31-4A28-9CD9-4E8FF6A74FA7}" destId="{BE881EA5-1E13-4B08-83AF-22D8583B92AB}" srcOrd="1" destOrd="0" parTransId="{F95F6D38-E575-473D-BA1C-BC0F3AA278AA}" sibTransId="{436E4485-6863-4A22-BE8D-C9FD1B562607}"/>
    <dgm:cxn modelId="{19F85F24-1FB6-4D28-B192-C7214A0DAFC2}" type="presOf" srcId="{7985CE33-C182-4D8D-88B3-1E55D8C87444}" destId="{8C0EF234-B1EA-4938-9D00-A217414D4649}" srcOrd="0" destOrd="0" presId="urn:microsoft.com/office/officeart/2005/8/layout/vList3"/>
    <dgm:cxn modelId="{CE0BEA29-F236-4DB2-B919-EC83AA2C4EF6}" type="presOf" srcId="{BE881EA5-1E13-4B08-83AF-22D8583B92AB}" destId="{41207730-1208-4D3D-8144-66BC3B9B88DA}" srcOrd="0" destOrd="0" presId="urn:microsoft.com/office/officeart/2005/8/layout/vList3"/>
    <dgm:cxn modelId="{92961656-803C-4EF9-A517-DD86157FFFC4}" type="presOf" srcId="{60B384F6-8168-4F32-B442-B40520E66C02}" destId="{96DFC4A2-0472-4BC4-BABD-66B6496AC0B2}" srcOrd="0" destOrd="0" presId="urn:microsoft.com/office/officeart/2005/8/layout/vList3"/>
    <dgm:cxn modelId="{0F47D28A-55EA-4E86-A2D5-2FBEBFF07773}" type="presOf" srcId="{5408E30E-CC31-4A28-9CD9-4E8FF6A74FA7}" destId="{016D564D-494A-425D-9F47-595AA527EDEF}" srcOrd="0" destOrd="0" presId="urn:microsoft.com/office/officeart/2005/8/layout/vList3"/>
    <dgm:cxn modelId="{8F5FD8B8-13F1-418C-A88A-D783C6313517}" srcId="{5408E30E-CC31-4A28-9CD9-4E8FF6A74FA7}" destId="{7985CE33-C182-4D8D-88B3-1E55D8C87444}" srcOrd="3" destOrd="0" parTransId="{EC9FFA62-A2CB-4096-845D-4A0222E51F5D}" sibTransId="{7F8F9ED7-81B0-4651-A7FF-57064CD76494}"/>
    <dgm:cxn modelId="{7B80B2FE-8D45-4808-9F51-721605098947}" srcId="{5408E30E-CC31-4A28-9CD9-4E8FF6A74FA7}" destId="{60B384F6-8168-4F32-B442-B40520E66C02}" srcOrd="0" destOrd="0" parTransId="{D437A536-4BE3-4865-8278-34937301BBE5}" sibTransId="{946305CC-5FCF-4BB3-AC5F-C9B6CEBFEE7C}"/>
    <dgm:cxn modelId="{7B9224AC-829F-404B-81BA-9193709A2527}" type="presParOf" srcId="{016D564D-494A-425D-9F47-595AA527EDEF}" destId="{01A11302-88DA-4F8D-AC62-B65A3C5F259A}" srcOrd="0" destOrd="0" presId="urn:microsoft.com/office/officeart/2005/8/layout/vList3"/>
    <dgm:cxn modelId="{BE08AF45-72BD-4693-BF62-F84A315EC55E}" type="presParOf" srcId="{01A11302-88DA-4F8D-AC62-B65A3C5F259A}" destId="{13948090-D170-489F-B395-FB3D9DA1180F}" srcOrd="0" destOrd="0" presId="urn:microsoft.com/office/officeart/2005/8/layout/vList3"/>
    <dgm:cxn modelId="{AF7AE0D6-BD94-41BF-A29D-BEE2902FA4E8}" type="presParOf" srcId="{01A11302-88DA-4F8D-AC62-B65A3C5F259A}" destId="{96DFC4A2-0472-4BC4-BABD-66B6496AC0B2}" srcOrd="1" destOrd="0" presId="urn:microsoft.com/office/officeart/2005/8/layout/vList3"/>
    <dgm:cxn modelId="{EE4EDBE9-4A77-486E-8063-52F66184FD41}" type="presParOf" srcId="{016D564D-494A-425D-9F47-595AA527EDEF}" destId="{750EFE59-74DD-4E26-9E16-5066613BD434}" srcOrd="1" destOrd="0" presId="urn:microsoft.com/office/officeart/2005/8/layout/vList3"/>
    <dgm:cxn modelId="{8B0E80D9-D2DA-4534-A77F-24999F9A2DBB}" type="presParOf" srcId="{016D564D-494A-425D-9F47-595AA527EDEF}" destId="{CD96FE27-100D-4EF1-83DB-4149FF7C12CD}" srcOrd="2" destOrd="0" presId="urn:microsoft.com/office/officeart/2005/8/layout/vList3"/>
    <dgm:cxn modelId="{167754DF-D223-463E-B7C5-5A1749C038CA}" type="presParOf" srcId="{CD96FE27-100D-4EF1-83DB-4149FF7C12CD}" destId="{E07C90D4-7990-4445-A438-5897FE0B5839}" srcOrd="0" destOrd="0" presId="urn:microsoft.com/office/officeart/2005/8/layout/vList3"/>
    <dgm:cxn modelId="{1A6FEB91-8DFC-44A3-BF91-7AA3F64DC584}" type="presParOf" srcId="{CD96FE27-100D-4EF1-83DB-4149FF7C12CD}" destId="{41207730-1208-4D3D-8144-66BC3B9B88DA}" srcOrd="1" destOrd="0" presId="urn:microsoft.com/office/officeart/2005/8/layout/vList3"/>
    <dgm:cxn modelId="{FEA2BF44-6579-45A1-83CF-55FC96318AB4}" type="presParOf" srcId="{016D564D-494A-425D-9F47-595AA527EDEF}" destId="{3F198C57-3AB3-44FD-A080-44356B813DB9}" srcOrd="3" destOrd="0" presId="urn:microsoft.com/office/officeart/2005/8/layout/vList3"/>
    <dgm:cxn modelId="{F3600EF9-23E9-40E6-8D34-B4A1D217550A}" type="presParOf" srcId="{016D564D-494A-425D-9F47-595AA527EDEF}" destId="{AFD31C2F-396A-46BC-B1D9-2295B5E91530}" srcOrd="4" destOrd="0" presId="urn:microsoft.com/office/officeart/2005/8/layout/vList3"/>
    <dgm:cxn modelId="{CEF6CEE6-8843-400C-AE84-17947D6383F6}" type="presParOf" srcId="{AFD31C2F-396A-46BC-B1D9-2295B5E91530}" destId="{B9E9990D-00CA-400A-B176-04A50AD38EE0}" srcOrd="0" destOrd="0" presId="urn:microsoft.com/office/officeart/2005/8/layout/vList3"/>
    <dgm:cxn modelId="{836AD227-1522-4DC5-AA35-87162C131BA5}" type="presParOf" srcId="{AFD31C2F-396A-46BC-B1D9-2295B5E91530}" destId="{170C798F-C0E1-4BBA-8381-EC8C0078AE04}" srcOrd="1" destOrd="0" presId="urn:microsoft.com/office/officeart/2005/8/layout/vList3"/>
    <dgm:cxn modelId="{EA1C29D6-DB92-43EB-BDC2-FDD02F6990C8}" type="presParOf" srcId="{016D564D-494A-425D-9F47-595AA527EDEF}" destId="{724FA16A-2216-44DB-9CDF-DBDF06260A80}" srcOrd="5" destOrd="0" presId="urn:microsoft.com/office/officeart/2005/8/layout/vList3"/>
    <dgm:cxn modelId="{3EDDD1E8-219D-4486-AD3D-7A48C3EE5D35}" type="presParOf" srcId="{016D564D-494A-425D-9F47-595AA527EDEF}" destId="{869D6916-4204-41B3-B4F8-A85A2A9B230F}" srcOrd="6" destOrd="0" presId="urn:microsoft.com/office/officeart/2005/8/layout/vList3"/>
    <dgm:cxn modelId="{7B787EDB-3264-42A5-B81A-676EFD5087E9}" type="presParOf" srcId="{869D6916-4204-41B3-B4F8-A85A2A9B230F}" destId="{F972947B-BF5C-4799-AC4C-F794C50C6F12}" srcOrd="0" destOrd="0" presId="urn:microsoft.com/office/officeart/2005/8/layout/vList3"/>
    <dgm:cxn modelId="{DA431051-0156-4DFB-A5FB-F83646BA67D3}" type="presParOf" srcId="{869D6916-4204-41B3-B4F8-A85A2A9B230F}" destId="{8C0EF234-B1EA-4938-9D00-A217414D464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282640-E663-4666-AF80-564426AED892}" type="doc">
      <dgm:prSet loTypeId="urn:microsoft.com/office/officeart/2005/8/layout/hList7" loCatId="list" qsTypeId="urn:microsoft.com/office/officeart/2005/8/quickstyle/simple1" qsCatId="simple" csTypeId="urn:microsoft.com/office/officeart/2005/8/colors/accent1_2" csCatId="accent1" phldr="1"/>
      <dgm:spPr/>
    </dgm:pt>
    <dgm:pt modelId="{2B8C03BB-7E7E-4A90-B46B-247D6F836BD9}">
      <dgm:prSet phldrT="[Text]" custT="1"/>
      <dgm:spPr>
        <a:solidFill>
          <a:schemeClr val="accent1">
            <a:lumMod val="75000"/>
          </a:schemeClr>
        </a:solidFill>
      </dgm:spPr>
      <dgm:t>
        <a:bodyPr/>
        <a:lstStyle/>
        <a:p>
          <a:pPr algn="ctr"/>
          <a:r>
            <a:rPr lang="en-US" sz="2400" b="1" u="sng"/>
            <a:t>TIA Coordinator(s):</a:t>
          </a:r>
        </a:p>
        <a:p>
          <a:pPr algn="ctr"/>
          <a:r>
            <a:rPr lang="en-US" sz="1600"/>
            <a:t>Accesses student assessment data, observation data</a:t>
          </a:r>
        </a:p>
        <a:p>
          <a:pPr algn="ctr"/>
          <a:r>
            <a:rPr lang="en-US" sz="1600"/>
            <a:t>Data procedures are recorded and available for reference in case of turnover</a:t>
          </a:r>
        </a:p>
        <a:p>
          <a:pPr algn="ctr"/>
          <a:r>
            <a:rPr lang="en-US" sz="1600"/>
            <a:t>TIA Data Analyst vs. TIA Decision Person roles are clear, if different people</a:t>
          </a:r>
        </a:p>
      </dgm:t>
    </dgm:pt>
    <dgm:pt modelId="{FE49717E-5418-4F3E-966A-F051DB604F83}" type="parTrans" cxnId="{5B84BBE8-DE14-4288-8A49-FDE03E68417A}">
      <dgm:prSet/>
      <dgm:spPr/>
      <dgm:t>
        <a:bodyPr/>
        <a:lstStyle/>
        <a:p>
          <a:endParaRPr lang="en-US"/>
        </a:p>
      </dgm:t>
    </dgm:pt>
    <dgm:pt modelId="{0F5B5414-5345-431F-97A0-C46FB6954DC0}" type="sibTrans" cxnId="{5B84BBE8-DE14-4288-8A49-FDE03E68417A}">
      <dgm:prSet/>
      <dgm:spPr/>
      <dgm:t>
        <a:bodyPr/>
        <a:lstStyle/>
        <a:p>
          <a:endParaRPr lang="en-US"/>
        </a:p>
      </dgm:t>
    </dgm:pt>
    <dgm:pt modelId="{3030E227-EBDE-47EB-9707-3DA16C49FB6C}">
      <dgm:prSet phldrT="[Text]" custT="1"/>
      <dgm:spPr>
        <a:solidFill>
          <a:schemeClr val="accent1">
            <a:lumMod val="75000"/>
          </a:schemeClr>
        </a:solidFill>
      </dgm:spPr>
      <dgm:t>
        <a:bodyPr/>
        <a:lstStyle/>
        <a:p>
          <a:r>
            <a:rPr lang="en-US" sz="2400" b="1" u="sng"/>
            <a:t>HR + PEIMS Coordinator(s):</a:t>
          </a:r>
        </a:p>
        <a:p>
          <a:r>
            <a:rPr lang="en-US" sz="1600"/>
            <a:t>Communicates about teacher resignations, late new hires, retiring teachers, and teachers on FMLA</a:t>
          </a:r>
        </a:p>
        <a:p>
          <a:r>
            <a:rPr lang="en-US" sz="1600"/>
            <a:t>Verifies teacher roster, at campus level</a:t>
          </a:r>
        </a:p>
      </dgm:t>
    </dgm:pt>
    <dgm:pt modelId="{66EFAA4B-4F81-493B-AFF0-48C59E6EF301}" type="parTrans" cxnId="{F3D44E22-1981-4FD0-9733-14B4389C34BB}">
      <dgm:prSet/>
      <dgm:spPr/>
      <dgm:t>
        <a:bodyPr/>
        <a:lstStyle/>
        <a:p>
          <a:endParaRPr lang="en-US"/>
        </a:p>
      </dgm:t>
    </dgm:pt>
    <dgm:pt modelId="{74D30DAD-6D54-4A77-B4AE-A571F36A7D5F}" type="sibTrans" cxnId="{F3D44E22-1981-4FD0-9733-14B4389C34BB}">
      <dgm:prSet/>
      <dgm:spPr/>
      <dgm:t>
        <a:bodyPr/>
        <a:lstStyle/>
        <a:p>
          <a:endParaRPr lang="en-US"/>
        </a:p>
      </dgm:t>
    </dgm:pt>
    <dgm:pt modelId="{2026C3DE-8A87-47D1-B2D1-732B6BE66F11}" type="pres">
      <dgm:prSet presAssocID="{26282640-E663-4666-AF80-564426AED892}" presName="Name0" presStyleCnt="0">
        <dgm:presLayoutVars>
          <dgm:dir/>
          <dgm:resizeHandles val="exact"/>
        </dgm:presLayoutVars>
      </dgm:prSet>
      <dgm:spPr/>
    </dgm:pt>
    <dgm:pt modelId="{51E24B44-7AC1-4581-A4DE-81A35049D0FC}" type="pres">
      <dgm:prSet presAssocID="{26282640-E663-4666-AF80-564426AED892}" presName="fgShape" presStyleLbl="fgShp" presStyleIdx="0" presStyleCnt="1"/>
      <dgm:spPr/>
    </dgm:pt>
    <dgm:pt modelId="{B45E94CB-FB82-4211-8CA2-38409B039F80}" type="pres">
      <dgm:prSet presAssocID="{26282640-E663-4666-AF80-564426AED892}" presName="linComp" presStyleCnt="0"/>
      <dgm:spPr/>
    </dgm:pt>
    <dgm:pt modelId="{6CA64E73-F86F-4138-8398-628E9BB53D7D}" type="pres">
      <dgm:prSet presAssocID="{2B8C03BB-7E7E-4A90-B46B-247D6F836BD9}" presName="compNode" presStyleCnt="0"/>
      <dgm:spPr/>
    </dgm:pt>
    <dgm:pt modelId="{A8EC6F10-6E8E-49D5-8BA8-1B8F77A8D979}" type="pres">
      <dgm:prSet presAssocID="{2B8C03BB-7E7E-4A90-B46B-247D6F836BD9}" presName="bkgdShape" presStyleLbl="node1" presStyleIdx="0" presStyleCnt="2"/>
      <dgm:spPr/>
    </dgm:pt>
    <dgm:pt modelId="{D9399398-6720-4F6B-98AF-FA8D099A134E}" type="pres">
      <dgm:prSet presAssocID="{2B8C03BB-7E7E-4A90-B46B-247D6F836BD9}" presName="nodeTx" presStyleLbl="node1" presStyleIdx="0" presStyleCnt="2">
        <dgm:presLayoutVars>
          <dgm:bulletEnabled val="1"/>
        </dgm:presLayoutVars>
      </dgm:prSet>
      <dgm:spPr/>
    </dgm:pt>
    <dgm:pt modelId="{6B79B6B5-EC35-4D59-94F0-3A07A7734D1C}" type="pres">
      <dgm:prSet presAssocID="{2B8C03BB-7E7E-4A90-B46B-247D6F836BD9}" presName="invisiNode" presStyleLbl="node1" presStyleIdx="0" presStyleCnt="2"/>
      <dgm:spPr/>
    </dgm:pt>
    <dgm:pt modelId="{DD3F95E0-42D8-4734-8558-E36AC907E77B}" type="pres">
      <dgm:prSet presAssocID="{2B8C03BB-7E7E-4A90-B46B-247D6F836BD9}" presName="imagNode" presStyleLbl="fgImgPlace1" presStyleIdx="0" presStyleCnt="2" custLinFactNeighborX="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62B24F0-2054-470B-A1F4-131805FE182F}" type="pres">
      <dgm:prSet presAssocID="{0F5B5414-5345-431F-97A0-C46FB6954DC0}" presName="sibTrans" presStyleLbl="sibTrans2D1" presStyleIdx="0" presStyleCnt="0"/>
      <dgm:spPr/>
    </dgm:pt>
    <dgm:pt modelId="{1E50E52E-47CC-41F0-92BF-04699DC2D7EB}" type="pres">
      <dgm:prSet presAssocID="{3030E227-EBDE-47EB-9707-3DA16C49FB6C}" presName="compNode" presStyleCnt="0"/>
      <dgm:spPr/>
    </dgm:pt>
    <dgm:pt modelId="{95F88987-F5DC-4226-BD84-17B04CEA8E71}" type="pres">
      <dgm:prSet presAssocID="{3030E227-EBDE-47EB-9707-3DA16C49FB6C}" presName="bkgdShape" presStyleLbl="node1" presStyleIdx="1" presStyleCnt="2"/>
      <dgm:spPr/>
    </dgm:pt>
    <dgm:pt modelId="{4EF310C0-3BB0-48F1-B784-E2256A3B07D6}" type="pres">
      <dgm:prSet presAssocID="{3030E227-EBDE-47EB-9707-3DA16C49FB6C}" presName="nodeTx" presStyleLbl="node1" presStyleIdx="1" presStyleCnt="2">
        <dgm:presLayoutVars>
          <dgm:bulletEnabled val="1"/>
        </dgm:presLayoutVars>
      </dgm:prSet>
      <dgm:spPr/>
    </dgm:pt>
    <dgm:pt modelId="{E5E8058E-7D6B-4F8A-BA46-52143531A4AE}" type="pres">
      <dgm:prSet presAssocID="{3030E227-EBDE-47EB-9707-3DA16C49FB6C}" presName="invisiNode" presStyleLbl="node1" presStyleIdx="1" presStyleCnt="2"/>
      <dgm:spPr/>
    </dgm:pt>
    <dgm:pt modelId="{25ABB953-94FE-40F8-AD04-6277BD8CFEB6}" type="pres">
      <dgm:prSet presAssocID="{3030E227-EBDE-47EB-9707-3DA16C49FB6C}"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Lst>
  <dgm:cxnLst>
    <dgm:cxn modelId="{75BBFB05-A6A6-4E68-B0A2-9A571C61FC3F}" type="presOf" srcId="{2B8C03BB-7E7E-4A90-B46B-247D6F836BD9}" destId="{D9399398-6720-4F6B-98AF-FA8D099A134E}" srcOrd="1" destOrd="0" presId="urn:microsoft.com/office/officeart/2005/8/layout/hList7"/>
    <dgm:cxn modelId="{F3D44E22-1981-4FD0-9733-14B4389C34BB}" srcId="{26282640-E663-4666-AF80-564426AED892}" destId="{3030E227-EBDE-47EB-9707-3DA16C49FB6C}" srcOrd="1" destOrd="0" parTransId="{66EFAA4B-4F81-493B-AFF0-48C59E6EF301}" sibTransId="{74D30DAD-6D54-4A77-B4AE-A571F36A7D5F}"/>
    <dgm:cxn modelId="{69A59A35-A22F-4AA0-B31F-4F383C6A5B65}" type="presOf" srcId="{0F5B5414-5345-431F-97A0-C46FB6954DC0}" destId="{962B24F0-2054-470B-A1F4-131805FE182F}" srcOrd="0" destOrd="0" presId="urn:microsoft.com/office/officeart/2005/8/layout/hList7"/>
    <dgm:cxn modelId="{4303D54E-ED08-49A7-BF3C-16C79F685DCF}" type="presOf" srcId="{3030E227-EBDE-47EB-9707-3DA16C49FB6C}" destId="{4EF310C0-3BB0-48F1-B784-E2256A3B07D6}" srcOrd="1" destOrd="0" presId="urn:microsoft.com/office/officeart/2005/8/layout/hList7"/>
    <dgm:cxn modelId="{90E571C0-44C6-430F-A0ED-2054BF26E781}" type="presOf" srcId="{26282640-E663-4666-AF80-564426AED892}" destId="{2026C3DE-8A87-47D1-B2D1-732B6BE66F11}" srcOrd="0" destOrd="0" presId="urn:microsoft.com/office/officeart/2005/8/layout/hList7"/>
    <dgm:cxn modelId="{D9D32DC5-614D-49B7-8558-476543322494}" type="presOf" srcId="{3030E227-EBDE-47EB-9707-3DA16C49FB6C}" destId="{95F88987-F5DC-4226-BD84-17B04CEA8E71}" srcOrd="0" destOrd="0" presId="urn:microsoft.com/office/officeart/2005/8/layout/hList7"/>
    <dgm:cxn modelId="{14FBADDB-C8F4-469D-9903-D29A5C441A09}" type="presOf" srcId="{2B8C03BB-7E7E-4A90-B46B-247D6F836BD9}" destId="{A8EC6F10-6E8E-49D5-8BA8-1B8F77A8D979}" srcOrd="0" destOrd="0" presId="urn:microsoft.com/office/officeart/2005/8/layout/hList7"/>
    <dgm:cxn modelId="{5B84BBE8-DE14-4288-8A49-FDE03E68417A}" srcId="{26282640-E663-4666-AF80-564426AED892}" destId="{2B8C03BB-7E7E-4A90-B46B-247D6F836BD9}" srcOrd="0" destOrd="0" parTransId="{FE49717E-5418-4F3E-966A-F051DB604F83}" sibTransId="{0F5B5414-5345-431F-97A0-C46FB6954DC0}"/>
    <dgm:cxn modelId="{A5A56BC0-A35E-4201-842E-FE1D4F1BD3C8}" type="presParOf" srcId="{2026C3DE-8A87-47D1-B2D1-732B6BE66F11}" destId="{51E24B44-7AC1-4581-A4DE-81A35049D0FC}" srcOrd="0" destOrd="0" presId="urn:microsoft.com/office/officeart/2005/8/layout/hList7"/>
    <dgm:cxn modelId="{973909E2-53D7-4093-BDE9-3042A701EB2D}" type="presParOf" srcId="{2026C3DE-8A87-47D1-B2D1-732B6BE66F11}" destId="{B45E94CB-FB82-4211-8CA2-38409B039F80}" srcOrd="1" destOrd="0" presId="urn:microsoft.com/office/officeart/2005/8/layout/hList7"/>
    <dgm:cxn modelId="{268CE379-01BC-4A87-A7F2-E73B3BEEA7FD}" type="presParOf" srcId="{B45E94CB-FB82-4211-8CA2-38409B039F80}" destId="{6CA64E73-F86F-4138-8398-628E9BB53D7D}" srcOrd="0" destOrd="0" presId="urn:microsoft.com/office/officeart/2005/8/layout/hList7"/>
    <dgm:cxn modelId="{385D362F-5E06-4E90-8A2B-2F74D605C0DB}" type="presParOf" srcId="{6CA64E73-F86F-4138-8398-628E9BB53D7D}" destId="{A8EC6F10-6E8E-49D5-8BA8-1B8F77A8D979}" srcOrd="0" destOrd="0" presId="urn:microsoft.com/office/officeart/2005/8/layout/hList7"/>
    <dgm:cxn modelId="{90701A7D-0080-47A6-8399-B2CAA4B2CAD9}" type="presParOf" srcId="{6CA64E73-F86F-4138-8398-628E9BB53D7D}" destId="{D9399398-6720-4F6B-98AF-FA8D099A134E}" srcOrd="1" destOrd="0" presId="urn:microsoft.com/office/officeart/2005/8/layout/hList7"/>
    <dgm:cxn modelId="{1EAE1A5A-955C-47C5-967D-31BC3E7644A2}" type="presParOf" srcId="{6CA64E73-F86F-4138-8398-628E9BB53D7D}" destId="{6B79B6B5-EC35-4D59-94F0-3A07A7734D1C}" srcOrd="2" destOrd="0" presId="urn:microsoft.com/office/officeart/2005/8/layout/hList7"/>
    <dgm:cxn modelId="{6A1C0F36-8F05-40A8-B31A-7CB316443A8F}" type="presParOf" srcId="{6CA64E73-F86F-4138-8398-628E9BB53D7D}" destId="{DD3F95E0-42D8-4734-8558-E36AC907E77B}" srcOrd="3" destOrd="0" presId="urn:microsoft.com/office/officeart/2005/8/layout/hList7"/>
    <dgm:cxn modelId="{198F1878-1C39-4F45-A35E-629FAD0BBE75}" type="presParOf" srcId="{B45E94CB-FB82-4211-8CA2-38409B039F80}" destId="{962B24F0-2054-470B-A1F4-131805FE182F}" srcOrd="1" destOrd="0" presId="urn:microsoft.com/office/officeart/2005/8/layout/hList7"/>
    <dgm:cxn modelId="{C2B1B993-8A23-44B2-95AA-5EB67A79B620}" type="presParOf" srcId="{B45E94CB-FB82-4211-8CA2-38409B039F80}" destId="{1E50E52E-47CC-41F0-92BF-04699DC2D7EB}" srcOrd="2" destOrd="0" presId="urn:microsoft.com/office/officeart/2005/8/layout/hList7"/>
    <dgm:cxn modelId="{88F7CF13-D349-4FEC-88BC-F653EA883205}" type="presParOf" srcId="{1E50E52E-47CC-41F0-92BF-04699DC2D7EB}" destId="{95F88987-F5DC-4226-BD84-17B04CEA8E71}" srcOrd="0" destOrd="0" presId="urn:microsoft.com/office/officeart/2005/8/layout/hList7"/>
    <dgm:cxn modelId="{A924D3FD-D902-458D-AFD9-939D24DB74C0}" type="presParOf" srcId="{1E50E52E-47CC-41F0-92BF-04699DC2D7EB}" destId="{4EF310C0-3BB0-48F1-B784-E2256A3B07D6}" srcOrd="1" destOrd="0" presId="urn:microsoft.com/office/officeart/2005/8/layout/hList7"/>
    <dgm:cxn modelId="{79F5E4AC-F0CC-4181-9349-47CE4F4BA5A7}" type="presParOf" srcId="{1E50E52E-47CC-41F0-92BF-04699DC2D7EB}" destId="{E5E8058E-7D6B-4F8A-BA46-52143531A4AE}" srcOrd="2" destOrd="0" presId="urn:microsoft.com/office/officeart/2005/8/layout/hList7"/>
    <dgm:cxn modelId="{C542D13D-4434-4286-9336-CED79FC00090}" type="presParOf" srcId="{1E50E52E-47CC-41F0-92BF-04699DC2D7EB}" destId="{25ABB953-94FE-40F8-AD04-6277BD8CFEB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FC4A2-0472-4BC4-BABD-66B6496AC0B2}">
      <dsp:nvSpPr>
        <dsp:cNvPr id="0" name=""/>
        <dsp:cNvSpPr/>
      </dsp:nvSpPr>
      <dsp:spPr>
        <a:xfrm rot="10800000">
          <a:off x="2134426" y="2487"/>
          <a:ext cx="7646942" cy="1108221"/>
        </a:xfrm>
        <a:prstGeom prst="homePlate">
          <a:avLst/>
        </a:prstGeom>
        <a:solidFill>
          <a:schemeClr val="accent1">
            <a:hueOff val="0"/>
            <a:satOff val="0"/>
            <a:lumOff val="0"/>
            <a:alpha val="25000"/>
          </a:schemeClr>
        </a:solidFill>
        <a:ln w="19050" cap="flat" cmpd="sng" algn="ctr">
          <a:solidFill>
            <a:schemeClr val="lt1">
              <a:hueOff val="0"/>
              <a:satOff val="0"/>
              <a:lumOff val="0"/>
              <a:alpha val="2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1: Manually typing in data for each teacher based on the student growth and observation data you have collected.</a:t>
          </a:r>
        </a:p>
      </dsp:txBody>
      <dsp:txXfrm rot="10800000">
        <a:off x="2411481" y="2487"/>
        <a:ext cx="7369887" cy="1108221"/>
      </dsp:txXfrm>
    </dsp:sp>
    <dsp:sp modelId="{13948090-D170-489F-B395-FB3D9DA1180F}">
      <dsp:nvSpPr>
        <dsp:cNvPr id="0" name=""/>
        <dsp:cNvSpPr/>
      </dsp:nvSpPr>
      <dsp:spPr>
        <a:xfrm>
          <a:off x="1670171" y="139963"/>
          <a:ext cx="833268" cy="83326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1207730-1208-4D3D-8144-66BC3B9B88DA}">
      <dsp:nvSpPr>
        <dsp:cNvPr id="0" name=""/>
        <dsp:cNvSpPr/>
      </dsp:nvSpPr>
      <dsp:spPr>
        <a:xfrm rot="10800000">
          <a:off x="2134426" y="1359445"/>
          <a:ext cx="7646942" cy="1047384"/>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2: Copy-paste the data. This method involves copying and pasting the data from the various sources to assemble your data. </a:t>
          </a:r>
        </a:p>
      </dsp:txBody>
      <dsp:txXfrm rot="10800000">
        <a:off x="2396272" y="1359445"/>
        <a:ext cx="7385096" cy="1047384"/>
      </dsp:txXfrm>
    </dsp:sp>
    <dsp:sp modelId="{E07C90D4-7990-4445-A438-5897FE0B5839}">
      <dsp:nvSpPr>
        <dsp:cNvPr id="0" name=""/>
        <dsp:cNvSpPr/>
      </dsp:nvSpPr>
      <dsp:spPr>
        <a:xfrm>
          <a:off x="1679695" y="1466503"/>
          <a:ext cx="833268" cy="83326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70C798F-C0E1-4BBA-8381-EC8C0078AE04}">
      <dsp:nvSpPr>
        <dsp:cNvPr id="0" name=""/>
        <dsp:cNvSpPr/>
      </dsp:nvSpPr>
      <dsp:spPr>
        <a:xfrm rot="10800000">
          <a:off x="2134426" y="2655566"/>
          <a:ext cx="7646942" cy="1236911"/>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3: Indexing/ V-Lookup data. This method involves indexing/ v-look up to link the data sources when assembling the data. </a:t>
          </a:r>
        </a:p>
      </dsp:txBody>
      <dsp:txXfrm rot="10800000">
        <a:off x="2443654" y="2655566"/>
        <a:ext cx="7337714" cy="1236911"/>
      </dsp:txXfrm>
    </dsp:sp>
    <dsp:sp modelId="{B9E9990D-00CA-400A-B176-04A50AD38EE0}">
      <dsp:nvSpPr>
        <dsp:cNvPr id="0" name=""/>
        <dsp:cNvSpPr/>
      </dsp:nvSpPr>
      <dsp:spPr>
        <a:xfrm>
          <a:off x="1670171" y="2857388"/>
          <a:ext cx="833268" cy="83326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C0EF234-B1EA-4938-9D00-A217414D4649}">
      <dsp:nvSpPr>
        <dsp:cNvPr id="0" name=""/>
        <dsp:cNvSpPr/>
      </dsp:nvSpPr>
      <dsp:spPr>
        <a:xfrm rot="10800000">
          <a:off x="2134426" y="4141215"/>
          <a:ext cx="7646942" cy="1341836"/>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4: Direct connection to the data source. This method is the most advanced method of assembly of the data. It requires knowledge of databases and data management to directly link the data from the source. </a:t>
          </a:r>
          <a:endParaRPr lang="en-US" sz="1400" kern="1200">
            <a:solidFill>
              <a:schemeClr val="tx1"/>
            </a:solidFill>
          </a:endParaRPr>
        </a:p>
      </dsp:txBody>
      <dsp:txXfrm rot="10800000">
        <a:off x="2469885" y="4141215"/>
        <a:ext cx="7311483" cy="1341836"/>
      </dsp:txXfrm>
    </dsp:sp>
    <dsp:sp modelId="{F972947B-BF5C-4799-AC4C-F794C50C6F12}">
      <dsp:nvSpPr>
        <dsp:cNvPr id="0" name=""/>
        <dsp:cNvSpPr/>
      </dsp:nvSpPr>
      <dsp:spPr>
        <a:xfrm>
          <a:off x="1670171" y="4395499"/>
          <a:ext cx="833268" cy="83326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C6F10-6E8E-49D5-8BA8-1B8F77A8D979}">
      <dsp:nvSpPr>
        <dsp:cNvPr id="0" name=""/>
        <dsp:cNvSpPr/>
      </dsp:nvSpPr>
      <dsp:spPr>
        <a:xfrm>
          <a:off x="3492" y="0"/>
          <a:ext cx="4000499" cy="541866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TIA Coordinator(s):</a:t>
          </a:r>
        </a:p>
        <a:p>
          <a:pPr marL="0" lvl="0" indent="0" algn="ctr" defTabSz="1066800">
            <a:lnSpc>
              <a:spcPct val="90000"/>
            </a:lnSpc>
            <a:spcBef>
              <a:spcPct val="0"/>
            </a:spcBef>
            <a:spcAft>
              <a:spcPct val="35000"/>
            </a:spcAft>
            <a:buNone/>
          </a:pPr>
          <a:r>
            <a:rPr lang="en-US" sz="1600" kern="1200"/>
            <a:t>Accesses student assessment data, observation data</a:t>
          </a:r>
        </a:p>
        <a:p>
          <a:pPr marL="0" lvl="0" indent="0" algn="ctr" defTabSz="1066800">
            <a:lnSpc>
              <a:spcPct val="90000"/>
            </a:lnSpc>
            <a:spcBef>
              <a:spcPct val="0"/>
            </a:spcBef>
            <a:spcAft>
              <a:spcPct val="35000"/>
            </a:spcAft>
            <a:buNone/>
          </a:pPr>
          <a:r>
            <a:rPr lang="en-US" sz="1600" kern="1200"/>
            <a:t>Data procedures are recorded and available for reference in case of turnover</a:t>
          </a:r>
        </a:p>
        <a:p>
          <a:pPr marL="0" lvl="0" indent="0" algn="ctr" defTabSz="1066800">
            <a:lnSpc>
              <a:spcPct val="90000"/>
            </a:lnSpc>
            <a:spcBef>
              <a:spcPct val="0"/>
            </a:spcBef>
            <a:spcAft>
              <a:spcPct val="35000"/>
            </a:spcAft>
            <a:buNone/>
          </a:pPr>
          <a:r>
            <a:rPr lang="en-US" sz="1600" kern="1200"/>
            <a:t>TIA Data Analyst vs. TIA Decision Person roles are clear, if different people</a:t>
          </a:r>
        </a:p>
      </dsp:txBody>
      <dsp:txXfrm>
        <a:off x="3492" y="2167466"/>
        <a:ext cx="4000499" cy="2167466"/>
      </dsp:txXfrm>
    </dsp:sp>
    <dsp:sp modelId="{DD3F95E0-42D8-4734-8558-E36AC907E77B}">
      <dsp:nvSpPr>
        <dsp:cNvPr id="0" name=""/>
        <dsp:cNvSpPr/>
      </dsp:nvSpPr>
      <dsp:spPr>
        <a:xfrm>
          <a:off x="1101534" y="325120"/>
          <a:ext cx="1804416"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F88987-F5DC-4226-BD84-17B04CEA8E71}">
      <dsp:nvSpPr>
        <dsp:cNvPr id="0" name=""/>
        <dsp:cNvSpPr/>
      </dsp:nvSpPr>
      <dsp:spPr>
        <a:xfrm>
          <a:off x="4124007" y="0"/>
          <a:ext cx="4000499" cy="541866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HR + PEIMS Coordinator(s):</a:t>
          </a:r>
        </a:p>
        <a:p>
          <a:pPr marL="0" lvl="0" indent="0" algn="ctr" defTabSz="1066800">
            <a:lnSpc>
              <a:spcPct val="90000"/>
            </a:lnSpc>
            <a:spcBef>
              <a:spcPct val="0"/>
            </a:spcBef>
            <a:spcAft>
              <a:spcPct val="35000"/>
            </a:spcAft>
            <a:buNone/>
          </a:pPr>
          <a:r>
            <a:rPr lang="en-US" sz="1600" kern="1200"/>
            <a:t>Communicates about teacher resignations, late new hires, retiring teachers, and teachers on FMLA</a:t>
          </a:r>
        </a:p>
        <a:p>
          <a:pPr marL="0" lvl="0" indent="0" algn="ctr" defTabSz="1066800">
            <a:lnSpc>
              <a:spcPct val="90000"/>
            </a:lnSpc>
            <a:spcBef>
              <a:spcPct val="0"/>
            </a:spcBef>
            <a:spcAft>
              <a:spcPct val="35000"/>
            </a:spcAft>
            <a:buNone/>
          </a:pPr>
          <a:r>
            <a:rPr lang="en-US" sz="1600" kern="1200"/>
            <a:t>Verifies teacher roster, at campus level</a:t>
          </a:r>
        </a:p>
      </dsp:txBody>
      <dsp:txXfrm>
        <a:off x="4124007" y="2167466"/>
        <a:ext cx="4000499" cy="2167466"/>
      </dsp:txXfrm>
    </dsp:sp>
    <dsp:sp modelId="{25ABB953-94FE-40F8-AD04-6277BD8CFEB6}">
      <dsp:nvSpPr>
        <dsp:cNvPr id="0" name=""/>
        <dsp:cNvSpPr/>
      </dsp:nvSpPr>
      <dsp:spPr>
        <a:xfrm>
          <a:off x="5222049" y="325120"/>
          <a:ext cx="1804416" cy="18044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E24B44-7AC1-4581-A4DE-81A35049D0FC}">
      <dsp:nvSpPr>
        <dsp:cNvPr id="0" name=""/>
        <dsp:cNvSpPr/>
      </dsp:nvSpPr>
      <dsp:spPr>
        <a:xfrm>
          <a:off x="325119" y="4334933"/>
          <a:ext cx="7477760" cy="8128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DB882599-D379-4556-9147-210E82E72565}" type="datetimeFigureOut">
              <a:rPr lang="en-US" smtClean="0"/>
              <a:t>8/22/2023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D258356-2CF6-4E5C-BB68-A3FBAAA3B324}" type="datetimeFigureOut">
              <a:rPr lang="en-US" smtClean="0"/>
              <a:t>8/22/2023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3768921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341118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3371959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3496080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13</a:t>
            </a:fld>
            <a:endParaRPr lang="en-US"/>
          </a:p>
        </p:txBody>
      </p:sp>
    </p:spTree>
    <p:extLst>
      <p:ext uri="{BB962C8B-B14F-4D97-AF65-F5344CB8AC3E}">
        <p14:creationId xmlns:p14="http://schemas.microsoft.com/office/powerpoint/2010/main" val="2858313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68614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4158826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3580094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69329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3008192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19</a:t>
            </a:fld>
            <a:endParaRPr lang="en-US"/>
          </a:p>
        </p:txBody>
      </p:sp>
    </p:spTree>
    <p:extLst>
      <p:ext uri="{BB962C8B-B14F-4D97-AF65-F5344CB8AC3E}">
        <p14:creationId xmlns:p14="http://schemas.microsoft.com/office/powerpoint/2010/main" val="384227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173401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65966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415648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1601290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94210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2217807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2250503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26</a:t>
            </a:fld>
            <a:endParaRPr lang="en-US"/>
          </a:p>
        </p:txBody>
      </p:sp>
    </p:spTree>
    <p:extLst>
      <p:ext uri="{BB962C8B-B14F-4D97-AF65-F5344CB8AC3E}">
        <p14:creationId xmlns:p14="http://schemas.microsoft.com/office/powerpoint/2010/main" val="3196334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399771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28</a:t>
            </a:fld>
            <a:endParaRPr lang="en-US"/>
          </a:p>
        </p:txBody>
      </p:sp>
    </p:spTree>
    <p:extLst>
      <p:ext uri="{BB962C8B-B14F-4D97-AF65-F5344CB8AC3E}">
        <p14:creationId xmlns:p14="http://schemas.microsoft.com/office/powerpoint/2010/main" val="1187780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426581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1734017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485904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3314504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3990761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33</a:t>
            </a:fld>
            <a:endParaRPr lang="en-US"/>
          </a:p>
        </p:txBody>
      </p:sp>
    </p:spTree>
    <p:extLst>
      <p:ext uri="{BB962C8B-B14F-4D97-AF65-F5344CB8AC3E}">
        <p14:creationId xmlns:p14="http://schemas.microsoft.com/office/powerpoint/2010/main" val="2305056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134584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1115529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2401902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3599854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3229812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325262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2509974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134185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2007225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43</a:t>
            </a:fld>
            <a:endParaRPr lang="en-US"/>
          </a:p>
        </p:txBody>
      </p:sp>
    </p:spTree>
    <p:extLst>
      <p:ext uri="{BB962C8B-B14F-4D97-AF65-F5344CB8AC3E}">
        <p14:creationId xmlns:p14="http://schemas.microsoft.com/office/powerpoint/2010/main" val="3042350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2116189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45</a:t>
            </a:fld>
            <a:endParaRPr lang="en-US"/>
          </a:p>
        </p:txBody>
      </p:sp>
    </p:spTree>
    <p:extLst>
      <p:ext uri="{BB962C8B-B14F-4D97-AF65-F5344CB8AC3E}">
        <p14:creationId xmlns:p14="http://schemas.microsoft.com/office/powerpoint/2010/main" val="1127384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46</a:t>
            </a:fld>
            <a:endParaRPr lang="en-US"/>
          </a:p>
        </p:txBody>
      </p:sp>
    </p:spTree>
    <p:extLst>
      <p:ext uri="{BB962C8B-B14F-4D97-AF65-F5344CB8AC3E}">
        <p14:creationId xmlns:p14="http://schemas.microsoft.com/office/powerpoint/2010/main" val="1336343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2432347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48</a:t>
            </a:fld>
            <a:endParaRPr lang="en-US"/>
          </a:p>
        </p:txBody>
      </p:sp>
    </p:spTree>
    <p:extLst>
      <p:ext uri="{BB962C8B-B14F-4D97-AF65-F5344CB8AC3E}">
        <p14:creationId xmlns:p14="http://schemas.microsoft.com/office/powerpoint/2010/main" val="2333161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49</a:t>
            </a:fld>
            <a:endParaRPr lang="en-US"/>
          </a:p>
        </p:txBody>
      </p:sp>
    </p:spTree>
    <p:extLst>
      <p:ext uri="{BB962C8B-B14F-4D97-AF65-F5344CB8AC3E}">
        <p14:creationId xmlns:p14="http://schemas.microsoft.com/office/powerpoint/2010/main" val="2103301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50</a:t>
            </a:fld>
            <a:endParaRPr lang="en-US"/>
          </a:p>
        </p:txBody>
      </p:sp>
    </p:spTree>
    <p:extLst>
      <p:ext uri="{BB962C8B-B14F-4D97-AF65-F5344CB8AC3E}">
        <p14:creationId xmlns:p14="http://schemas.microsoft.com/office/powerpoint/2010/main" val="251391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187423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51</a:t>
            </a:fld>
            <a:endParaRPr lang="en-US"/>
          </a:p>
        </p:txBody>
      </p:sp>
    </p:spTree>
    <p:extLst>
      <p:ext uri="{BB962C8B-B14F-4D97-AF65-F5344CB8AC3E}">
        <p14:creationId xmlns:p14="http://schemas.microsoft.com/office/powerpoint/2010/main" val="2703460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52</a:t>
            </a:fld>
            <a:endParaRPr lang="en-US"/>
          </a:p>
        </p:txBody>
      </p:sp>
    </p:spTree>
    <p:extLst>
      <p:ext uri="{BB962C8B-B14F-4D97-AF65-F5344CB8AC3E}">
        <p14:creationId xmlns:p14="http://schemas.microsoft.com/office/powerpoint/2010/main" val="2757712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53</a:t>
            </a:fld>
            <a:endParaRPr lang="en-US"/>
          </a:p>
        </p:txBody>
      </p:sp>
    </p:spTree>
    <p:extLst>
      <p:ext uri="{BB962C8B-B14F-4D97-AF65-F5344CB8AC3E}">
        <p14:creationId xmlns:p14="http://schemas.microsoft.com/office/powerpoint/2010/main" val="246152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162810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283188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186998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3134498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49" r="16388" b="43632"/>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nchor="ct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 r="17614" b="17620"/>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27060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5" r="16135"/>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633" r="17633"/>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7445" r="7445"/>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395" r="4380"/>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18" r="22162"/>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600" r="6018"/>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1" r="16131"/>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17817" r="17817"/>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2" r="24590"/>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a:extLst>
              <a:ext uri="{28A0092B-C50C-407E-A947-70E740481C1C}">
                <a14:useLocalDpi xmlns:a14="http://schemas.microsoft.com/office/drawing/2010/main" val="0"/>
              </a:ext>
            </a:extLst>
          </a:blip>
          <a:srcRect l="16077" r="16077"/>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845" r="15117"/>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15" b="28344"/>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Graph (no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277014"/>
            <a:ext cx="11129962" cy="626996"/>
          </a:xfrm>
        </p:spPr>
        <p:txBody>
          <a:bodyPr/>
          <a:lstStyle/>
          <a:p>
            <a:r>
              <a:rPr lang="en-US"/>
              <a:t>Click to edit Master title style</a:t>
            </a:r>
          </a:p>
        </p:txBody>
      </p:sp>
      <p:sp>
        <p:nvSpPr>
          <p:cNvPr id="8" name="Rectangle 7">
            <a:extLst>
              <a:ext uri="{FF2B5EF4-FFF2-40B4-BE49-F238E27FC236}">
                <a16:creationId xmlns:a16="http://schemas.microsoft.com/office/drawing/2014/main" id="{CB8DCCD1-88A3-4711-95B8-9B319F728AF2}"/>
              </a:ext>
              <a:ext uri="{C183D7F6-B498-43B3-948B-1728B52AA6E4}">
                <adec:decorative xmlns:adec="http://schemas.microsoft.com/office/drawing/2017/decorative" val="1"/>
              </a:ext>
            </a:extLst>
          </p:cNvPr>
          <p:cNvSpPr/>
          <p:nvPr userDrawn="1"/>
        </p:nvSpPr>
        <p:spPr>
          <a:xfrm>
            <a:off x="9047747" y="5378116"/>
            <a:ext cx="3144253" cy="107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0AF20B1-191E-45E2-A196-79BA74819CC8}"/>
              </a:ext>
            </a:extLst>
          </p:cNvPr>
          <p:cNvSpPr>
            <a:spLocks noGrp="1"/>
          </p:cNvSpPr>
          <p:nvPr>
            <p:ph sz="quarter" idx="14"/>
          </p:nvPr>
        </p:nvSpPr>
        <p:spPr>
          <a:xfrm>
            <a:off x="520700" y="1179513"/>
            <a:ext cx="11150245" cy="517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488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4678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a:extLst>
              <a:ext uri="{28A0092B-C50C-407E-A947-70E740481C1C}">
                <a14:useLocalDpi xmlns:a14="http://schemas.microsoft.com/office/drawing/2010/main" val="0"/>
              </a:ext>
            </a:extLst>
          </a:blip>
          <a:srcRect t="3818" b="3818"/>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a:extLst>
              <a:ext uri="{28A0092B-C50C-407E-A947-70E740481C1C}">
                <a14:useLocalDpi xmlns:a14="http://schemas.microsoft.com/office/drawing/2010/main" val="0"/>
              </a:ext>
            </a:extLst>
          </a:blip>
          <a:srcRect t="22362" b="22362"/>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13" r="9364" b="19562"/>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404267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8/22/2023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3.pn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8/22/2023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6" r:id="rId6"/>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8/22/2023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91"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8/22/2023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90" r:id="rId1"/>
    <p:sldLayoutId id="2147483695" r:id="rId2"/>
    <p:sldLayoutId id="2147483689" r:id="rId3"/>
    <p:sldLayoutId id="2147483693" r:id="rId4"/>
    <p:sldLayoutId id="2147483694" r:id="rId5"/>
    <p:sldLayoutId id="2147483687" r:id="rId6"/>
    <p:sldLayoutId id="2147483688" r:id="rId7"/>
    <p:sldLayoutId id="2147483692"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4.xml"/><Relationship Id="rId16" Type="http://schemas.openxmlformats.org/officeDocument/2006/relationships/image" Target="../media/image74.svg"/><Relationship Id="rId1" Type="http://schemas.openxmlformats.org/officeDocument/2006/relationships/slideLayout" Target="../slideLayouts/slideLayout26.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image" Target="../media/image88.svg"/><Relationship Id="rId5" Type="http://schemas.openxmlformats.org/officeDocument/2006/relationships/diagramQuickStyle" Target="../diagrams/quickStyle1.xml"/><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diagramLayout" Target="../diagrams/layout1.xml"/><Relationship Id="rId9" Type="http://schemas.openxmlformats.org/officeDocument/2006/relationships/image" Target="../media/image86.sv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hyperlink" Target="https://support.microsoft.com/en-us/office/vlookup-function-0bbc8083-26fe-4963-8ab8-93a18ad188a1"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zoom.us/meeting/register/tJMsce6opzgsHdZ4Gy8oKM5oeCHNFwf-D8BF" TargetMode="External"/><Relationship Id="rId3" Type="http://schemas.openxmlformats.org/officeDocument/2006/relationships/hyperlink" Target="https://zoom.us/meeting/register/tJ0ufuqorTorGNDw8yk0kcmCLrhlHmWiHBwq" TargetMode="External"/><Relationship Id="rId7" Type="http://schemas.openxmlformats.org/officeDocument/2006/relationships/hyperlink" Target="https://zoom.us/meeting/register/tJUvdO2vqDojHdGM_66dUw72jplpsknRM_FT"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s://zoom.us/webinar/register/WN_e-WDECwgR_KmJRUVbsYF3A" TargetMode="External"/><Relationship Id="rId5" Type="http://schemas.openxmlformats.org/officeDocument/2006/relationships/hyperlink" Target="https://zoom.us/meeting/register/tJUtcOqqrDgjGtbkikhUKQRMaWTws8hrkvZv" TargetMode="External"/><Relationship Id="rId4" Type="http://schemas.openxmlformats.org/officeDocument/2006/relationships/hyperlink" Target="https://zoom.us/meeting/register/tJUld-CprTojHdIF7XV6MHHGfs45KDRJttC8" TargetMode="External"/><Relationship Id="rId9" Type="http://schemas.openxmlformats.org/officeDocument/2006/relationships/hyperlink" Target="https://zoom.us/meeting/register/tJMqdeGqqj4iHNEbGr1I-MwqsTPoo8LA66T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hyperlink" Target="https://tiatexas.org/local-designation-system/" TargetMode="External"/><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a:xfrm>
            <a:off x="771895" y="4277773"/>
            <a:ext cx="10675917" cy="1528947"/>
          </a:xfrm>
        </p:spPr>
        <p:txBody>
          <a:bodyPr>
            <a:normAutofit fontScale="90000"/>
          </a:bodyPr>
          <a:lstStyle/>
          <a:p>
            <a:r>
              <a:rPr lang="en-US"/>
              <a:t>Overview of the 2023-2024 Data Capture Year</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dirty="0"/>
              <a:t>August 23, 2023</a:t>
            </a:r>
          </a:p>
        </p:txBody>
      </p:sp>
    </p:spTree>
    <p:extLst>
      <p:ext uri="{BB962C8B-B14F-4D97-AF65-F5344CB8AC3E}">
        <p14:creationId xmlns:p14="http://schemas.microsoft.com/office/powerpoint/2010/main" val="35898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6CAA7-865C-2A99-6FEA-FFD77916768F}"/>
              </a:ext>
            </a:extLst>
          </p:cNvPr>
          <p:cNvSpPr>
            <a:spLocks noGrp="1"/>
          </p:cNvSpPr>
          <p:nvPr>
            <p:ph type="title"/>
          </p:nvPr>
        </p:nvSpPr>
        <p:spPr/>
        <p:txBody>
          <a:bodyPr/>
          <a:lstStyle/>
          <a:p>
            <a:r>
              <a:rPr lang="en-US"/>
              <a:t>Planning Guide</a:t>
            </a:r>
          </a:p>
        </p:txBody>
      </p:sp>
      <p:pic>
        <p:nvPicPr>
          <p:cNvPr id="3" name="Picture 2">
            <a:extLst>
              <a:ext uri="{FF2B5EF4-FFF2-40B4-BE49-F238E27FC236}">
                <a16:creationId xmlns:a16="http://schemas.microsoft.com/office/drawing/2014/main" id="{3E69A97C-C7B5-3B11-98B6-062E3A0869F3}"/>
              </a:ext>
            </a:extLst>
          </p:cNvPr>
          <p:cNvPicPr>
            <a:picLocks noChangeAspect="1"/>
          </p:cNvPicPr>
          <p:nvPr/>
        </p:nvPicPr>
        <p:blipFill>
          <a:blip r:embed="rId3"/>
          <a:stretch>
            <a:fillRect/>
          </a:stretch>
        </p:blipFill>
        <p:spPr>
          <a:xfrm>
            <a:off x="2671763" y="1249411"/>
            <a:ext cx="6810021" cy="525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684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F43E-BC6D-E464-241A-82FBE5E4D40D}"/>
              </a:ext>
            </a:extLst>
          </p:cNvPr>
          <p:cNvSpPr>
            <a:spLocks noGrp="1"/>
          </p:cNvSpPr>
          <p:nvPr>
            <p:ph type="title"/>
          </p:nvPr>
        </p:nvSpPr>
        <p:spPr/>
        <p:txBody>
          <a:bodyPr>
            <a:normAutofit/>
          </a:bodyPr>
          <a:lstStyle/>
          <a:p>
            <a:r>
              <a:rPr lang="en-US"/>
              <a:t>Data Capture Considerations</a:t>
            </a:r>
          </a:p>
        </p:txBody>
      </p:sp>
      <p:sp>
        <p:nvSpPr>
          <p:cNvPr id="5" name="Freeform: Shape 4">
            <a:extLst>
              <a:ext uri="{FF2B5EF4-FFF2-40B4-BE49-F238E27FC236}">
                <a16:creationId xmlns:a16="http://schemas.microsoft.com/office/drawing/2014/main" id="{F67E82BC-FFD4-F4B8-4E78-1EB3E1370F67}"/>
              </a:ext>
            </a:extLst>
          </p:cNvPr>
          <p:cNvSpPr/>
          <p:nvPr/>
        </p:nvSpPr>
        <p:spPr>
          <a:xfrm>
            <a:off x="1311125" y="1283430"/>
            <a:ext cx="8243848" cy="862827"/>
          </a:xfrm>
          <a:custGeom>
            <a:avLst/>
            <a:gdLst>
              <a:gd name="connsiteX0" fmla="*/ 0 w 8243848"/>
              <a:gd name="connsiteY0" fmla="*/ 0 h 862825"/>
              <a:gd name="connsiteX1" fmla="*/ 7812436 w 8243848"/>
              <a:gd name="connsiteY1" fmla="*/ 0 h 862825"/>
              <a:gd name="connsiteX2" fmla="*/ 8243848 w 8243848"/>
              <a:gd name="connsiteY2" fmla="*/ 431413 h 862825"/>
              <a:gd name="connsiteX3" fmla="*/ 7812436 w 8243848"/>
              <a:gd name="connsiteY3" fmla="*/ 862825 h 862825"/>
              <a:gd name="connsiteX4" fmla="*/ 0 w 8243848"/>
              <a:gd name="connsiteY4" fmla="*/ 862825 h 862825"/>
              <a:gd name="connsiteX5" fmla="*/ 0 w 8243848"/>
              <a:gd name="connsiteY5" fmla="*/ 0 h 86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3848" h="862825">
                <a:moveTo>
                  <a:pt x="8243848" y="862824"/>
                </a:moveTo>
                <a:lnTo>
                  <a:pt x="431412" y="862824"/>
                </a:lnTo>
                <a:lnTo>
                  <a:pt x="0" y="431412"/>
                </a:lnTo>
                <a:lnTo>
                  <a:pt x="431412" y="1"/>
                </a:lnTo>
                <a:lnTo>
                  <a:pt x="8243848" y="1"/>
                </a:lnTo>
                <a:lnTo>
                  <a:pt x="8243848" y="862824"/>
                </a:lnTo>
                <a:close/>
              </a:path>
            </a:pathLst>
          </a:custGeom>
          <a:solidFill>
            <a:schemeClr val="accent1">
              <a:alpha val="25000"/>
            </a:schemeClr>
          </a:solidFill>
          <a:ln>
            <a:solidFill>
              <a:schemeClr val="accent1">
                <a:alpha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6188" tIns="76201" rIns="142240" bIns="76201"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tx1"/>
                </a:solidFill>
              </a:rPr>
              <a:t>Timeline</a:t>
            </a:r>
          </a:p>
          <a:p>
            <a:pPr marL="0" lvl="0" indent="0" algn="l" defTabSz="889000">
              <a:lnSpc>
                <a:spcPct val="90000"/>
              </a:lnSpc>
              <a:spcBef>
                <a:spcPct val="0"/>
              </a:spcBef>
              <a:spcAft>
                <a:spcPts val="600"/>
              </a:spcAft>
              <a:buNone/>
            </a:pPr>
            <a:r>
              <a:rPr lang="en-US" sz="1400" kern="1200">
                <a:solidFill>
                  <a:schemeClr val="tx1"/>
                </a:solidFill>
              </a:rPr>
              <a:t>District timelines are developed and coordinated across the relevant data sources.</a:t>
            </a:r>
            <a:endParaRPr lang="en-US" sz="1400" b="1" kern="1200">
              <a:solidFill>
                <a:schemeClr val="tx1"/>
              </a:solidFill>
            </a:endParaRPr>
          </a:p>
        </p:txBody>
      </p:sp>
      <p:sp>
        <p:nvSpPr>
          <p:cNvPr id="6" name="Oval 5" descr="Monthly calendar outline">
            <a:extLst>
              <a:ext uri="{FF2B5EF4-FFF2-40B4-BE49-F238E27FC236}">
                <a16:creationId xmlns:a16="http://schemas.microsoft.com/office/drawing/2014/main" id="{190C62C1-C043-2C27-27A1-0253377F3C8A}"/>
              </a:ext>
            </a:extLst>
          </p:cNvPr>
          <p:cNvSpPr/>
          <p:nvPr/>
        </p:nvSpPr>
        <p:spPr>
          <a:xfrm>
            <a:off x="399394" y="1232627"/>
            <a:ext cx="862825" cy="862825"/>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Shape 6">
            <a:extLst>
              <a:ext uri="{FF2B5EF4-FFF2-40B4-BE49-F238E27FC236}">
                <a16:creationId xmlns:a16="http://schemas.microsoft.com/office/drawing/2014/main" id="{04A38D25-2AFA-C758-0634-0CFBD6C39F39}"/>
              </a:ext>
            </a:extLst>
          </p:cNvPr>
          <p:cNvSpPr/>
          <p:nvPr/>
        </p:nvSpPr>
        <p:spPr>
          <a:xfrm>
            <a:off x="1300491" y="2408016"/>
            <a:ext cx="8243848" cy="862827"/>
          </a:xfrm>
          <a:custGeom>
            <a:avLst/>
            <a:gdLst>
              <a:gd name="connsiteX0" fmla="*/ 0 w 8243848"/>
              <a:gd name="connsiteY0" fmla="*/ 0 h 862825"/>
              <a:gd name="connsiteX1" fmla="*/ 7812436 w 8243848"/>
              <a:gd name="connsiteY1" fmla="*/ 0 h 862825"/>
              <a:gd name="connsiteX2" fmla="*/ 8243848 w 8243848"/>
              <a:gd name="connsiteY2" fmla="*/ 431413 h 862825"/>
              <a:gd name="connsiteX3" fmla="*/ 7812436 w 8243848"/>
              <a:gd name="connsiteY3" fmla="*/ 862825 h 862825"/>
              <a:gd name="connsiteX4" fmla="*/ 0 w 8243848"/>
              <a:gd name="connsiteY4" fmla="*/ 862825 h 862825"/>
              <a:gd name="connsiteX5" fmla="*/ 0 w 8243848"/>
              <a:gd name="connsiteY5" fmla="*/ 0 h 86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3848" h="862825">
                <a:moveTo>
                  <a:pt x="8243848" y="862824"/>
                </a:moveTo>
                <a:lnTo>
                  <a:pt x="431412" y="862824"/>
                </a:lnTo>
                <a:lnTo>
                  <a:pt x="0" y="431412"/>
                </a:lnTo>
                <a:lnTo>
                  <a:pt x="431412" y="1"/>
                </a:lnTo>
                <a:lnTo>
                  <a:pt x="8243848" y="1"/>
                </a:lnTo>
                <a:lnTo>
                  <a:pt x="8243848" y="862824"/>
                </a:lnTo>
                <a:close/>
              </a:path>
            </a:pathLst>
          </a:custGeom>
          <a:solidFill>
            <a:schemeClr val="accent1">
              <a:alpha val="25000"/>
            </a:schemeClr>
          </a:solidFill>
          <a:ln>
            <a:solidFill>
              <a:schemeClr val="accent1">
                <a:alpha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6188" tIns="76201" rIns="142240" bIns="76201"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tx1"/>
                </a:solidFill>
              </a:rPr>
              <a:t>Data Systems</a:t>
            </a:r>
          </a:p>
          <a:p>
            <a:pPr marL="0" lvl="0" indent="0" algn="l" defTabSz="889000">
              <a:lnSpc>
                <a:spcPct val="90000"/>
              </a:lnSpc>
              <a:spcBef>
                <a:spcPct val="0"/>
              </a:spcBef>
              <a:spcAft>
                <a:spcPts val="600"/>
              </a:spcAft>
              <a:buNone/>
            </a:pPr>
            <a:r>
              <a:rPr lang="en-US" sz="1400" kern="1200">
                <a:solidFill>
                  <a:schemeClr val="tx1"/>
                </a:solidFill>
              </a:rPr>
              <a:t>A system for assembling and tracking data is established early in the Data Capture year. </a:t>
            </a:r>
            <a:endParaRPr lang="en-US" sz="2400" b="1" kern="1200">
              <a:solidFill>
                <a:schemeClr val="tx1"/>
              </a:solidFill>
            </a:endParaRPr>
          </a:p>
        </p:txBody>
      </p:sp>
      <p:sp>
        <p:nvSpPr>
          <p:cNvPr id="8" name="Oval 7" descr="Binary outline">
            <a:extLst>
              <a:ext uri="{FF2B5EF4-FFF2-40B4-BE49-F238E27FC236}">
                <a16:creationId xmlns:a16="http://schemas.microsoft.com/office/drawing/2014/main" id="{38E7F51C-1F78-C9AA-D062-A38114AD0090}"/>
              </a:ext>
            </a:extLst>
          </p:cNvPr>
          <p:cNvSpPr/>
          <p:nvPr/>
        </p:nvSpPr>
        <p:spPr>
          <a:xfrm>
            <a:off x="399394" y="2353012"/>
            <a:ext cx="862825" cy="862825"/>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D23F861A-9774-3A21-43BA-45D0FE6FA6A5}"/>
              </a:ext>
            </a:extLst>
          </p:cNvPr>
          <p:cNvSpPr/>
          <p:nvPr/>
        </p:nvSpPr>
        <p:spPr>
          <a:xfrm>
            <a:off x="1329612" y="3531844"/>
            <a:ext cx="8206998" cy="862826"/>
          </a:xfrm>
          <a:custGeom>
            <a:avLst/>
            <a:gdLst>
              <a:gd name="connsiteX0" fmla="*/ 0 w 8206998"/>
              <a:gd name="connsiteY0" fmla="*/ 0 h 862825"/>
              <a:gd name="connsiteX1" fmla="*/ 7775586 w 8206998"/>
              <a:gd name="connsiteY1" fmla="*/ 0 h 862825"/>
              <a:gd name="connsiteX2" fmla="*/ 8206998 w 8206998"/>
              <a:gd name="connsiteY2" fmla="*/ 431413 h 862825"/>
              <a:gd name="connsiteX3" fmla="*/ 7775586 w 8206998"/>
              <a:gd name="connsiteY3" fmla="*/ 862825 h 862825"/>
              <a:gd name="connsiteX4" fmla="*/ 0 w 8206998"/>
              <a:gd name="connsiteY4" fmla="*/ 862825 h 862825"/>
              <a:gd name="connsiteX5" fmla="*/ 0 w 8206998"/>
              <a:gd name="connsiteY5" fmla="*/ 0 h 86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6998" h="862825">
                <a:moveTo>
                  <a:pt x="8206998" y="862824"/>
                </a:moveTo>
                <a:lnTo>
                  <a:pt x="431412" y="862824"/>
                </a:lnTo>
                <a:lnTo>
                  <a:pt x="0" y="431412"/>
                </a:lnTo>
                <a:lnTo>
                  <a:pt x="431412" y="1"/>
                </a:lnTo>
                <a:lnTo>
                  <a:pt x="8206998" y="1"/>
                </a:lnTo>
                <a:lnTo>
                  <a:pt x="8206998" y="862824"/>
                </a:lnTo>
                <a:close/>
              </a:path>
            </a:pathLst>
          </a:custGeom>
          <a:solidFill>
            <a:schemeClr val="accent1">
              <a:alpha val="25000"/>
            </a:schemeClr>
          </a:solidFill>
          <a:ln>
            <a:solidFill>
              <a:schemeClr val="accent1">
                <a:alpha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6188" tIns="76201" rIns="142240" bIns="76200"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tx1"/>
                </a:solidFill>
              </a:rPr>
              <a:t>District Data Coordination and Communication</a:t>
            </a:r>
          </a:p>
          <a:p>
            <a:pPr marL="0" lvl="0" indent="0" algn="l" defTabSz="889000">
              <a:lnSpc>
                <a:spcPct val="90000"/>
              </a:lnSpc>
              <a:spcBef>
                <a:spcPct val="0"/>
              </a:spcBef>
              <a:spcAft>
                <a:spcPts val="600"/>
              </a:spcAft>
              <a:buNone/>
            </a:pPr>
            <a:r>
              <a:rPr lang="en-US" sz="1400" b="0" kern="1200">
                <a:solidFill>
                  <a:schemeClr val="tx1"/>
                </a:solidFill>
              </a:rPr>
              <a:t>All necessary district departments coordinate and communicate throughout the year</a:t>
            </a:r>
            <a:r>
              <a:rPr lang="en-US" sz="1200" b="0" kern="1200">
                <a:solidFill>
                  <a:schemeClr val="tx1"/>
                </a:solidFill>
              </a:rPr>
              <a:t>.</a:t>
            </a:r>
          </a:p>
        </p:txBody>
      </p:sp>
      <p:sp>
        <p:nvSpPr>
          <p:cNvPr id="10" name="Oval 9" descr="Meeting outline">
            <a:extLst>
              <a:ext uri="{FF2B5EF4-FFF2-40B4-BE49-F238E27FC236}">
                <a16:creationId xmlns:a16="http://schemas.microsoft.com/office/drawing/2014/main" id="{BDD857F9-ECB0-54BB-5422-305163DABA76}"/>
              </a:ext>
            </a:extLst>
          </p:cNvPr>
          <p:cNvSpPr/>
          <p:nvPr/>
        </p:nvSpPr>
        <p:spPr>
          <a:xfrm>
            <a:off x="399394" y="3492759"/>
            <a:ext cx="862825" cy="862825"/>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21876582-519C-32C7-45EE-5C6429AD944A}"/>
              </a:ext>
            </a:extLst>
          </p:cNvPr>
          <p:cNvSpPr/>
          <p:nvPr/>
        </p:nvSpPr>
        <p:spPr>
          <a:xfrm>
            <a:off x="1300243" y="4606809"/>
            <a:ext cx="8222743" cy="862826"/>
          </a:xfrm>
          <a:custGeom>
            <a:avLst/>
            <a:gdLst>
              <a:gd name="connsiteX0" fmla="*/ 0 w 8222743"/>
              <a:gd name="connsiteY0" fmla="*/ 0 h 862825"/>
              <a:gd name="connsiteX1" fmla="*/ 7791331 w 8222743"/>
              <a:gd name="connsiteY1" fmla="*/ 0 h 862825"/>
              <a:gd name="connsiteX2" fmla="*/ 8222743 w 8222743"/>
              <a:gd name="connsiteY2" fmla="*/ 431413 h 862825"/>
              <a:gd name="connsiteX3" fmla="*/ 7791331 w 8222743"/>
              <a:gd name="connsiteY3" fmla="*/ 862825 h 862825"/>
              <a:gd name="connsiteX4" fmla="*/ 0 w 8222743"/>
              <a:gd name="connsiteY4" fmla="*/ 862825 h 862825"/>
              <a:gd name="connsiteX5" fmla="*/ 0 w 8222743"/>
              <a:gd name="connsiteY5" fmla="*/ 0 h 86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2743" h="862825">
                <a:moveTo>
                  <a:pt x="8222743" y="862824"/>
                </a:moveTo>
                <a:lnTo>
                  <a:pt x="431412" y="862824"/>
                </a:lnTo>
                <a:lnTo>
                  <a:pt x="0" y="431412"/>
                </a:lnTo>
                <a:lnTo>
                  <a:pt x="431412" y="1"/>
                </a:lnTo>
                <a:lnTo>
                  <a:pt x="8222743" y="1"/>
                </a:lnTo>
                <a:lnTo>
                  <a:pt x="8222743" y="862824"/>
                </a:lnTo>
                <a:close/>
              </a:path>
            </a:pathLst>
          </a:custGeom>
          <a:solidFill>
            <a:schemeClr val="accent1">
              <a:alpha val="25000"/>
            </a:schemeClr>
          </a:solidFill>
          <a:ln>
            <a:solidFill>
              <a:schemeClr val="accent1">
                <a:alpha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6188" tIns="76201" rIns="142240" bIns="76200"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tx1"/>
                </a:solidFill>
              </a:rPr>
              <a:t>Data Analysis and Problem Solving</a:t>
            </a:r>
          </a:p>
          <a:p>
            <a:pPr marL="0" lvl="0" indent="0" algn="l" defTabSz="889000">
              <a:lnSpc>
                <a:spcPct val="90000"/>
              </a:lnSpc>
              <a:spcBef>
                <a:spcPct val="0"/>
              </a:spcBef>
              <a:spcAft>
                <a:spcPts val="600"/>
              </a:spcAft>
              <a:buNone/>
            </a:pPr>
            <a:r>
              <a:rPr lang="en-US" sz="1400" b="0" kern="1200">
                <a:solidFill>
                  <a:schemeClr val="tx1"/>
                </a:solidFill>
              </a:rPr>
              <a:t>Data problems happen. The district is aware of common issues and has a plan to address.</a:t>
            </a:r>
          </a:p>
        </p:txBody>
      </p:sp>
      <p:sp>
        <p:nvSpPr>
          <p:cNvPr id="12" name="Oval 11" descr="Statistics outline">
            <a:extLst>
              <a:ext uri="{FF2B5EF4-FFF2-40B4-BE49-F238E27FC236}">
                <a16:creationId xmlns:a16="http://schemas.microsoft.com/office/drawing/2014/main" id="{4672FABC-26DE-814F-D309-A69D4425CE26}"/>
              </a:ext>
            </a:extLst>
          </p:cNvPr>
          <p:cNvSpPr/>
          <p:nvPr/>
        </p:nvSpPr>
        <p:spPr>
          <a:xfrm>
            <a:off x="399394" y="4593782"/>
            <a:ext cx="862825" cy="862825"/>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CB1C129B-6639-821E-29F9-1D9C5974E418}"/>
              </a:ext>
            </a:extLst>
          </p:cNvPr>
          <p:cNvSpPr/>
          <p:nvPr/>
        </p:nvSpPr>
        <p:spPr>
          <a:xfrm>
            <a:off x="1303933" y="5706435"/>
            <a:ext cx="8198589" cy="862826"/>
          </a:xfrm>
          <a:custGeom>
            <a:avLst/>
            <a:gdLst>
              <a:gd name="connsiteX0" fmla="*/ 0 w 8198589"/>
              <a:gd name="connsiteY0" fmla="*/ 0 h 862825"/>
              <a:gd name="connsiteX1" fmla="*/ 7767177 w 8198589"/>
              <a:gd name="connsiteY1" fmla="*/ 0 h 862825"/>
              <a:gd name="connsiteX2" fmla="*/ 8198589 w 8198589"/>
              <a:gd name="connsiteY2" fmla="*/ 431413 h 862825"/>
              <a:gd name="connsiteX3" fmla="*/ 7767177 w 8198589"/>
              <a:gd name="connsiteY3" fmla="*/ 862825 h 862825"/>
              <a:gd name="connsiteX4" fmla="*/ 0 w 8198589"/>
              <a:gd name="connsiteY4" fmla="*/ 862825 h 862825"/>
              <a:gd name="connsiteX5" fmla="*/ 0 w 8198589"/>
              <a:gd name="connsiteY5" fmla="*/ 0 h 86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8589" h="862825">
                <a:moveTo>
                  <a:pt x="8198589" y="862824"/>
                </a:moveTo>
                <a:lnTo>
                  <a:pt x="431412" y="862824"/>
                </a:lnTo>
                <a:lnTo>
                  <a:pt x="0" y="431412"/>
                </a:lnTo>
                <a:lnTo>
                  <a:pt x="431412" y="1"/>
                </a:lnTo>
                <a:lnTo>
                  <a:pt x="8198589" y="1"/>
                </a:lnTo>
                <a:lnTo>
                  <a:pt x="8198589" y="862824"/>
                </a:lnTo>
                <a:close/>
              </a:path>
            </a:pathLst>
          </a:custGeom>
          <a:solidFill>
            <a:schemeClr val="accent1">
              <a:alpha val="25000"/>
            </a:schemeClr>
          </a:solidFill>
          <a:ln>
            <a:solidFill>
              <a:schemeClr val="accent1">
                <a:alpha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6188" tIns="76201" rIns="142240" bIns="76200"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tx1"/>
                </a:solidFill>
              </a:rPr>
              <a:t>Building a TIA Data Culture</a:t>
            </a:r>
          </a:p>
          <a:p>
            <a:pPr marL="0" lvl="0" indent="0" algn="l" defTabSz="889000">
              <a:lnSpc>
                <a:spcPct val="90000"/>
              </a:lnSpc>
              <a:spcBef>
                <a:spcPct val="0"/>
              </a:spcBef>
              <a:spcAft>
                <a:spcPts val="600"/>
              </a:spcAft>
              <a:buNone/>
            </a:pPr>
            <a:r>
              <a:rPr lang="en-US" sz="1400" b="0" kern="1200">
                <a:solidFill>
                  <a:schemeClr val="tx1"/>
                </a:solidFill>
              </a:rPr>
              <a:t>District has a plan to engage teachers around their data.</a:t>
            </a:r>
            <a:endParaRPr lang="en-US" sz="1050" b="0" kern="1200">
              <a:solidFill>
                <a:schemeClr val="tx1"/>
              </a:solidFill>
            </a:endParaRPr>
          </a:p>
        </p:txBody>
      </p:sp>
      <p:sp>
        <p:nvSpPr>
          <p:cNvPr id="14" name="Oval 13" descr="Classroom outline">
            <a:extLst>
              <a:ext uri="{FF2B5EF4-FFF2-40B4-BE49-F238E27FC236}">
                <a16:creationId xmlns:a16="http://schemas.microsoft.com/office/drawing/2014/main" id="{1DE8BE24-35F4-EBEF-C613-C7E302DEDB5E}"/>
              </a:ext>
            </a:extLst>
          </p:cNvPr>
          <p:cNvSpPr/>
          <p:nvPr/>
        </p:nvSpPr>
        <p:spPr>
          <a:xfrm>
            <a:off x="399394" y="5701138"/>
            <a:ext cx="862825" cy="862825"/>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1254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lstStyle/>
          <a:p>
            <a:r>
              <a:rPr lang="en-US"/>
              <a:t>Success Factor: Timeline</a:t>
            </a:r>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Considerations for Data Capture Timeline</a:t>
            </a:r>
          </a:p>
        </p:txBody>
      </p:sp>
    </p:spTree>
    <p:extLst>
      <p:ext uri="{BB962C8B-B14F-4D97-AF65-F5344CB8AC3E}">
        <p14:creationId xmlns:p14="http://schemas.microsoft.com/office/powerpoint/2010/main" val="34015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805B-D462-166E-7067-9BC53A755174}"/>
              </a:ext>
            </a:extLst>
          </p:cNvPr>
          <p:cNvSpPr>
            <a:spLocks noGrp="1"/>
          </p:cNvSpPr>
          <p:nvPr>
            <p:ph type="title"/>
          </p:nvPr>
        </p:nvSpPr>
        <p:spPr/>
        <p:txBody>
          <a:bodyPr/>
          <a:lstStyle/>
          <a:p>
            <a:r>
              <a:rPr lang="en-US"/>
              <a:t>Calendar Considerations</a:t>
            </a:r>
          </a:p>
        </p:txBody>
      </p:sp>
      <p:sp>
        <p:nvSpPr>
          <p:cNvPr id="5" name="Freeform: Shape 4">
            <a:extLst>
              <a:ext uri="{FF2B5EF4-FFF2-40B4-BE49-F238E27FC236}">
                <a16:creationId xmlns:a16="http://schemas.microsoft.com/office/drawing/2014/main" id="{8E6A787E-F791-F2C0-30B1-53339CC4D023}"/>
              </a:ext>
            </a:extLst>
          </p:cNvPr>
          <p:cNvSpPr/>
          <p:nvPr/>
        </p:nvSpPr>
        <p:spPr>
          <a:xfrm>
            <a:off x="402877" y="1534980"/>
            <a:ext cx="3397228" cy="977418"/>
          </a:xfrm>
          <a:custGeom>
            <a:avLst/>
            <a:gdLst>
              <a:gd name="connsiteX0" fmla="*/ 0 w 3397228"/>
              <a:gd name="connsiteY0" fmla="*/ 0 h 977418"/>
              <a:gd name="connsiteX1" fmla="*/ 3397228 w 3397228"/>
              <a:gd name="connsiteY1" fmla="*/ 0 h 977418"/>
              <a:gd name="connsiteX2" fmla="*/ 3397228 w 3397228"/>
              <a:gd name="connsiteY2" fmla="*/ 977418 h 977418"/>
              <a:gd name="connsiteX3" fmla="*/ 0 w 3397228"/>
              <a:gd name="connsiteY3" fmla="*/ 977418 h 977418"/>
              <a:gd name="connsiteX4" fmla="*/ 0 w 3397228"/>
              <a:gd name="connsiteY4" fmla="*/ 0 h 97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977418">
                <a:moveTo>
                  <a:pt x="0" y="0"/>
                </a:moveTo>
                <a:lnTo>
                  <a:pt x="3397228" y="0"/>
                </a:lnTo>
                <a:lnTo>
                  <a:pt x="3397228" y="977418"/>
                </a:lnTo>
                <a:lnTo>
                  <a:pt x="0" y="9774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TIA Teacher Data Collection Calendar</a:t>
            </a:r>
          </a:p>
        </p:txBody>
      </p:sp>
      <p:sp>
        <p:nvSpPr>
          <p:cNvPr id="6" name="Freeform: Shape 5">
            <a:extLst>
              <a:ext uri="{FF2B5EF4-FFF2-40B4-BE49-F238E27FC236}">
                <a16:creationId xmlns:a16="http://schemas.microsoft.com/office/drawing/2014/main" id="{D2813ACD-A08B-E93F-98FD-2429358EE1E0}"/>
              </a:ext>
            </a:extLst>
          </p:cNvPr>
          <p:cNvSpPr/>
          <p:nvPr/>
        </p:nvSpPr>
        <p:spPr>
          <a:xfrm>
            <a:off x="402877" y="2512399"/>
            <a:ext cx="3397228" cy="3501933"/>
          </a:xfrm>
          <a:custGeom>
            <a:avLst/>
            <a:gdLst>
              <a:gd name="connsiteX0" fmla="*/ 0 w 3397228"/>
              <a:gd name="connsiteY0" fmla="*/ 0 h 3501933"/>
              <a:gd name="connsiteX1" fmla="*/ 3397228 w 3397228"/>
              <a:gd name="connsiteY1" fmla="*/ 0 h 3501933"/>
              <a:gd name="connsiteX2" fmla="*/ 3397228 w 3397228"/>
              <a:gd name="connsiteY2" fmla="*/ 3501933 h 3501933"/>
              <a:gd name="connsiteX3" fmla="*/ 0 w 3397228"/>
              <a:gd name="connsiteY3" fmla="*/ 3501933 h 3501933"/>
              <a:gd name="connsiteX4" fmla="*/ 0 w 3397228"/>
              <a:gd name="connsiteY4" fmla="*/ 0 h 350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3501933">
                <a:moveTo>
                  <a:pt x="0" y="0"/>
                </a:moveTo>
                <a:lnTo>
                  <a:pt x="3397228" y="0"/>
                </a:lnTo>
                <a:lnTo>
                  <a:pt x="3397228" y="3501933"/>
                </a:lnTo>
                <a:lnTo>
                  <a:pt x="0" y="350193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Eligible teaching assignments</a:t>
            </a:r>
          </a:p>
          <a:p>
            <a:pPr marL="228600" lvl="1" indent="-228600" algn="l" defTabSz="1200150">
              <a:lnSpc>
                <a:spcPct val="90000"/>
              </a:lnSpc>
              <a:spcBef>
                <a:spcPct val="0"/>
              </a:spcBef>
              <a:spcAft>
                <a:spcPct val="15000"/>
              </a:spcAft>
              <a:buChar char="•"/>
            </a:pPr>
            <a:r>
              <a:rPr lang="en-US" sz="2700" kern="1200"/>
              <a:t>HR/PEIMS data into teacher list and updated with late-hires, resignations, etc. </a:t>
            </a:r>
          </a:p>
        </p:txBody>
      </p:sp>
      <p:sp>
        <p:nvSpPr>
          <p:cNvPr id="7" name="Freeform: Shape 6">
            <a:extLst>
              <a:ext uri="{FF2B5EF4-FFF2-40B4-BE49-F238E27FC236}">
                <a16:creationId xmlns:a16="http://schemas.microsoft.com/office/drawing/2014/main" id="{F58A3AC6-91E9-7F28-C293-6EE0EA024E05}"/>
              </a:ext>
            </a:extLst>
          </p:cNvPr>
          <p:cNvSpPr/>
          <p:nvPr/>
        </p:nvSpPr>
        <p:spPr>
          <a:xfrm>
            <a:off x="4275717" y="1534980"/>
            <a:ext cx="3397228" cy="977418"/>
          </a:xfrm>
          <a:custGeom>
            <a:avLst/>
            <a:gdLst>
              <a:gd name="connsiteX0" fmla="*/ 0 w 3397228"/>
              <a:gd name="connsiteY0" fmla="*/ 0 h 977418"/>
              <a:gd name="connsiteX1" fmla="*/ 3397228 w 3397228"/>
              <a:gd name="connsiteY1" fmla="*/ 0 h 977418"/>
              <a:gd name="connsiteX2" fmla="*/ 3397228 w 3397228"/>
              <a:gd name="connsiteY2" fmla="*/ 977418 h 977418"/>
              <a:gd name="connsiteX3" fmla="*/ 0 w 3397228"/>
              <a:gd name="connsiteY3" fmla="*/ 977418 h 977418"/>
              <a:gd name="connsiteX4" fmla="*/ 0 w 3397228"/>
              <a:gd name="connsiteY4" fmla="*/ 0 h 97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977418">
                <a:moveTo>
                  <a:pt x="0" y="0"/>
                </a:moveTo>
                <a:lnTo>
                  <a:pt x="3397228" y="0"/>
                </a:lnTo>
                <a:lnTo>
                  <a:pt x="3397228" y="977418"/>
                </a:lnTo>
                <a:lnTo>
                  <a:pt x="0" y="9774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District Assessment Calendar</a:t>
            </a:r>
          </a:p>
        </p:txBody>
      </p:sp>
      <p:sp>
        <p:nvSpPr>
          <p:cNvPr id="8" name="Freeform: Shape 7">
            <a:extLst>
              <a:ext uri="{FF2B5EF4-FFF2-40B4-BE49-F238E27FC236}">
                <a16:creationId xmlns:a16="http://schemas.microsoft.com/office/drawing/2014/main" id="{E910FC7E-7BD3-35B2-98B8-31BCFCFBDB09}"/>
              </a:ext>
            </a:extLst>
          </p:cNvPr>
          <p:cNvSpPr/>
          <p:nvPr/>
        </p:nvSpPr>
        <p:spPr>
          <a:xfrm>
            <a:off x="4275717" y="2512399"/>
            <a:ext cx="3397228" cy="3501933"/>
          </a:xfrm>
          <a:custGeom>
            <a:avLst/>
            <a:gdLst>
              <a:gd name="connsiteX0" fmla="*/ 0 w 3397228"/>
              <a:gd name="connsiteY0" fmla="*/ 0 h 3501933"/>
              <a:gd name="connsiteX1" fmla="*/ 3397228 w 3397228"/>
              <a:gd name="connsiteY1" fmla="*/ 0 h 3501933"/>
              <a:gd name="connsiteX2" fmla="*/ 3397228 w 3397228"/>
              <a:gd name="connsiteY2" fmla="*/ 3501933 h 3501933"/>
              <a:gd name="connsiteX3" fmla="*/ 0 w 3397228"/>
              <a:gd name="connsiteY3" fmla="*/ 3501933 h 3501933"/>
              <a:gd name="connsiteX4" fmla="*/ 0 w 3397228"/>
              <a:gd name="connsiteY4" fmla="*/ 0 h 350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3501933">
                <a:moveTo>
                  <a:pt x="0" y="0"/>
                </a:moveTo>
                <a:lnTo>
                  <a:pt x="3397228" y="0"/>
                </a:lnTo>
                <a:lnTo>
                  <a:pt x="3397228" y="3501933"/>
                </a:lnTo>
                <a:lnTo>
                  <a:pt x="0" y="350193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Approved Student Growth Measures</a:t>
            </a:r>
          </a:p>
          <a:p>
            <a:pPr marL="228600" lvl="1" indent="-228600" algn="l" defTabSz="1200150">
              <a:lnSpc>
                <a:spcPct val="90000"/>
              </a:lnSpc>
              <a:spcBef>
                <a:spcPct val="0"/>
              </a:spcBef>
              <a:spcAft>
                <a:spcPct val="15000"/>
              </a:spcAft>
              <a:buChar char="•"/>
            </a:pPr>
            <a:r>
              <a:rPr lang="en-US" sz="2700" kern="1200"/>
              <a:t>Pre-tests scheduled within first 9 weeks (semester courses, first 6 weeks)</a:t>
            </a:r>
          </a:p>
          <a:p>
            <a:pPr marL="228600" lvl="1" indent="-228600" algn="l" defTabSz="1200150">
              <a:lnSpc>
                <a:spcPct val="90000"/>
              </a:lnSpc>
              <a:spcBef>
                <a:spcPct val="0"/>
              </a:spcBef>
              <a:spcAft>
                <a:spcPct val="15000"/>
              </a:spcAft>
              <a:buChar char="•"/>
            </a:pPr>
            <a:r>
              <a:rPr lang="en-US" sz="2700" kern="1200"/>
              <a:t>Post-tests are given within last 9 weeks</a:t>
            </a:r>
          </a:p>
        </p:txBody>
      </p:sp>
      <p:sp>
        <p:nvSpPr>
          <p:cNvPr id="9" name="Freeform: Shape 8">
            <a:extLst>
              <a:ext uri="{FF2B5EF4-FFF2-40B4-BE49-F238E27FC236}">
                <a16:creationId xmlns:a16="http://schemas.microsoft.com/office/drawing/2014/main" id="{B26B5DD0-05F2-87DD-2DBA-6B6C6B5AFEE3}"/>
              </a:ext>
            </a:extLst>
          </p:cNvPr>
          <p:cNvSpPr/>
          <p:nvPr/>
        </p:nvSpPr>
        <p:spPr>
          <a:xfrm>
            <a:off x="8148557" y="1534980"/>
            <a:ext cx="3397228" cy="977418"/>
          </a:xfrm>
          <a:custGeom>
            <a:avLst/>
            <a:gdLst>
              <a:gd name="connsiteX0" fmla="*/ 0 w 3397228"/>
              <a:gd name="connsiteY0" fmla="*/ 0 h 977418"/>
              <a:gd name="connsiteX1" fmla="*/ 3397228 w 3397228"/>
              <a:gd name="connsiteY1" fmla="*/ 0 h 977418"/>
              <a:gd name="connsiteX2" fmla="*/ 3397228 w 3397228"/>
              <a:gd name="connsiteY2" fmla="*/ 977418 h 977418"/>
              <a:gd name="connsiteX3" fmla="*/ 0 w 3397228"/>
              <a:gd name="connsiteY3" fmla="*/ 977418 h 977418"/>
              <a:gd name="connsiteX4" fmla="*/ 0 w 3397228"/>
              <a:gd name="connsiteY4" fmla="*/ 0 h 97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977418">
                <a:moveTo>
                  <a:pt x="0" y="0"/>
                </a:moveTo>
                <a:lnTo>
                  <a:pt x="3397228" y="0"/>
                </a:lnTo>
                <a:lnTo>
                  <a:pt x="3397228" y="977418"/>
                </a:lnTo>
                <a:lnTo>
                  <a:pt x="0" y="9774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Observation Calendar</a:t>
            </a:r>
          </a:p>
        </p:txBody>
      </p:sp>
      <p:sp>
        <p:nvSpPr>
          <p:cNvPr id="10" name="Freeform: Shape 9">
            <a:extLst>
              <a:ext uri="{FF2B5EF4-FFF2-40B4-BE49-F238E27FC236}">
                <a16:creationId xmlns:a16="http://schemas.microsoft.com/office/drawing/2014/main" id="{067BF73C-3272-84A9-9997-209E68BD97E2}"/>
              </a:ext>
            </a:extLst>
          </p:cNvPr>
          <p:cNvSpPr/>
          <p:nvPr/>
        </p:nvSpPr>
        <p:spPr>
          <a:xfrm>
            <a:off x="8148557" y="2512399"/>
            <a:ext cx="3397228" cy="3501933"/>
          </a:xfrm>
          <a:custGeom>
            <a:avLst/>
            <a:gdLst>
              <a:gd name="connsiteX0" fmla="*/ 0 w 3397228"/>
              <a:gd name="connsiteY0" fmla="*/ 0 h 3501933"/>
              <a:gd name="connsiteX1" fmla="*/ 3397228 w 3397228"/>
              <a:gd name="connsiteY1" fmla="*/ 0 h 3501933"/>
              <a:gd name="connsiteX2" fmla="*/ 3397228 w 3397228"/>
              <a:gd name="connsiteY2" fmla="*/ 3501933 h 3501933"/>
              <a:gd name="connsiteX3" fmla="*/ 0 w 3397228"/>
              <a:gd name="connsiteY3" fmla="*/ 3501933 h 3501933"/>
              <a:gd name="connsiteX4" fmla="*/ 0 w 3397228"/>
              <a:gd name="connsiteY4" fmla="*/ 0 h 350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28" h="3501933">
                <a:moveTo>
                  <a:pt x="0" y="0"/>
                </a:moveTo>
                <a:lnTo>
                  <a:pt x="3397228" y="0"/>
                </a:lnTo>
                <a:lnTo>
                  <a:pt x="3397228" y="3501933"/>
                </a:lnTo>
                <a:lnTo>
                  <a:pt x="0" y="350193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Appraiser training, certification, and calibration is scheduled early</a:t>
            </a:r>
          </a:p>
          <a:p>
            <a:pPr marL="228600" lvl="1" indent="-228600" algn="l" defTabSz="1200150">
              <a:lnSpc>
                <a:spcPct val="90000"/>
              </a:lnSpc>
              <a:spcBef>
                <a:spcPct val="0"/>
              </a:spcBef>
              <a:spcAft>
                <a:spcPct val="15000"/>
              </a:spcAft>
              <a:buChar char="•"/>
            </a:pPr>
            <a:r>
              <a:rPr lang="en-US" sz="2700" kern="1200"/>
              <a:t>Walk-throughs, summative observations</a:t>
            </a:r>
          </a:p>
        </p:txBody>
      </p:sp>
    </p:spTree>
    <p:extLst>
      <p:ext uri="{BB962C8B-B14F-4D97-AF65-F5344CB8AC3E}">
        <p14:creationId xmlns:p14="http://schemas.microsoft.com/office/powerpoint/2010/main" val="4086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TIA Data Collection Timeline</a:t>
            </a:r>
          </a:p>
        </p:txBody>
      </p:sp>
      <p:grpSp>
        <p:nvGrpSpPr>
          <p:cNvPr id="105" name="Group 104">
            <a:extLst>
              <a:ext uri="{FF2B5EF4-FFF2-40B4-BE49-F238E27FC236}">
                <a16:creationId xmlns:a16="http://schemas.microsoft.com/office/drawing/2014/main" id="{3F789D88-A58B-A8F9-0501-EA72452BD107}"/>
              </a:ext>
              <a:ext uri="{C183D7F6-B498-43B3-948B-1728B52AA6E4}">
                <adec:decorative xmlns:adec="http://schemas.microsoft.com/office/drawing/2017/decorative" val="1"/>
              </a:ext>
            </a:extLst>
          </p:cNvPr>
          <p:cNvGrpSpPr/>
          <p:nvPr/>
        </p:nvGrpSpPr>
        <p:grpSpPr>
          <a:xfrm>
            <a:off x="401318" y="1695413"/>
            <a:ext cx="11374825" cy="2949941"/>
            <a:chOff x="401318" y="1695413"/>
            <a:chExt cx="11374825" cy="2949941"/>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1958949"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2765710" y="1700666"/>
              <a:ext cx="1958949"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5115563" y="1700667"/>
              <a:ext cx="1958949"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B80505B-2ACC-07DE-EFAE-86E7E2347FE8}"/>
                </a:ext>
                <a:ext uri="{C183D7F6-B498-43B3-948B-1728B52AA6E4}">
                  <adec:decorative xmlns:adec="http://schemas.microsoft.com/office/drawing/2017/decorative" val="1"/>
                </a:ext>
              </a:extLst>
            </p:cNvPr>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D604B8B-C7E1-88E3-EBAC-EA014F4EBDBD}"/>
                </a:ext>
                <a:ext uri="{C183D7F6-B498-43B3-948B-1728B52AA6E4}">
                  <adec:decorative xmlns:adec="http://schemas.microsoft.com/office/drawing/2017/decorative" val="1"/>
                </a:ext>
              </a:extLst>
            </p:cNvPr>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387100" y="4079865"/>
              <a:ext cx="0" cy="551208"/>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V="1">
              <a:off x="3752184" y="4085936"/>
              <a:ext cx="1233" cy="503163"/>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43" idx="0"/>
              <a:endCxn id="79" idx="2"/>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42" idx="0"/>
              <a:endCxn id="80" idx="2"/>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101" name="Straight Connector 100">
              <a:extLst>
                <a:ext uri="{FF2B5EF4-FFF2-40B4-BE49-F238E27FC236}">
                  <a16:creationId xmlns:a16="http://schemas.microsoft.com/office/drawing/2014/main" id="{0DBE7C7F-0BC5-D4FB-9C65-0EF4B5454E2F}"/>
                </a:ext>
                <a:ext uri="{C183D7F6-B498-43B3-948B-1728B52AA6E4}">
                  <adec:decorative xmlns:adec="http://schemas.microsoft.com/office/drawing/2017/decorative" val="1"/>
                </a:ext>
              </a:extLst>
            </p:cNvPr>
            <p:cNvCxnSpPr>
              <a:cxnSpLocks/>
              <a:stCxn id="32" idx="0"/>
              <a:endCxn id="50"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7C166D7-F604-D160-7BF0-39438FAC0EBF}"/>
              </a:ext>
              <a:ext uri="{C183D7F6-B498-43B3-948B-1728B52AA6E4}">
                <adec:decorative xmlns:adec="http://schemas.microsoft.com/office/drawing/2017/decorative" val="1"/>
              </a:ext>
            </a:extLst>
          </p:cNvPr>
          <p:cNvSpPr/>
          <p:nvPr/>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04A7FC3-F37C-FCB0-EB3E-1F8B57F4C26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60763" y="4680135"/>
            <a:ext cx="645899" cy="645899"/>
          </a:xfrm>
          <a:prstGeom prst="rect">
            <a:avLst/>
          </a:prstGeom>
        </p:spPr>
      </p:pic>
      <p:pic>
        <p:nvPicPr>
          <p:cNvPr id="42" name="Graphic 41">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6129" y="4633779"/>
            <a:ext cx="645899" cy="645899"/>
          </a:xfrm>
          <a:prstGeom prst="rect">
            <a:avLst/>
          </a:prstGeom>
        </p:spPr>
      </p:pic>
      <p:pic>
        <p:nvPicPr>
          <p:cNvPr id="43" name="Graphic 42" descr="Diploma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77178" y="4645354"/>
            <a:ext cx="645899" cy="645899"/>
          </a:xfrm>
          <a:prstGeom prst="rect">
            <a:avLst/>
          </a:prstGeom>
        </p:spPr>
      </p:pic>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29819" y="4632837"/>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211244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4499184" y="4596961"/>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6810145" y="4589099"/>
            <a:ext cx="914400" cy="914400"/>
          </a:xfrm>
          <a:prstGeom prst="rect">
            <a:avLst/>
          </a:prstGeom>
        </p:spPr>
      </p:pic>
      <p:pic>
        <p:nvPicPr>
          <p:cNvPr id="60" name="Graphic 59">
            <a:extLst>
              <a:ext uri="{FF2B5EF4-FFF2-40B4-BE49-F238E27FC236}">
                <a16:creationId xmlns:a16="http://schemas.microsoft.com/office/drawing/2014/main" id="{8026F553-B536-F8B2-1FB9-35C4A9872B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9149195"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917107"/>
            <a:ext cx="1975413" cy="2162758"/>
          </a:xfrm>
          <a:prstGeom prst="rect">
            <a:avLst/>
          </a:prstGeom>
          <a:noFill/>
        </p:spPr>
        <p:txBody>
          <a:bodyPr wrap="square" rtlCol="0">
            <a:normAutofit fontScale="92500" lnSpcReduction="10000"/>
          </a:bodyPr>
          <a:lstStyle/>
          <a:p>
            <a:r>
              <a:rPr lang="en-US" sz="1400"/>
              <a:t>Create and finalize calendar </a:t>
            </a:r>
          </a:p>
          <a:p>
            <a:endParaRPr lang="en-US" sz="1400"/>
          </a:p>
          <a:p>
            <a:r>
              <a:rPr lang="en-US" sz="1400"/>
              <a:t>Review the Planning Guide for Data Capture</a:t>
            </a:r>
          </a:p>
          <a:p>
            <a:endParaRPr lang="en-US" sz="1400"/>
          </a:p>
          <a:p>
            <a:r>
              <a:rPr lang="en-US" sz="1400"/>
              <a:t>Build a TIA-Eligible Teacher List</a:t>
            </a:r>
          </a:p>
          <a:p>
            <a:endParaRPr lang="en-US" sz="1400"/>
          </a:p>
          <a:p>
            <a:r>
              <a:rPr lang="en-US" sz="1400"/>
              <a:t>Communicate with Teachers </a:t>
            </a:r>
          </a:p>
        </p:txBody>
      </p:sp>
      <p:sp>
        <p:nvSpPr>
          <p:cNvPr id="75" name="TextBox 74">
            <a:extLst>
              <a:ext uri="{FF2B5EF4-FFF2-40B4-BE49-F238E27FC236}">
                <a16:creationId xmlns:a16="http://schemas.microsoft.com/office/drawing/2014/main" id="{6440EBF8-1E71-646F-4D9B-5C536EEF17FE}"/>
              </a:ext>
            </a:extLst>
          </p:cNvPr>
          <p:cNvSpPr txBox="1"/>
          <p:nvPr/>
        </p:nvSpPr>
        <p:spPr>
          <a:xfrm>
            <a:off x="399392" y="5567341"/>
            <a:ext cx="1975413" cy="646331"/>
          </a:xfrm>
          <a:prstGeom prst="rect">
            <a:avLst/>
          </a:prstGeom>
          <a:noFill/>
        </p:spPr>
        <p:txBody>
          <a:bodyPr wrap="square" rtlCol="0">
            <a:spAutoFit/>
          </a:bodyPr>
          <a:lstStyle/>
          <a:p>
            <a:pPr algn="ctr"/>
            <a:r>
              <a:rPr lang="en-US" b="1"/>
              <a:t>Summer before Data Capture</a:t>
            </a:r>
          </a:p>
        </p:txBody>
      </p:sp>
      <p:sp>
        <p:nvSpPr>
          <p:cNvPr id="76" name="TextBox 75">
            <a:extLst>
              <a:ext uri="{FF2B5EF4-FFF2-40B4-BE49-F238E27FC236}">
                <a16:creationId xmlns:a16="http://schemas.microsoft.com/office/drawing/2014/main" id="{B75D2865-7ECB-07F8-50F8-E4A55CF86B4A}"/>
              </a:ext>
            </a:extLst>
          </p:cNvPr>
          <p:cNvSpPr txBox="1"/>
          <p:nvPr/>
        </p:nvSpPr>
        <p:spPr>
          <a:xfrm>
            <a:off x="2765710" y="1891828"/>
            <a:ext cx="1975413" cy="2194108"/>
          </a:xfrm>
          <a:prstGeom prst="rect">
            <a:avLst/>
          </a:prstGeom>
          <a:noFill/>
        </p:spPr>
        <p:txBody>
          <a:bodyPr wrap="square" rtlCol="0">
            <a:normAutofit fontScale="92500"/>
          </a:bodyPr>
          <a:lstStyle/>
          <a:p>
            <a:r>
              <a:rPr lang="en-US" sz="1400"/>
              <a:t>Update Teacher List, based on Fall HRIS/PEIMS</a:t>
            </a:r>
          </a:p>
          <a:p>
            <a:endParaRPr lang="en-US" sz="1400"/>
          </a:p>
          <a:p>
            <a:r>
              <a:rPr lang="en-US" sz="1400"/>
              <a:t>Add in BOY Assessment data, if applicable</a:t>
            </a:r>
          </a:p>
          <a:p>
            <a:endParaRPr lang="en-US" sz="1400"/>
          </a:p>
          <a:p>
            <a:r>
              <a:rPr lang="en-US" sz="1400"/>
              <a:t>Observations calendar is set, appraiser calibration has begun </a:t>
            </a:r>
          </a:p>
          <a:p>
            <a:r>
              <a:rPr lang="en-US" sz="1400"/>
              <a:t>	</a:t>
            </a:r>
          </a:p>
        </p:txBody>
      </p:sp>
      <p:sp>
        <p:nvSpPr>
          <p:cNvPr id="78" name="TextBox 77">
            <a:extLst>
              <a:ext uri="{FF2B5EF4-FFF2-40B4-BE49-F238E27FC236}">
                <a16:creationId xmlns:a16="http://schemas.microsoft.com/office/drawing/2014/main" id="{BDBEE132-D29E-BA54-5BCF-97306BB70E3A}"/>
              </a:ext>
            </a:extLst>
          </p:cNvPr>
          <p:cNvSpPr txBox="1"/>
          <p:nvPr/>
        </p:nvSpPr>
        <p:spPr>
          <a:xfrm>
            <a:off x="2709270" y="5567341"/>
            <a:ext cx="1975413" cy="369332"/>
          </a:xfrm>
          <a:prstGeom prst="rect">
            <a:avLst/>
          </a:prstGeom>
          <a:noFill/>
        </p:spPr>
        <p:txBody>
          <a:bodyPr wrap="square" rtlCol="0">
            <a:spAutoFit/>
          </a:bodyPr>
          <a:lstStyle/>
          <a:p>
            <a:pPr algn="ctr"/>
            <a:r>
              <a:rPr lang="en-US" b="1"/>
              <a:t>Fall</a:t>
            </a:r>
          </a:p>
        </p:txBody>
      </p:sp>
      <p:sp>
        <p:nvSpPr>
          <p:cNvPr id="79" name="TextBox 78">
            <a:extLst>
              <a:ext uri="{FF2B5EF4-FFF2-40B4-BE49-F238E27FC236}">
                <a16:creationId xmlns:a16="http://schemas.microsoft.com/office/drawing/2014/main" id="{238EEF7A-163F-D623-CA97-27AC0CFE38AF}"/>
              </a:ext>
            </a:extLst>
          </p:cNvPr>
          <p:cNvSpPr txBox="1"/>
          <p:nvPr/>
        </p:nvSpPr>
        <p:spPr>
          <a:xfrm>
            <a:off x="5115563" y="1875831"/>
            <a:ext cx="1975413" cy="2210349"/>
          </a:xfrm>
          <a:prstGeom prst="rect">
            <a:avLst/>
          </a:prstGeom>
          <a:noFill/>
        </p:spPr>
        <p:txBody>
          <a:bodyPr wrap="square" rtlCol="0">
            <a:normAutofit lnSpcReduction="10000"/>
          </a:bodyPr>
          <a:lstStyle/>
          <a:p>
            <a:r>
              <a:rPr lang="en-US" sz="1400"/>
              <a:t>Collect and enter all BOY data, data from semester-long courses </a:t>
            </a:r>
          </a:p>
          <a:p>
            <a:endParaRPr lang="en-US" sz="1400"/>
          </a:p>
          <a:p>
            <a:r>
              <a:rPr lang="en-US" sz="1400"/>
              <a:t>Enter observation and/or walkthrough data</a:t>
            </a:r>
          </a:p>
          <a:p>
            <a:endParaRPr lang="en-US" sz="1400"/>
          </a:p>
          <a:p>
            <a:r>
              <a:rPr lang="en-US" sz="1400"/>
              <a:t>MOY Data Excel Tool</a:t>
            </a:r>
          </a:p>
          <a:p>
            <a:r>
              <a:rPr lang="en-US" sz="140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5099098" y="5567341"/>
            <a:ext cx="1975413" cy="369332"/>
          </a:xfrm>
          <a:prstGeom prst="rect">
            <a:avLst/>
          </a:prstGeom>
          <a:noFill/>
        </p:spPr>
        <p:txBody>
          <a:bodyPr wrap="square" rtlCol="0">
            <a:spAutoFit/>
          </a:bodyPr>
          <a:lstStyle/>
          <a:p>
            <a:pPr algn="ctr"/>
            <a:r>
              <a:rPr lang="en-US" b="1"/>
              <a:t>Winter</a:t>
            </a:r>
          </a:p>
        </p:txBody>
      </p:sp>
      <p:sp>
        <p:nvSpPr>
          <p:cNvPr id="80" name="TextBox 79">
            <a:extLst>
              <a:ext uri="{FF2B5EF4-FFF2-40B4-BE49-F238E27FC236}">
                <a16:creationId xmlns:a16="http://schemas.microsoft.com/office/drawing/2014/main" id="{6C14890D-073A-5910-17BD-D3BAF02E5441}"/>
              </a:ext>
            </a:extLst>
          </p:cNvPr>
          <p:cNvSpPr txBox="1"/>
          <p:nvPr/>
        </p:nvSpPr>
        <p:spPr>
          <a:xfrm>
            <a:off x="7443607" y="1891827"/>
            <a:ext cx="1975413" cy="2185367"/>
          </a:xfrm>
          <a:prstGeom prst="rect">
            <a:avLst/>
          </a:prstGeom>
          <a:noFill/>
        </p:spPr>
        <p:txBody>
          <a:bodyPr wrap="square" rtlCol="0">
            <a:normAutofit fontScale="85000" lnSpcReduction="20000"/>
          </a:bodyPr>
          <a:lstStyle/>
          <a:p>
            <a:r>
              <a:rPr lang="en-US" sz="1400"/>
              <a:t>Update Teacher List based on late hires, departing teachers, etc.</a:t>
            </a:r>
          </a:p>
          <a:p>
            <a:endParaRPr lang="en-US" sz="1400"/>
          </a:p>
          <a:p>
            <a:r>
              <a:rPr lang="en-US" sz="1400"/>
              <a:t>Ensure all teachers have observation data</a:t>
            </a:r>
          </a:p>
          <a:p>
            <a:endParaRPr lang="en-US" sz="1400"/>
          </a:p>
          <a:p>
            <a:r>
              <a:rPr lang="en-US" sz="1400"/>
              <a:t>Teachers verify student rosters</a:t>
            </a:r>
          </a:p>
          <a:p>
            <a:endParaRPr lang="en-US" sz="1400"/>
          </a:p>
          <a:p>
            <a:r>
              <a:rPr lang="en-US" sz="1400"/>
              <a:t>TEA provides Eligible Teacher list as guide</a:t>
            </a:r>
          </a:p>
          <a:p>
            <a:endParaRPr lang="en-US" sz="1400"/>
          </a:p>
          <a:p>
            <a:r>
              <a:rPr lang="en-US" sz="1400"/>
              <a:t>EOY Data Excel Tool</a:t>
            </a:r>
          </a:p>
        </p:txBody>
      </p:sp>
      <p:sp>
        <p:nvSpPr>
          <p:cNvPr id="83" name="TextBox 82">
            <a:extLst>
              <a:ext uri="{FF2B5EF4-FFF2-40B4-BE49-F238E27FC236}">
                <a16:creationId xmlns:a16="http://schemas.microsoft.com/office/drawing/2014/main" id="{463E3415-94B4-7F21-3ABC-2A3A6B733DFC}"/>
              </a:ext>
            </a:extLst>
          </p:cNvPr>
          <p:cNvSpPr txBox="1"/>
          <p:nvPr/>
        </p:nvSpPr>
        <p:spPr>
          <a:xfrm>
            <a:off x="7443606" y="5567341"/>
            <a:ext cx="1975413" cy="369332"/>
          </a:xfrm>
          <a:prstGeom prst="rect">
            <a:avLst/>
          </a:prstGeom>
          <a:noFill/>
        </p:spPr>
        <p:txBody>
          <a:bodyPr wrap="square" rtlCol="0">
            <a:spAutoFit/>
          </a:bodyPr>
          <a:lstStyle/>
          <a:p>
            <a:pPr algn="ctr"/>
            <a:r>
              <a:rPr lang="en-US" b="1"/>
              <a:t>Spring</a:t>
            </a:r>
          </a:p>
        </p:txBody>
      </p:sp>
      <p:sp>
        <p:nvSpPr>
          <p:cNvPr id="81" name="TextBox 80">
            <a:extLst>
              <a:ext uri="{FF2B5EF4-FFF2-40B4-BE49-F238E27FC236}">
                <a16:creationId xmlns:a16="http://schemas.microsoft.com/office/drawing/2014/main" id="{77E6994E-9821-FBE0-7097-7B534CA3F24F}"/>
              </a:ext>
            </a:extLst>
          </p:cNvPr>
          <p:cNvSpPr txBox="1"/>
          <p:nvPr/>
        </p:nvSpPr>
        <p:spPr>
          <a:xfrm>
            <a:off x="9815269" y="1891828"/>
            <a:ext cx="1975413" cy="2173682"/>
          </a:xfrm>
          <a:prstGeom prst="rect">
            <a:avLst/>
          </a:prstGeom>
          <a:noFill/>
        </p:spPr>
        <p:txBody>
          <a:bodyPr wrap="square" rtlCol="0">
            <a:normAutofit fontScale="92500"/>
          </a:bodyPr>
          <a:lstStyle/>
          <a:p>
            <a:r>
              <a:rPr lang="en-US" sz="1400"/>
              <a:t>Enter EOY data, STAAR, Portfolios, SLO data</a:t>
            </a:r>
          </a:p>
          <a:p>
            <a:endParaRPr lang="en-US" sz="1400"/>
          </a:p>
          <a:p>
            <a:r>
              <a:rPr lang="en-US" sz="1400"/>
              <a:t>Calculate student growth</a:t>
            </a:r>
          </a:p>
          <a:p>
            <a:endParaRPr lang="en-US" sz="1400"/>
          </a:p>
          <a:p>
            <a:r>
              <a:rPr lang="en-US" sz="1400"/>
              <a:t>Determine Designations based on Performance Standards, system Weights, and optional components</a:t>
            </a:r>
          </a:p>
        </p:txBody>
      </p:sp>
      <p:sp>
        <p:nvSpPr>
          <p:cNvPr id="84" name="TextBox 83">
            <a:extLst>
              <a:ext uri="{FF2B5EF4-FFF2-40B4-BE49-F238E27FC236}">
                <a16:creationId xmlns:a16="http://schemas.microsoft.com/office/drawing/2014/main" id="{FF2CD20D-1EC7-F310-33F2-F7CFDEED9269}"/>
              </a:ext>
            </a:extLst>
          </p:cNvPr>
          <p:cNvSpPr txBox="1"/>
          <p:nvPr/>
        </p:nvSpPr>
        <p:spPr>
          <a:xfrm>
            <a:off x="9815269" y="5567341"/>
            <a:ext cx="1975413" cy="646331"/>
          </a:xfrm>
          <a:prstGeom prst="rect">
            <a:avLst/>
          </a:prstGeom>
          <a:noFill/>
        </p:spPr>
        <p:txBody>
          <a:bodyPr wrap="square" rtlCol="0">
            <a:spAutoFit/>
          </a:bodyPr>
          <a:lstStyle/>
          <a:p>
            <a:pPr algn="ctr"/>
            <a:r>
              <a:rPr lang="en-US" b="1"/>
              <a:t>Summer before Data Submission</a:t>
            </a:r>
          </a:p>
        </p:txBody>
      </p:sp>
      <p:pic>
        <p:nvPicPr>
          <p:cNvPr id="51" name="Graphic 50">
            <a:extLst>
              <a:ext uri="{FF2B5EF4-FFF2-40B4-BE49-F238E27FC236}">
                <a16:creationId xmlns:a16="http://schemas.microsoft.com/office/drawing/2014/main" id="{22383543-DD07-ECE1-8B53-989579F3298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60255" y="4672348"/>
            <a:ext cx="653686" cy="653686"/>
          </a:xfrm>
          <a:prstGeom prst="rect">
            <a:avLst/>
          </a:prstGeom>
        </p:spPr>
      </p:pic>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0749" y="4691528"/>
            <a:ext cx="645899" cy="645899"/>
          </a:xfrm>
          <a:prstGeom prst="rect">
            <a:avLst/>
          </a:prstGeom>
        </p:spPr>
      </p:pic>
      <p:sp>
        <p:nvSpPr>
          <p:cNvPr id="2" name="Rectangle 1">
            <a:extLst>
              <a:ext uri="{FF2B5EF4-FFF2-40B4-BE49-F238E27FC236}">
                <a16:creationId xmlns:a16="http://schemas.microsoft.com/office/drawing/2014/main" id="{F26A86D2-76E9-0886-A9F9-ED97B4A847F3}"/>
              </a:ext>
            </a:extLst>
          </p:cNvPr>
          <p:cNvSpPr/>
          <p:nvPr/>
        </p:nvSpPr>
        <p:spPr>
          <a:xfrm>
            <a:off x="258417" y="1550504"/>
            <a:ext cx="2276061" cy="4810539"/>
          </a:xfrm>
          <a:prstGeom prst="rect">
            <a:avLst/>
          </a:pr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16301-59F9-2098-AE63-7882ADA90001}"/>
              </a:ext>
            </a:extLst>
          </p:cNvPr>
          <p:cNvSpPr/>
          <p:nvPr/>
        </p:nvSpPr>
        <p:spPr>
          <a:xfrm>
            <a:off x="2605878" y="1545607"/>
            <a:ext cx="2276061" cy="4810539"/>
          </a:xfrm>
          <a:prstGeom prst="rect">
            <a:avLst/>
          </a:pr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normAutofit/>
          </a:bodyPr>
          <a:lstStyle/>
          <a:p>
            <a:r>
              <a:rPr lang="en-US">
                <a:solidFill>
                  <a:schemeClr val="tx1"/>
                </a:solidFill>
              </a:rPr>
              <a:t>Success Factor: Data Systems</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Considerations for Building TIA Dataset</a:t>
            </a:r>
          </a:p>
        </p:txBody>
      </p:sp>
    </p:spTree>
    <p:extLst>
      <p:ext uri="{BB962C8B-B14F-4D97-AF65-F5344CB8AC3E}">
        <p14:creationId xmlns:p14="http://schemas.microsoft.com/office/powerpoint/2010/main" val="223105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C148-D3C2-7D9B-37D7-B1ECF96D210C}"/>
              </a:ext>
            </a:extLst>
          </p:cNvPr>
          <p:cNvSpPr>
            <a:spLocks noGrp="1"/>
          </p:cNvSpPr>
          <p:nvPr>
            <p:ph type="title"/>
          </p:nvPr>
        </p:nvSpPr>
        <p:spPr/>
        <p:txBody>
          <a:bodyPr/>
          <a:lstStyle/>
          <a:p>
            <a:r>
              <a:rPr lang="en-US"/>
              <a:t>Identify Eligible Teaching Assignments</a:t>
            </a:r>
          </a:p>
        </p:txBody>
      </p:sp>
      <p:grpSp>
        <p:nvGrpSpPr>
          <p:cNvPr id="7" name="Group 6">
            <a:extLst>
              <a:ext uri="{FF2B5EF4-FFF2-40B4-BE49-F238E27FC236}">
                <a16:creationId xmlns:a16="http://schemas.microsoft.com/office/drawing/2014/main" id="{7655CD90-1147-12B0-5422-376BFEBE3197}"/>
              </a:ext>
            </a:extLst>
          </p:cNvPr>
          <p:cNvGrpSpPr/>
          <p:nvPr/>
        </p:nvGrpSpPr>
        <p:grpSpPr>
          <a:xfrm>
            <a:off x="858637" y="1408813"/>
            <a:ext cx="2959395" cy="4527697"/>
            <a:chOff x="726557" y="1408813"/>
            <a:chExt cx="2959395" cy="4527697"/>
          </a:xfrm>
        </p:grpSpPr>
        <p:sp>
          <p:nvSpPr>
            <p:cNvPr id="4" name="Rectangle 3">
              <a:extLst>
                <a:ext uri="{FF2B5EF4-FFF2-40B4-BE49-F238E27FC236}">
                  <a16:creationId xmlns:a16="http://schemas.microsoft.com/office/drawing/2014/main" id="{3B9E75C1-48A3-CC4B-FCFA-B0EA908D631A}"/>
                </a:ext>
              </a:extLst>
            </p:cNvPr>
            <p:cNvSpPr/>
            <p:nvPr/>
          </p:nvSpPr>
          <p:spPr>
            <a:xfrm>
              <a:off x="726557" y="2365743"/>
              <a:ext cx="2959395" cy="357076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panose="020F0502020204030204"/>
                </a:rPr>
                <a:t>Districts identified eligible teaching assignments within each Teacher Category on the </a:t>
              </a:r>
              <a:r>
                <a:rPr lang="en-US" i="1">
                  <a:solidFill>
                    <a:schemeClr val="tx1"/>
                  </a:solidFill>
                  <a:cs typeface="Calibri" panose="020F0502020204030204"/>
                </a:rPr>
                <a:t>Weighting tab </a:t>
              </a:r>
              <a:r>
                <a:rPr lang="en-US">
                  <a:solidFill>
                    <a:schemeClr val="tx1"/>
                  </a:solidFill>
                  <a:cs typeface="Calibri" panose="020F0502020204030204"/>
                </a:rPr>
                <a:t>and then corresponding service IDs on the </a:t>
              </a:r>
              <a:r>
                <a:rPr lang="en-US" i="1">
                  <a:solidFill>
                    <a:schemeClr val="tx1"/>
                  </a:solidFill>
                  <a:cs typeface="Calibri" panose="020F0502020204030204"/>
                </a:rPr>
                <a:t>Eligible Teachers tab </a:t>
              </a:r>
              <a:r>
                <a:rPr lang="en-US">
                  <a:solidFill>
                    <a:schemeClr val="tx1"/>
                  </a:solidFill>
                  <a:cs typeface="Calibri" panose="020F0502020204030204"/>
                </a:rPr>
                <a:t>within the TIA application.</a:t>
              </a:r>
            </a:p>
            <a:p>
              <a:pPr algn="ctr"/>
              <a:endParaRPr lang="en-US">
                <a:solidFill>
                  <a:schemeClr val="tx1"/>
                </a:solidFill>
                <a:cs typeface="Calibri" panose="020F0502020204030204"/>
              </a:endParaRPr>
            </a:p>
          </p:txBody>
        </p:sp>
        <p:sp>
          <p:nvSpPr>
            <p:cNvPr id="6" name="Rectangle 5">
              <a:extLst>
                <a:ext uri="{FF2B5EF4-FFF2-40B4-BE49-F238E27FC236}">
                  <a16:creationId xmlns:a16="http://schemas.microsoft.com/office/drawing/2014/main" id="{9FBA92C4-DD42-4FBD-08BD-7CA0C6060172}"/>
                </a:ext>
              </a:extLst>
            </p:cNvPr>
            <p:cNvSpPr/>
            <p:nvPr/>
          </p:nvSpPr>
          <p:spPr>
            <a:xfrm>
              <a:off x="726557" y="1408813"/>
              <a:ext cx="2959395" cy="86832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Which teaching assignments are eligible?</a:t>
              </a:r>
              <a:endParaRPr lang="en-US"/>
            </a:p>
          </p:txBody>
        </p:sp>
      </p:grpSp>
      <p:grpSp>
        <p:nvGrpSpPr>
          <p:cNvPr id="8" name="Group 7">
            <a:extLst>
              <a:ext uri="{FF2B5EF4-FFF2-40B4-BE49-F238E27FC236}">
                <a16:creationId xmlns:a16="http://schemas.microsoft.com/office/drawing/2014/main" id="{2ECEF4CA-D0DF-4103-50CF-FE18E201C7D6}"/>
              </a:ext>
            </a:extLst>
          </p:cNvPr>
          <p:cNvGrpSpPr/>
          <p:nvPr/>
        </p:nvGrpSpPr>
        <p:grpSpPr>
          <a:xfrm>
            <a:off x="4476542" y="1408813"/>
            <a:ext cx="2959395" cy="4527697"/>
            <a:chOff x="726557" y="1408813"/>
            <a:chExt cx="2959395" cy="4527697"/>
          </a:xfrm>
        </p:grpSpPr>
        <p:sp>
          <p:nvSpPr>
            <p:cNvPr id="9" name="Rectangle 8">
              <a:extLst>
                <a:ext uri="{FF2B5EF4-FFF2-40B4-BE49-F238E27FC236}">
                  <a16:creationId xmlns:a16="http://schemas.microsoft.com/office/drawing/2014/main" id="{5E1D5B80-5A49-1EAE-068A-769D93FD5537}"/>
                </a:ext>
              </a:extLst>
            </p:cNvPr>
            <p:cNvSpPr/>
            <p:nvPr/>
          </p:nvSpPr>
          <p:spPr>
            <a:xfrm>
              <a:off x="726557" y="2365743"/>
              <a:ext cx="2959395" cy="357076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panose="020F0502020204030204"/>
                </a:rPr>
                <a:t>Service IDs are tied to eligible teaching assignments established by Teacher Categories from the </a:t>
              </a:r>
              <a:r>
                <a:rPr lang="en-US" i="1">
                  <a:solidFill>
                    <a:schemeClr val="tx1"/>
                  </a:solidFill>
                  <a:cs typeface="Calibri" panose="020F0502020204030204"/>
                </a:rPr>
                <a:t>Weighting tab. </a:t>
              </a:r>
              <a:r>
                <a:rPr lang="en-US">
                  <a:solidFill>
                    <a:schemeClr val="tx1"/>
                  </a:solidFill>
                  <a:cs typeface="Calibri" panose="020F0502020204030204"/>
                </a:rPr>
                <a:t>They are identified by districts as eligible on the </a:t>
              </a:r>
              <a:r>
                <a:rPr lang="en-US" i="1">
                  <a:solidFill>
                    <a:schemeClr val="tx1"/>
                  </a:solidFill>
                  <a:cs typeface="Calibri" panose="020F0502020204030204"/>
                </a:rPr>
                <a:t>Eligible Teachers tab </a:t>
              </a:r>
              <a:r>
                <a:rPr lang="en-US">
                  <a:solidFill>
                    <a:schemeClr val="tx1"/>
                  </a:solidFill>
                  <a:cs typeface="Calibri" panose="020F0502020204030204"/>
                </a:rPr>
                <a:t>on the TIA application. </a:t>
              </a:r>
              <a:endParaRPr lang="en-US">
                <a:cs typeface="Calibri" panose="020F0502020204030204"/>
              </a:endParaRPr>
            </a:p>
          </p:txBody>
        </p:sp>
        <p:sp>
          <p:nvSpPr>
            <p:cNvPr id="12" name="Rectangle 11">
              <a:extLst>
                <a:ext uri="{FF2B5EF4-FFF2-40B4-BE49-F238E27FC236}">
                  <a16:creationId xmlns:a16="http://schemas.microsoft.com/office/drawing/2014/main" id="{D87C52B4-092B-9B4A-72CF-48DE24A101BD}"/>
                </a:ext>
              </a:extLst>
            </p:cNvPr>
            <p:cNvSpPr/>
            <p:nvPr/>
          </p:nvSpPr>
          <p:spPr>
            <a:xfrm>
              <a:off x="726557" y="1408813"/>
              <a:ext cx="2959395" cy="8683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How do Service IDs connect to data collection?</a:t>
              </a:r>
              <a:endParaRPr lang="en-US"/>
            </a:p>
          </p:txBody>
        </p:sp>
      </p:grpSp>
      <p:grpSp>
        <p:nvGrpSpPr>
          <p:cNvPr id="16" name="Group 15">
            <a:extLst>
              <a:ext uri="{FF2B5EF4-FFF2-40B4-BE49-F238E27FC236}">
                <a16:creationId xmlns:a16="http://schemas.microsoft.com/office/drawing/2014/main" id="{93FAB266-3A5F-6B60-3114-3293D71CC726}"/>
              </a:ext>
            </a:extLst>
          </p:cNvPr>
          <p:cNvGrpSpPr/>
          <p:nvPr/>
        </p:nvGrpSpPr>
        <p:grpSpPr>
          <a:xfrm>
            <a:off x="8123982" y="1408813"/>
            <a:ext cx="2959395" cy="4527697"/>
            <a:chOff x="726557" y="1408813"/>
            <a:chExt cx="2959395" cy="4527697"/>
          </a:xfrm>
        </p:grpSpPr>
        <p:sp>
          <p:nvSpPr>
            <p:cNvPr id="17" name="Rectangle 16">
              <a:extLst>
                <a:ext uri="{FF2B5EF4-FFF2-40B4-BE49-F238E27FC236}">
                  <a16:creationId xmlns:a16="http://schemas.microsoft.com/office/drawing/2014/main" id="{E039F476-69E4-6617-FE87-31F7F2909393}"/>
                </a:ext>
              </a:extLst>
            </p:cNvPr>
            <p:cNvSpPr/>
            <p:nvPr/>
          </p:nvSpPr>
          <p:spPr>
            <a:xfrm>
              <a:off x="726557" y="2365743"/>
              <a:ext cx="2959395" cy="357076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panose="020F0502020204030204"/>
                </a:rPr>
                <a:t>Effectiveness data, appraisals and student growth, must be collected for </a:t>
              </a:r>
              <a:r>
                <a:rPr lang="en-US" i="1">
                  <a:solidFill>
                    <a:schemeClr val="tx1"/>
                  </a:solidFill>
                  <a:cs typeface="Calibri" panose="020F0502020204030204"/>
                </a:rPr>
                <a:t>all</a:t>
              </a:r>
              <a:r>
                <a:rPr lang="en-US">
                  <a:solidFill>
                    <a:schemeClr val="tx1"/>
                  </a:solidFill>
                  <a:cs typeface="Calibri" panose="020F0502020204030204"/>
                </a:rPr>
                <a:t> teachers in eligible teaching assignments during a data capture year following application acceptance.</a:t>
              </a:r>
              <a:endParaRPr lang="en-US">
                <a:solidFill>
                  <a:schemeClr val="tx1"/>
                </a:solidFill>
              </a:endParaRPr>
            </a:p>
            <a:p>
              <a:pPr marL="285750" indent="-285750" algn="ctr">
                <a:buFont typeface="Arial"/>
                <a:buChar char="•"/>
              </a:pPr>
              <a:endParaRPr lang="en-US">
                <a:cs typeface="Calibri" panose="020F0502020204030204"/>
              </a:endParaRPr>
            </a:p>
          </p:txBody>
        </p:sp>
        <p:sp>
          <p:nvSpPr>
            <p:cNvPr id="18" name="Rectangle 17">
              <a:extLst>
                <a:ext uri="{FF2B5EF4-FFF2-40B4-BE49-F238E27FC236}">
                  <a16:creationId xmlns:a16="http://schemas.microsoft.com/office/drawing/2014/main" id="{112C24D6-13FA-17E9-0499-774563EAD1AF}"/>
                </a:ext>
              </a:extLst>
            </p:cNvPr>
            <p:cNvSpPr/>
            <p:nvPr/>
          </p:nvSpPr>
          <p:spPr>
            <a:xfrm>
              <a:off x="726557" y="1408813"/>
              <a:ext cx="2959395" cy="86832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What data will the district collect for eligible teachers?</a:t>
              </a:r>
              <a:endParaRPr lang="en-US"/>
            </a:p>
          </p:txBody>
        </p:sp>
      </p:grpSp>
      <p:sp>
        <p:nvSpPr>
          <p:cNvPr id="13" name="TextBox 12">
            <a:extLst>
              <a:ext uri="{FF2B5EF4-FFF2-40B4-BE49-F238E27FC236}">
                <a16:creationId xmlns:a16="http://schemas.microsoft.com/office/drawing/2014/main" id="{20C30CF9-9762-ED06-3D7F-E534C86F8478}"/>
              </a:ext>
            </a:extLst>
          </p:cNvPr>
          <p:cNvSpPr txBox="1"/>
          <p:nvPr/>
        </p:nvSpPr>
        <p:spPr>
          <a:xfrm>
            <a:off x="858638" y="2365742"/>
            <a:ext cx="380616" cy="461665"/>
          </a:xfrm>
          <a:prstGeom prst="rect">
            <a:avLst/>
          </a:prstGeom>
          <a:solidFill>
            <a:schemeClr val="bg2"/>
          </a:solidFill>
          <a:ln>
            <a:solidFill>
              <a:schemeClr val="tx1"/>
            </a:solidFill>
          </a:ln>
        </p:spPr>
        <p:txBody>
          <a:bodyPr wrap="square" rtlCol="0">
            <a:spAutoFit/>
          </a:bodyPr>
          <a:lstStyle/>
          <a:p>
            <a:pPr algn="ctr"/>
            <a:r>
              <a:rPr lang="en-US" sz="2400"/>
              <a:t>1</a:t>
            </a:r>
          </a:p>
        </p:txBody>
      </p:sp>
      <p:sp>
        <p:nvSpPr>
          <p:cNvPr id="14" name="TextBox 13">
            <a:extLst>
              <a:ext uri="{FF2B5EF4-FFF2-40B4-BE49-F238E27FC236}">
                <a16:creationId xmlns:a16="http://schemas.microsoft.com/office/drawing/2014/main" id="{2AADB1BC-97D8-85EB-35AE-E2933F03F326}"/>
              </a:ext>
            </a:extLst>
          </p:cNvPr>
          <p:cNvSpPr txBox="1"/>
          <p:nvPr/>
        </p:nvSpPr>
        <p:spPr>
          <a:xfrm>
            <a:off x="4476542" y="2365741"/>
            <a:ext cx="380616" cy="461665"/>
          </a:xfrm>
          <a:prstGeom prst="rect">
            <a:avLst/>
          </a:prstGeom>
          <a:solidFill>
            <a:schemeClr val="bg2"/>
          </a:solidFill>
          <a:ln>
            <a:solidFill>
              <a:schemeClr val="tx1"/>
            </a:solidFill>
          </a:ln>
        </p:spPr>
        <p:txBody>
          <a:bodyPr wrap="square" rtlCol="0">
            <a:spAutoFit/>
          </a:bodyPr>
          <a:lstStyle/>
          <a:p>
            <a:pPr algn="ctr"/>
            <a:r>
              <a:rPr lang="en-US" sz="2400"/>
              <a:t>2</a:t>
            </a:r>
          </a:p>
        </p:txBody>
      </p:sp>
      <p:sp>
        <p:nvSpPr>
          <p:cNvPr id="15" name="TextBox 14">
            <a:extLst>
              <a:ext uri="{FF2B5EF4-FFF2-40B4-BE49-F238E27FC236}">
                <a16:creationId xmlns:a16="http://schemas.microsoft.com/office/drawing/2014/main" id="{66C730D3-6F6D-D1BD-6F7F-8FBD7C574006}"/>
              </a:ext>
            </a:extLst>
          </p:cNvPr>
          <p:cNvSpPr txBox="1"/>
          <p:nvPr/>
        </p:nvSpPr>
        <p:spPr>
          <a:xfrm>
            <a:off x="8123982" y="2365731"/>
            <a:ext cx="380616" cy="461665"/>
          </a:xfrm>
          <a:prstGeom prst="rect">
            <a:avLst/>
          </a:prstGeom>
          <a:solidFill>
            <a:schemeClr val="bg2"/>
          </a:solidFill>
          <a:ln>
            <a:solidFill>
              <a:schemeClr val="tx1"/>
            </a:solidFill>
          </a:ln>
        </p:spPr>
        <p:txBody>
          <a:bodyPr wrap="square" rtlCol="0">
            <a:spAutoFit/>
          </a:bodyPr>
          <a:lstStyle/>
          <a:p>
            <a:pPr algn="ctr"/>
            <a:r>
              <a:rPr lang="en-US" sz="2400"/>
              <a:t>3</a:t>
            </a:r>
          </a:p>
        </p:txBody>
      </p:sp>
    </p:spTree>
    <p:extLst>
      <p:ext uri="{BB962C8B-B14F-4D97-AF65-F5344CB8AC3E}">
        <p14:creationId xmlns:p14="http://schemas.microsoft.com/office/powerpoint/2010/main" val="24080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1AE49-AB35-6FAB-CDBE-0EBD1C5D8696}"/>
              </a:ext>
            </a:extLst>
          </p:cNvPr>
          <p:cNvSpPr>
            <a:spLocks noGrp="1"/>
          </p:cNvSpPr>
          <p:nvPr>
            <p:ph type="title"/>
          </p:nvPr>
        </p:nvSpPr>
        <p:spPr/>
        <p:txBody>
          <a:bodyPr/>
          <a:lstStyle/>
          <a:p>
            <a:r>
              <a:rPr lang="en-US"/>
              <a:t>Weighting tab and Eligible Teachers</a:t>
            </a:r>
          </a:p>
        </p:txBody>
      </p:sp>
      <p:sp>
        <p:nvSpPr>
          <p:cNvPr id="3" name="Content Placeholder 2">
            <a:extLst>
              <a:ext uri="{FF2B5EF4-FFF2-40B4-BE49-F238E27FC236}">
                <a16:creationId xmlns:a16="http://schemas.microsoft.com/office/drawing/2014/main" id="{9523AEB4-74E4-AE54-C895-76845089D613}"/>
              </a:ext>
            </a:extLst>
          </p:cNvPr>
          <p:cNvSpPr>
            <a:spLocks noGrp="1"/>
          </p:cNvSpPr>
          <p:nvPr>
            <p:ph idx="1"/>
          </p:nvPr>
        </p:nvSpPr>
        <p:spPr/>
        <p:txBody>
          <a:bodyPr vert="horz" lIns="91440" tIns="45720" rIns="91440" bIns="45720" rtlCol="0" anchor="t">
            <a:normAutofit/>
          </a:bodyPr>
          <a:lstStyle/>
          <a:p>
            <a:pPr marL="0" indent="0">
              <a:buNone/>
            </a:pPr>
            <a:r>
              <a:rPr lang="en-US"/>
              <a:t>Start by reviewing Weighting tab:</a:t>
            </a:r>
          </a:p>
          <a:p>
            <a:pPr lvl="1"/>
            <a:r>
              <a:rPr lang="en-US"/>
              <a:t>Teacher categories</a:t>
            </a:r>
            <a:endParaRPr lang="en-US">
              <a:cs typeface="Calibri"/>
            </a:endParaRPr>
          </a:p>
          <a:p>
            <a:pPr lvl="1"/>
            <a:r>
              <a:rPr lang="en-US"/>
              <a:t>Assessments needed for Student Growth</a:t>
            </a:r>
            <a:endParaRPr lang="en-US">
              <a:cs typeface="Calibri"/>
            </a:endParaRPr>
          </a:p>
        </p:txBody>
      </p:sp>
      <p:cxnSp>
        <p:nvCxnSpPr>
          <p:cNvPr id="7" name="Straight Arrow Connector 6">
            <a:extLst>
              <a:ext uri="{FF2B5EF4-FFF2-40B4-BE49-F238E27FC236}">
                <a16:creationId xmlns:a16="http://schemas.microsoft.com/office/drawing/2014/main" id="{4987D77E-EBC1-9117-B77C-ECEDAA78F07D}"/>
              </a:ext>
            </a:extLst>
          </p:cNvPr>
          <p:cNvCxnSpPr/>
          <p:nvPr/>
        </p:nvCxnSpPr>
        <p:spPr>
          <a:xfrm>
            <a:off x="1331844" y="3637722"/>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79F344-B30F-0409-E7CC-2FD8A67FDEB6}"/>
              </a:ext>
            </a:extLst>
          </p:cNvPr>
          <p:cNvPicPr>
            <a:picLocks noChangeAspect="1"/>
          </p:cNvPicPr>
          <p:nvPr/>
        </p:nvPicPr>
        <p:blipFill>
          <a:blip r:embed="rId3"/>
          <a:stretch>
            <a:fillRect/>
          </a:stretch>
        </p:blipFill>
        <p:spPr>
          <a:xfrm>
            <a:off x="2295939" y="2866465"/>
            <a:ext cx="8916728" cy="2807445"/>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0A888704-5AD5-E216-9548-CB06B461A077}"/>
              </a:ext>
            </a:extLst>
          </p:cNvPr>
          <p:cNvCxnSpPr>
            <a:cxnSpLocks/>
          </p:cNvCxnSpPr>
          <p:nvPr/>
        </p:nvCxnSpPr>
        <p:spPr>
          <a:xfrm>
            <a:off x="9266582" y="2196548"/>
            <a:ext cx="0" cy="14411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9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023E-263F-E6C9-E8E6-4AB7D3F8943A}"/>
              </a:ext>
            </a:extLst>
          </p:cNvPr>
          <p:cNvSpPr>
            <a:spLocks noGrp="1"/>
          </p:cNvSpPr>
          <p:nvPr>
            <p:ph type="title"/>
          </p:nvPr>
        </p:nvSpPr>
        <p:spPr/>
        <p:txBody>
          <a:bodyPr/>
          <a:lstStyle/>
          <a:p>
            <a:r>
              <a:rPr lang="en-US"/>
              <a:t>Eligible Teachers tab</a:t>
            </a:r>
          </a:p>
        </p:txBody>
      </p:sp>
      <p:sp>
        <p:nvSpPr>
          <p:cNvPr id="3" name="Content Placeholder 2">
            <a:extLst>
              <a:ext uri="{FF2B5EF4-FFF2-40B4-BE49-F238E27FC236}">
                <a16:creationId xmlns:a16="http://schemas.microsoft.com/office/drawing/2014/main" id="{AD0659FD-79F6-3860-938E-A2A42378F7FF}"/>
              </a:ext>
            </a:extLst>
          </p:cNvPr>
          <p:cNvSpPr>
            <a:spLocks noGrp="1"/>
          </p:cNvSpPr>
          <p:nvPr>
            <p:ph idx="1"/>
          </p:nvPr>
        </p:nvSpPr>
        <p:spPr/>
        <p:txBody>
          <a:bodyPr vert="horz" lIns="91440" tIns="45720" rIns="91440" bIns="45720" rtlCol="0" anchor="t">
            <a:normAutofit/>
          </a:bodyPr>
          <a:lstStyle/>
          <a:p>
            <a:pPr marL="0" indent="0">
              <a:buNone/>
            </a:pPr>
            <a:r>
              <a:rPr lang="en-US"/>
              <a:t>Use to compile list of teachers to track data </a:t>
            </a:r>
          </a:p>
          <a:p>
            <a:pPr lvl="1"/>
            <a:r>
              <a:rPr lang="en-US"/>
              <a:t>Which Service IDs correspond to which Teacher Category (from Weighting tab)</a:t>
            </a:r>
            <a:endParaRPr lang="en-US">
              <a:cs typeface="Calibri"/>
            </a:endParaRPr>
          </a:p>
          <a:p>
            <a:endParaRPr lang="en-US"/>
          </a:p>
        </p:txBody>
      </p:sp>
      <p:pic>
        <p:nvPicPr>
          <p:cNvPr id="5" name="Picture 4">
            <a:extLst>
              <a:ext uri="{FF2B5EF4-FFF2-40B4-BE49-F238E27FC236}">
                <a16:creationId xmlns:a16="http://schemas.microsoft.com/office/drawing/2014/main" id="{1C7ACEE6-5C92-05EE-E22B-793B50A89388}"/>
              </a:ext>
            </a:extLst>
          </p:cNvPr>
          <p:cNvPicPr>
            <a:picLocks noChangeAspect="1"/>
          </p:cNvPicPr>
          <p:nvPr/>
        </p:nvPicPr>
        <p:blipFill rotWithShape="1">
          <a:blip r:embed="rId3"/>
          <a:srcRect t="5973"/>
          <a:stretch/>
        </p:blipFill>
        <p:spPr>
          <a:xfrm>
            <a:off x="1903440" y="2514600"/>
            <a:ext cx="9178690" cy="3403047"/>
          </a:xfrm>
          <a:prstGeom prst="rect">
            <a:avLst/>
          </a:prstGeom>
        </p:spPr>
      </p:pic>
      <p:cxnSp>
        <p:nvCxnSpPr>
          <p:cNvPr id="6" name="Straight Arrow Connector 5">
            <a:extLst>
              <a:ext uri="{FF2B5EF4-FFF2-40B4-BE49-F238E27FC236}">
                <a16:creationId xmlns:a16="http://schemas.microsoft.com/office/drawing/2014/main" id="{E546A0EF-45D9-DF32-022E-3F38CAF373FB}"/>
              </a:ext>
            </a:extLst>
          </p:cNvPr>
          <p:cNvCxnSpPr/>
          <p:nvPr/>
        </p:nvCxnSpPr>
        <p:spPr>
          <a:xfrm>
            <a:off x="1083366" y="4562061"/>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5030A9E-03E3-EA3C-14B5-A7B4470DB4D9}"/>
              </a:ext>
            </a:extLst>
          </p:cNvPr>
          <p:cNvCxnSpPr/>
          <p:nvPr/>
        </p:nvCxnSpPr>
        <p:spPr>
          <a:xfrm>
            <a:off x="1083366" y="2826026"/>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7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553B6F-5CB5-4459-A854-5C1A583E97FF}"/>
              </a:ext>
            </a:extLst>
          </p:cNvPr>
          <p:cNvSpPr>
            <a:spLocks noGrp="1"/>
          </p:cNvSpPr>
          <p:nvPr>
            <p:ph type="title"/>
          </p:nvPr>
        </p:nvSpPr>
        <p:spPr>
          <a:xfrm>
            <a:off x="70467" y="348036"/>
            <a:ext cx="11129962" cy="626996"/>
          </a:xfrm>
        </p:spPr>
        <p:txBody>
          <a:bodyPr>
            <a:normAutofit/>
          </a:bodyPr>
          <a:lstStyle/>
          <a:p>
            <a:r>
              <a:rPr lang="en-US" sz="3200"/>
              <a:t>Levels of Implementation in Assembling Your Data</a:t>
            </a:r>
          </a:p>
        </p:txBody>
      </p:sp>
      <p:graphicFrame>
        <p:nvGraphicFramePr>
          <p:cNvPr id="5" name="Diagram 4" descr="Shows the 4 different levels of implementation in assembling your data">
            <a:extLst>
              <a:ext uri="{FF2B5EF4-FFF2-40B4-BE49-F238E27FC236}">
                <a16:creationId xmlns:a16="http://schemas.microsoft.com/office/drawing/2014/main" id="{BBBA9BC8-9FB2-4EC5-8ABA-7A47FAF2BA05}"/>
              </a:ext>
            </a:extLst>
          </p:cNvPr>
          <p:cNvGraphicFramePr/>
          <p:nvPr>
            <p:extLst>
              <p:ext uri="{D42A27DB-BD31-4B8C-83A1-F6EECF244321}">
                <p14:modId xmlns:p14="http://schemas.microsoft.com/office/powerpoint/2010/main" val="558521901"/>
              </p:ext>
            </p:extLst>
          </p:nvPr>
        </p:nvGraphicFramePr>
        <p:xfrm>
          <a:off x="337934" y="1095446"/>
          <a:ext cx="11499162" cy="5485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Keyboard with solid fill">
            <a:extLst>
              <a:ext uri="{FF2B5EF4-FFF2-40B4-BE49-F238E27FC236}">
                <a16:creationId xmlns:a16="http://schemas.microsoft.com/office/drawing/2014/main" id="{A27FDADB-CF41-12F6-CC80-48CF23D64B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916" y="1223211"/>
            <a:ext cx="914400" cy="914400"/>
          </a:xfrm>
          <a:prstGeom prst="rect">
            <a:avLst/>
          </a:prstGeom>
        </p:spPr>
      </p:pic>
      <p:pic>
        <p:nvPicPr>
          <p:cNvPr id="7" name="Graphic 6" descr="Printer with solid fill">
            <a:extLst>
              <a:ext uri="{FF2B5EF4-FFF2-40B4-BE49-F238E27FC236}">
                <a16:creationId xmlns:a16="http://schemas.microsoft.com/office/drawing/2014/main" id="{37715A7D-1FD2-7915-4575-DE5835F46D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9916" y="2563057"/>
            <a:ext cx="914400" cy="914400"/>
          </a:xfrm>
          <a:prstGeom prst="rect">
            <a:avLst/>
          </a:prstGeom>
        </p:spPr>
      </p:pic>
      <p:pic>
        <p:nvPicPr>
          <p:cNvPr id="9" name="Graphic 8" descr="Link with solid fill">
            <a:extLst>
              <a:ext uri="{FF2B5EF4-FFF2-40B4-BE49-F238E27FC236}">
                <a16:creationId xmlns:a16="http://schemas.microsoft.com/office/drawing/2014/main" id="{64D02F9B-57E1-EDD4-14F1-6194A308AA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916" y="3902903"/>
            <a:ext cx="914400" cy="914400"/>
          </a:xfrm>
          <a:prstGeom prst="rect">
            <a:avLst/>
          </a:prstGeom>
        </p:spPr>
      </p:pic>
      <p:pic>
        <p:nvPicPr>
          <p:cNvPr id="11" name="Graphic 10" descr="Social network with solid fill">
            <a:extLst>
              <a:ext uri="{FF2B5EF4-FFF2-40B4-BE49-F238E27FC236}">
                <a16:creationId xmlns:a16="http://schemas.microsoft.com/office/drawing/2014/main" id="{D296A2A5-71D5-1A27-5105-901BA7A991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7473" y="5434140"/>
            <a:ext cx="914400" cy="914400"/>
          </a:xfrm>
          <a:prstGeom prst="rect">
            <a:avLst/>
          </a:prstGeom>
        </p:spPr>
      </p:pic>
    </p:spTree>
    <p:extLst>
      <p:ext uri="{BB962C8B-B14F-4D97-AF65-F5344CB8AC3E}">
        <p14:creationId xmlns:p14="http://schemas.microsoft.com/office/powerpoint/2010/main" val="412177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p:txBody>
          <a:bodyPr/>
          <a:lstStyle/>
          <a:p>
            <a:r>
              <a:rPr lang="en-US"/>
              <a:t>Welcome</a:t>
            </a:r>
          </a:p>
        </p:txBody>
      </p:sp>
      <p:sp>
        <p:nvSpPr>
          <p:cNvPr id="12" name="TextBox 11">
            <a:extLst>
              <a:ext uri="{FF2B5EF4-FFF2-40B4-BE49-F238E27FC236}">
                <a16:creationId xmlns:a16="http://schemas.microsoft.com/office/drawing/2014/main" id="{6251EF4A-51FA-8AC5-D300-AE3C4BD9F06B}"/>
              </a:ext>
            </a:extLst>
          </p:cNvPr>
          <p:cNvSpPr txBox="1"/>
          <p:nvPr/>
        </p:nvSpPr>
        <p:spPr>
          <a:xfrm>
            <a:off x="1679589" y="2031700"/>
            <a:ext cx="9474516" cy="461665"/>
          </a:xfrm>
          <a:prstGeom prst="rect">
            <a:avLst/>
          </a:prstGeom>
          <a:noFill/>
        </p:spPr>
        <p:txBody>
          <a:bodyPr wrap="square">
            <a:spAutoFit/>
          </a:bodyPr>
          <a:lstStyle/>
          <a:p>
            <a:pPr marL="0" indent="0">
              <a:lnSpc>
                <a:spcPct val="100000"/>
              </a:lnSpc>
              <a:spcBef>
                <a:spcPts val="10200"/>
              </a:spcBef>
              <a:buNone/>
            </a:pPr>
            <a:r>
              <a:rPr lang="en-US" sz="2400"/>
              <a:t>Please make sure you are muted.</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679590" y="3711987"/>
            <a:ext cx="9474514" cy="461665"/>
          </a:xfrm>
          <a:prstGeom prst="rect">
            <a:avLst/>
          </a:prstGeom>
          <a:noFill/>
        </p:spPr>
        <p:txBody>
          <a:bodyPr wrap="square">
            <a:spAutoFit/>
          </a:bodyPr>
          <a:lstStyle/>
          <a:p>
            <a:pPr marL="0" indent="0">
              <a:lnSpc>
                <a:spcPct val="100000"/>
              </a:lnSpc>
              <a:spcBef>
                <a:spcPts val="10200"/>
              </a:spcBef>
              <a:buNone/>
            </a:pPr>
            <a:r>
              <a:rPr lang="en-US" sz="2400"/>
              <a:t>If you are able, turn on your camera.</a:t>
            </a:r>
          </a:p>
        </p:txBody>
      </p:sp>
      <p:sp>
        <p:nvSpPr>
          <p:cNvPr id="11" name="Content Placeholder 10">
            <a:extLst>
              <a:ext uri="{FF2B5EF4-FFF2-40B4-BE49-F238E27FC236}">
                <a16:creationId xmlns:a16="http://schemas.microsoft.com/office/drawing/2014/main" id="{A6FC0754-5924-4850-9075-57C589A2BBB2}"/>
              </a:ext>
            </a:extLst>
          </p:cNvPr>
          <p:cNvSpPr>
            <a:spLocks noGrp="1"/>
          </p:cNvSpPr>
          <p:nvPr>
            <p:ph idx="1"/>
          </p:nvPr>
        </p:nvSpPr>
        <p:spPr>
          <a:xfrm>
            <a:off x="1679589" y="5040945"/>
            <a:ext cx="9674211" cy="806563"/>
          </a:xfrm>
        </p:spPr>
        <p:txBody>
          <a:bodyPr>
            <a:normAutofit lnSpcReduction="10000"/>
          </a:bodyPr>
          <a:lstStyle/>
          <a:p>
            <a:pPr marL="0" indent="0">
              <a:lnSpc>
                <a:spcPct val="100000"/>
              </a:lnSpc>
              <a:spcBef>
                <a:spcPts val="10200"/>
              </a:spcBef>
              <a:buNone/>
            </a:pPr>
            <a:r>
              <a:rPr lang="en-US" sz="2400"/>
              <a:t>Locate your participant video and click on the more icon to rename yourself with your name and district</a:t>
            </a:r>
          </a:p>
        </p:txBody>
      </p:sp>
      <p:grpSp>
        <p:nvGrpSpPr>
          <p:cNvPr id="3" name="Group 2">
            <a:extLst>
              <a:ext uri="{FF2B5EF4-FFF2-40B4-BE49-F238E27FC236}">
                <a16:creationId xmlns:a16="http://schemas.microsoft.com/office/drawing/2014/main" id="{19830032-7CC4-CCE3-AC49-90CEEB003E9F}"/>
              </a:ext>
              <a:ext uri="{C183D7F6-B498-43B3-948B-1728B52AA6E4}">
                <adec:decorative xmlns:adec="http://schemas.microsoft.com/office/drawing/2017/decorative" val="1"/>
              </a:ext>
            </a:extLst>
          </p:cNvPr>
          <p:cNvGrpSpPr/>
          <p:nvPr/>
        </p:nvGrpSpPr>
        <p:grpSpPr>
          <a:xfrm>
            <a:off x="491571" y="5135296"/>
            <a:ext cx="959925" cy="625167"/>
            <a:chOff x="491571" y="4966031"/>
            <a:chExt cx="959925" cy="625167"/>
          </a:xfrm>
        </p:grpSpPr>
        <p:pic>
          <p:nvPicPr>
            <p:cNvPr id="8" name="Graphic 7" descr="Miscellaneous with solid fill">
              <a:extLst>
                <a:ext uri="{FF2B5EF4-FFF2-40B4-BE49-F238E27FC236}">
                  <a16:creationId xmlns:a16="http://schemas.microsoft.com/office/drawing/2014/main" id="{69F9F651-E539-4493-97B4-F2DA74921B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210" y="4966031"/>
              <a:ext cx="625167" cy="625167"/>
            </a:xfrm>
            <a:prstGeom prst="rect">
              <a:avLst/>
            </a:prstGeom>
          </p:spPr>
        </p:pic>
        <p:sp>
          <p:nvSpPr>
            <p:cNvPr id="9" name="Rectangle: Rounded Corners 8">
              <a:extLst>
                <a:ext uri="{FF2B5EF4-FFF2-40B4-BE49-F238E27FC236}">
                  <a16:creationId xmlns:a16="http://schemas.microsoft.com/office/drawing/2014/main" id="{BE9A6A0C-017F-4B56-BF9B-2E2672043B0D}"/>
                </a:ext>
              </a:extLst>
            </p:cNvPr>
            <p:cNvSpPr/>
            <p:nvPr/>
          </p:nvSpPr>
          <p:spPr>
            <a:xfrm>
              <a:off x="491571" y="5084693"/>
              <a:ext cx="959925" cy="38053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86381D14-3EA7-4DA1-A53F-B4A722340F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723" y="1774722"/>
            <a:ext cx="975621" cy="975621"/>
          </a:xfrm>
          <a:prstGeom prst="rect">
            <a:avLst/>
          </a:prstGeom>
        </p:spPr>
      </p:pic>
      <p:pic>
        <p:nvPicPr>
          <p:cNvPr id="6" name="Graphic 5">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100" y="3245246"/>
            <a:ext cx="1104867" cy="1104867"/>
          </a:xfrm>
          <a:prstGeom prst="rect">
            <a:avLst/>
          </a:prstGeom>
        </p:spPr>
      </p:pic>
    </p:spTree>
    <p:extLst>
      <p:ext uri="{BB962C8B-B14F-4D97-AF65-F5344CB8AC3E}">
        <p14:creationId xmlns:p14="http://schemas.microsoft.com/office/powerpoint/2010/main" val="282484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FD2F-9730-CF4F-6E50-BAA0775368C9}"/>
              </a:ext>
            </a:extLst>
          </p:cNvPr>
          <p:cNvSpPr>
            <a:spLocks noGrp="1"/>
          </p:cNvSpPr>
          <p:nvPr>
            <p:ph type="title"/>
          </p:nvPr>
        </p:nvSpPr>
        <p:spPr/>
        <p:txBody>
          <a:bodyPr/>
          <a:lstStyle/>
          <a:p>
            <a:r>
              <a:rPr lang="en-US"/>
              <a:t>Data Systems – Level 3 Example</a:t>
            </a:r>
          </a:p>
        </p:txBody>
      </p:sp>
      <p:sp>
        <p:nvSpPr>
          <p:cNvPr id="3" name="Content Placeholder 2">
            <a:extLst>
              <a:ext uri="{FF2B5EF4-FFF2-40B4-BE49-F238E27FC236}">
                <a16:creationId xmlns:a16="http://schemas.microsoft.com/office/drawing/2014/main" id="{7760E920-2FB4-DDC4-44B5-34098B715A34}"/>
              </a:ext>
            </a:extLst>
          </p:cNvPr>
          <p:cNvSpPr>
            <a:spLocks noGrp="1"/>
          </p:cNvSpPr>
          <p:nvPr>
            <p:ph idx="1"/>
          </p:nvPr>
        </p:nvSpPr>
        <p:spPr/>
        <p:txBody>
          <a:bodyPr/>
          <a:lstStyle/>
          <a:p>
            <a:r>
              <a:rPr lang="en-US"/>
              <a:t>List of TIA-eligible teachers</a:t>
            </a:r>
          </a:p>
          <a:p>
            <a:r>
              <a:rPr lang="en-US"/>
              <a:t>Data pulled into TIA list from various sources using Excel formula:</a:t>
            </a:r>
          </a:p>
        </p:txBody>
      </p:sp>
      <p:sp>
        <p:nvSpPr>
          <p:cNvPr id="7" name="TextBox 6">
            <a:extLst>
              <a:ext uri="{FF2B5EF4-FFF2-40B4-BE49-F238E27FC236}">
                <a16:creationId xmlns:a16="http://schemas.microsoft.com/office/drawing/2014/main" id="{EEEEBF3D-71CD-8594-C970-D394D95E642D}"/>
              </a:ext>
            </a:extLst>
          </p:cNvPr>
          <p:cNvSpPr txBox="1"/>
          <p:nvPr/>
        </p:nvSpPr>
        <p:spPr>
          <a:xfrm>
            <a:off x="1141428" y="6345333"/>
            <a:ext cx="9889435" cy="338554"/>
          </a:xfrm>
          <a:prstGeom prst="rect">
            <a:avLst/>
          </a:prstGeom>
          <a:noFill/>
        </p:spPr>
        <p:txBody>
          <a:bodyPr wrap="square" rtlCol="0">
            <a:spAutoFit/>
          </a:bodyPr>
          <a:lstStyle/>
          <a:p>
            <a:pPr algn="ctr"/>
            <a:r>
              <a:rPr lang="en-US" sz="1600">
                <a:effectLst/>
                <a:latin typeface="Calibri" panose="020F0502020204030204" pitchFamily="34" charset="0"/>
                <a:ea typeface="Calibri" panose="020F0502020204030204" pitchFamily="34" charset="0"/>
                <a:cs typeface="Arial" panose="020B0604020202020204" pitchFamily="34" charset="0"/>
              </a:rPr>
              <a:t>To learn more about how to use the VLOOKUP in Excel: </a:t>
            </a:r>
            <a:r>
              <a:rPr lang="en-US" sz="16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VLOOKUP function - Microsoft Support</a:t>
            </a:r>
            <a:endParaRPr lang="en-US" sz="1600"/>
          </a:p>
        </p:txBody>
      </p:sp>
      <p:pic>
        <p:nvPicPr>
          <p:cNvPr id="5" name="Picture 4">
            <a:extLst>
              <a:ext uri="{FF2B5EF4-FFF2-40B4-BE49-F238E27FC236}">
                <a16:creationId xmlns:a16="http://schemas.microsoft.com/office/drawing/2014/main" id="{4E4D6CA4-57E7-59BA-5BD0-A7736283F0B1}"/>
              </a:ext>
            </a:extLst>
          </p:cNvPr>
          <p:cNvPicPr>
            <a:picLocks noChangeAspect="1"/>
          </p:cNvPicPr>
          <p:nvPr/>
        </p:nvPicPr>
        <p:blipFill>
          <a:blip r:embed="rId4"/>
          <a:stretch>
            <a:fillRect/>
          </a:stretch>
        </p:blipFill>
        <p:spPr>
          <a:xfrm>
            <a:off x="523875" y="2729718"/>
            <a:ext cx="10896600" cy="3108673"/>
          </a:xfrm>
          <a:prstGeom prst="rect">
            <a:avLst/>
          </a:prstGeom>
        </p:spPr>
      </p:pic>
      <p:sp>
        <p:nvSpPr>
          <p:cNvPr id="8" name="Rectangle 7">
            <a:extLst>
              <a:ext uri="{FF2B5EF4-FFF2-40B4-BE49-F238E27FC236}">
                <a16:creationId xmlns:a16="http://schemas.microsoft.com/office/drawing/2014/main" id="{B3C619FC-B865-A2D7-B1DD-83FCA9424BAD}"/>
              </a:ext>
            </a:extLst>
          </p:cNvPr>
          <p:cNvSpPr/>
          <p:nvPr/>
        </p:nvSpPr>
        <p:spPr>
          <a:xfrm>
            <a:off x="6953250" y="3619500"/>
            <a:ext cx="2371725" cy="24765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FDDC247D-681B-550C-418C-2A42C5EFFFDB}"/>
              </a:ext>
            </a:extLst>
          </p:cNvPr>
          <p:cNvCxnSpPr>
            <a:cxnSpLocks/>
          </p:cNvCxnSpPr>
          <p:nvPr/>
        </p:nvCxnSpPr>
        <p:spPr>
          <a:xfrm flipV="1">
            <a:off x="2420614" y="5739991"/>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202CE2C-BB13-24BE-AAF2-7DD79D7CD175}"/>
              </a:ext>
            </a:extLst>
          </p:cNvPr>
          <p:cNvCxnSpPr>
            <a:cxnSpLocks/>
          </p:cNvCxnSpPr>
          <p:nvPr/>
        </p:nvCxnSpPr>
        <p:spPr>
          <a:xfrm flipV="1">
            <a:off x="3282878" y="5759549"/>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251C7E-FEEE-CC01-CCEA-4FB0DACA3BA0}"/>
              </a:ext>
            </a:extLst>
          </p:cNvPr>
          <p:cNvCxnSpPr>
            <a:cxnSpLocks/>
          </p:cNvCxnSpPr>
          <p:nvPr/>
        </p:nvCxnSpPr>
        <p:spPr>
          <a:xfrm flipV="1">
            <a:off x="4437909" y="5759549"/>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5F0E8F-BA00-6F20-E2E0-103031C48575}"/>
              </a:ext>
            </a:extLst>
          </p:cNvPr>
          <p:cNvCxnSpPr>
            <a:cxnSpLocks/>
          </p:cNvCxnSpPr>
          <p:nvPr/>
        </p:nvCxnSpPr>
        <p:spPr>
          <a:xfrm>
            <a:off x="120316" y="3701462"/>
            <a:ext cx="373758"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3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a:xfrm>
            <a:off x="1345735" y="4556828"/>
            <a:ext cx="9495691" cy="1055053"/>
          </a:xfrm>
        </p:spPr>
        <p:txBody>
          <a:bodyPr>
            <a:normAutofit fontScale="90000"/>
          </a:bodyPr>
          <a:lstStyle/>
          <a:p>
            <a:r>
              <a:rPr lang="en-US">
                <a:solidFill>
                  <a:schemeClr val="tx1"/>
                </a:solidFill>
              </a:rPr>
              <a:t>Success Factor: District Coordination</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Considerations for Coordinating Data Capture</a:t>
            </a:r>
          </a:p>
        </p:txBody>
      </p:sp>
    </p:spTree>
    <p:extLst>
      <p:ext uri="{BB962C8B-B14F-4D97-AF65-F5344CB8AC3E}">
        <p14:creationId xmlns:p14="http://schemas.microsoft.com/office/powerpoint/2010/main" val="254927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A08E-16E0-7F51-1B70-A34C40C6A98B}"/>
              </a:ext>
            </a:extLst>
          </p:cNvPr>
          <p:cNvSpPr>
            <a:spLocks noGrp="1"/>
          </p:cNvSpPr>
          <p:nvPr>
            <p:ph type="title"/>
          </p:nvPr>
        </p:nvSpPr>
        <p:spPr/>
        <p:txBody>
          <a:bodyPr/>
          <a:lstStyle/>
          <a:p>
            <a:r>
              <a:rPr lang="en-US"/>
              <a:t>District Testimonial</a:t>
            </a:r>
          </a:p>
        </p:txBody>
      </p:sp>
      <p:sp>
        <p:nvSpPr>
          <p:cNvPr id="3" name="Text Placeholder 2">
            <a:extLst>
              <a:ext uri="{FF2B5EF4-FFF2-40B4-BE49-F238E27FC236}">
                <a16:creationId xmlns:a16="http://schemas.microsoft.com/office/drawing/2014/main" id="{997B5650-7A76-2EF5-9953-C0039599C42F}"/>
              </a:ext>
            </a:extLst>
          </p:cNvPr>
          <p:cNvSpPr>
            <a:spLocks noGrp="1"/>
          </p:cNvSpPr>
          <p:nvPr>
            <p:ph type="body" sz="half" idx="2"/>
          </p:nvPr>
        </p:nvSpPr>
        <p:spPr>
          <a:xfrm>
            <a:off x="218419" y="1414030"/>
            <a:ext cx="4972706" cy="4471262"/>
          </a:xfrm>
        </p:spPr>
        <p:txBody>
          <a:bodyPr>
            <a:normAutofit/>
          </a:bodyPr>
          <a:lstStyle/>
          <a:p>
            <a:r>
              <a:rPr lang="en-US"/>
              <a:t>“Start by surrounding yourself with people that can answer the questions.”</a:t>
            </a:r>
          </a:p>
          <a:p>
            <a:pPr>
              <a:lnSpc>
                <a:spcPct val="100000"/>
              </a:lnSpc>
            </a:pPr>
            <a:r>
              <a:rPr lang="en-US" sz="2000"/>
              <a:t>-Crowley ISD</a:t>
            </a:r>
          </a:p>
        </p:txBody>
      </p:sp>
      <p:pic>
        <p:nvPicPr>
          <p:cNvPr id="10" name="Content Placeholder 9" descr="A person taking a selfie with a group of people&#10;&#10;Description automatically generated with medium confidence">
            <a:extLst>
              <a:ext uri="{FF2B5EF4-FFF2-40B4-BE49-F238E27FC236}">
                <a16:creationId xmlns:a16="http://schemas.microsoft.com/office/drawing/2014/main" id="{5E946D17-8E3A-1B23-12C1-B0F2FE30458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36" t="6045"/>
          <a:stretch/>
        </p:blipFill>
        <p:spPr>
          <a:xfrm>
            <a:off x="5505450" y="1552574"/>
            <a:ext cx="5736342" cy="4194175"/>
          </a:xfrm>
        </p:spPr>
      </p:pic>
    </p:spTree>
    <p:extLst>
      <p:ext uri="{BB962C8B-B14F-4D97-AF65-F5344CB8AC3E}">
        <p14:creationId xmlns:p14="http://schemas.microsoft.com/office/powerpoint/2010/main" val="126692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A770-B20C-E490-DCFB-334805F578A4}"/>
              </a:ext>
            </a:extLst>
          </p:cNvPr>
          <p:cNvSpPr>
            <a:spLocks noGrp="1"/>
          </p:cNvSpPr>
          <p:nvPr>
            <p:ph type="title"/>
          </p:nvPr>
        </p:nvSpPr>
        <p:spPr/>
        <p:txBody>
          <a:bodyPr/>
          <a:lstStyle/>
          <a:p>
            <a:r>
              <a:rPr lang="en-US"/>
              <a:t>Data Coordination</a:t>
            </a:r>
          </a:p>
        </p:txBody>
      </p:sp>
      <p:sp>
        <p:nvSpPr>
          <p:cNvPr id="13" name="AutoShape 2">
            <a:extLst>
              <a:ext uri="{FF2B5EF4-FFF2-40B4-BE49-F238E27FC236}">
                <a16:creationId xmlns:a16="http://schemas.microsoft.com/office/drawing/2014/main" id="{2A353A05-80B9-20E7-D4A1-4F0B4E58E274}"/>
              </a:ext>
            </a:extLst>
          </p:cNvPr>
          <p:cNvSpPr>
            <a:spLocks noChangeAspect="1" noChangeArrowheads="1"/>
          </p:cNvSpPr>
          <p:nvPr/>
        </p:nvSpPr>
        <p:spPr bwMode="auto">
          <a:xfrm>
            <a:off x="5943600" y="3276600"/>
            <a:ext cx="786856" cy="786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Diagram 3">
            <a:extLst>
              <a:ext uri="{FF2B5EF4-FFF2-40B4-BE49-F238E27FC236}">
                <a16:creationId xmlns:a16="http://schemas.microsoft.com/office/drawing/2014/main" id="{856FA413-635A-6519-3E31-89ABA680BE26}"/>
              </a:ext>
            </a:extLst>
          </p:cNvPr>
          <p:cNvGraphicFramePr/>
          <p:nvPr>
            <p:extLst>
              <p:ext uri="{D42A27DB-BD31-4B8C-83A1-F6EECF244321}">
                <p14:modId xmlns:p14="http://schemas.microsoft.com/office/powerpoint/2010/main" val="293308717"/>
              </p:ext>
            </p:extLst>
          </p:nvPr>
        </p:nvGraphicFramePr>
        <p:xfrm>
          <a:off x="1879600" y="1160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424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normAutofit fontScale="90000"/>
          </a:bodyPr>
          <a:lstStyle/>
          <a:p>
            <a:r>
              <a:rPr lang="en-US">
                <a:solidFill>
                  <a:schemeClr val="tx1"/>
                </a:solidFill>
              </a:rPr>
              <a:t>Success Factor: Analysis and Problem Solving</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Considerations for Analyzing Data and Planning Ahead</a:t>
            </a:r>
          </a:p>
        </p:txBody>
      </p:sp>
    </p:spTree>
    <p:extLst>
      <p:ext uri="{BB962C8B-B14F-4D97-AF65-F5344CB8AC3E}">
        <p14:creationId xmlns:p14="http://schemas.microsoft.com/office/powerpoint/2010/main" val="1920641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2388-DD6D-D3E0-534B-FDFA747BD207}"/>
              </a:ext>
            </a:extLst>
          </p:cNvPr>
          <p:cNvSpPr>
            <a:spLocks noGrp="1"/>
          </p:cNvSpPr>
          <p:nvPr>
            <p:ph type="title"/>
          </p:nvPr>
        </p:nvSpPr>
        <p:spPr/>
        <p:txBody>
          <a:bodyPr/>
          <a:lstStyle/>
          <a:p>
            <a:r>
              <a:rPr lang="en-US"/>
              <a:t>Common Question #1</a:t>
            </a:r>
          </a:p>
        </p:txBody>
      </p:sp>
      <p:sp>
        <p:nvSpPr>
          <p:cNvPr id="6" name="Text Placeholder 5">
            <a:extLst>
              <a:ext uri="{FF2B5EF4-FFF2-40B4-BE49-F238E27FC236}">
                <a16:creationId xmlns:a16="http://schemas.microsoft.com/office/drawing/2014/main" id="{C56F52E8-5C4C-0D27-A7E5-959E4FD9D8A0}"/>
              </a:ext>
            </a:extLst>
          </p:cNvPr>
          <p:cNvSpPr>
            <a:spLocks noGrp="1"/>
          </p:cNvSpPr>
          <p:nvPr>
            <p:ph type="body" sz="quarter" idx="14"/>
          </p:nvPr>
        </p:nvSpPr>
        <p:spPr/>
        <p:txBody>
          <a:bodyPr/>
          <a:lstStyle/>
          <a:p>
            <a:r>
              <a:rPr lang="en-US" sz="2800"/>
              <a:t>How will you identify and track (at the campus and district level) eligible teaching assignments and eligible teachers?</a:t>
            </a:r>
          </a:p>
        </p:txBody>
      </p:sp>
      <p:sp>
        <p:nvSpPr>
          <p:cNvPr id="3" name="Content Placeholder 2">
            <a:extLst>
              <a:ext uri="{FF2B5EF4-FFF2-40B4-BE49-F238E27FC236}">
                <a16:creationId xmlns:a16="http://schemas.microsoft.com/office/drawing/2014/main" id="{BA00513D-8718-F944-95CA-4FCCA53A8C57}"/>
              </a:ext>
            </a:extLst>
          </p:cNvPr>
          <p:cNvSpPr>
            <a:spLocks noGrp="1"/>
          </p:cNvSpPr>
          <p:nvPr>
            <p:ph type="body" sz="quarter" idx="13"/>
          </p:nvPr>
        </p:nvSpPr>
        <p:spPr/>
        <p:txBody>
          <a:bodyPr>
            <a:normAutofit/>
          </a:bodyPr>
          <a:lstStyle/>
          <a:p>
            <a:pPr marL="0" indent="0">
              <a:buNone/>
            </a:pPr>
            <a:r>
              <a:rPr lang="en-US" sz="2400"/>
              <a:t>Our district shares a list of eligible courses based on eligible Service IDs with campuses and allows campus administrators to verify against the master schedule. If support teachers are included, ensure administrators are aware of their eligibility and verify the courses and students they support.</a:t>
            </a:r>
          </a:p>
        </p:txBody>
      </p:sp>
      <p:sp>
        <p:nvSpPr>
          <p:cNvPr id="5" name="TextBox 4">
            <a:extLst>
              <a:ext uri="{FF2B5EF4-FFF2-40B4-BE49-F238E27FC236}">
                <a16:creationId xmlns:a16="http://schemas.microsoft.com/office/drawing/2014/main" id="{8585DEF7-DCE4-AEE0-6633-84D96B61213D}"/>
              </a:ext>
            </a:extLst>
          </p:cNvPr>
          <p:cNvSpPr txBox="1"/>
          <p:nvPr/>
        </p:nvSpPr>
        <p:spPr>
          <a:xfrm>
            <a:off x="5290330" y="2322065"/>
            <a:ext cx="4619625" cy="584775"/>
          </a:xfrm>
          <a:prstGeom prst="rect">
            <a:avLst/>
          </a:prstGeom>
          <a:noFill/>
        </p:spPr>
        <p:txBody>
          <a:bodyPr wrap="square" rtlCol="0">
            <a:spAutoFit/>
          </a:bodyPr>
          <a:lstStyle/>
          <a:p>
            <a:r>
              <a:rPr lang="en-US" sz="3200" b="1" i="1"/>
              <a:t>Sample District Decision:</a:t>
            </a:r>
          </a:p>
        </p:txBody>
      </p:sp>
    </p:spTree>
    <p:extLst>
      <p:ext uri="{BB962C8B-B14F-4D97-AF65-F5344CB8AC3E}">
        <p14:creationId xmlns:p14="http://schemas.microsoft.com/office/powerpoint/2010/main" val="1785616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2388-DD6D-D3E0-534B-FDFA747BD207}"/>
              </a:ext>
            </a:extLst>
          </p:cNvPr>
          <p:cNvSpPr>
            <a:spLocks noGrp="1"/>
          </p:cNvSpPr>
          <p:nvPr>
            <p:ph type="title"/>
          </p:nvPr>
        </p:nvSpPr>
        <p:spPr/>
        <p:txBody>
          <a:bodyPr/>
          <a:lstStyle/>
          <a:p>
            <a:r>
              <a:rPr lang="en-US"/>
              <a:t>Common Question #2</a:t>
            </a:r>
          </a:p>
        </p:txBody>
      </p:sp>
      <p:sp>
        <p:nvSpPr>
          <p:cNvPr id="6" name="Text Placeholder 5">
            <a:extLst>
              <a:ext uri="{FF2B5EF4-FFF2-40B4-BE49-F238E27FC236}">
                <a16:creationId xmlns:a16="http://schemas.microsoft.com/office/drawing/2014/main" id="{FDD3CE63-3250-9618-8224-3F41EE5D07F0}"/>
              </a:ext>
            </a:extLst>
          </p:cNvPr>
          <p:cNvSpPr>
            <a:spLocks noGrp="1"/>
          </p:cNvSpPr>
          <p:nvPr>
            <p:ph type="body" sz="quarter" idx="14"/>
          </p:nvPr>
        </p:nvSpPr>
        <p:spPr/>
        <p:txBody>
          <a:bodyPr/>
          <a:lstStyle/>
          <a:p>
            <a:r>
              <a:rPr lang="en-US" sz="2800"/>
              <a:t>How will teachers in multiple teaching assignments or in multiple categories be measured?</a:t>
            </a:r>
          </a:p>
          <a:p>
            <a:endParaRPr lang="en-US"/>
          </a:p>
        </p:txBody>
      </p:sp>
      <p:sp>
        <p:nvSpPr>
          <p:cNvPr id="3" name="Content Placeholder 2">
            <a:extLst>
              <a:ext uri="{FF2B5EF4-FFF2-40B4-BE49-F238E27FC236}">
                <a16:creationId xmlns:a16="http://schemas.microsoft.com/office/drawing/2014/main" id="{BA00513D-8718-F944-95CA-4FCCA53A8C57}"/>
              </a:ext>
            </a:extLst>
          </p:cNvPr>
          <p:cNvSpPr>
            <a:spLocks noGrp="1"/>
          </p:cNvSpPr>
          <p:nvPr>
            <p:ph type="body" sz="quarter" idx="13"/>
          </p:nvPr>
        </p:nvSpPr>
        <p:spPr/>
        <p:txBody>
          <a:bodyPr>
            <a:normAutofit/>
          </a:bodyPr>
          <a:lstStyle/>
          <a:p>
            <a:pPr marL="0" indent="0">
              <a:buNone/>
            </a:pPr>
            <a:r>
              <a:rPr lang="en-US" sz="2400"/>
              <a:t>Some teachers teach multiple eligible courses, however, for TIA Data Submission purposes, districts can only report up to four service IDs. </a:t>
            </a:r>
          </a:p>
          <a:p>
            <a:pPr marL="0" indent="0">
              <a:buNone/>
            </a:pPr>
            <a:r>
              <a:rPr lang="en-US" sz="2400"/>
              <a:t>For example, for teachers with two assessments available to calculate student growth, we will use total students met or exceeded growth on each assessment/over the total number of assessments given. </a:t>
            </a:r>
          </a:p>
        </p:txBody>
      </p:sp>
      <p:sp>
        <p:nvSpPr>
          <p:cNvPr id="5" name="TextBox 4">
            <a:extLst>
              <a:ext uri="{FF2B5EF4-FFF2-40B4-BE49-F238E27FC236}">
                <a16:creationId xmlns:a16="http://schemas.microsoft.com/office/drawing/2014/main" id="{B5A57458-D425-4F5A-7036-9AAE4BDE4647}"/>
              </a:ext>
            </a:extLst>
          </p:cNvPr>
          <p:cNvSpPr txBox="1"/>
          <p:nvPr/>
        </p:nvSpPr>
        <p:spPr>
          <a:xfrm>
            <a:off x="5305425" y="1879349"/>
            <a:ext cx="4619625" cy="584775"/>
          </a:xfrm>
          <a:prstGeom prst="rect">
            <a:avLst/>
          </a:prstGeom>
          <a:noFill/>
        </p:spPr>
        <p:txBody>
          <a:bodyPr wrap="square" rtlCol="0">
            <a:spAutoFit/>
          </a:bodyPr>
          <a:lstStyle/>
          <a:p>
            <a:r>
              <a:rPr lang="en-US" sz="3200" b="1" i="1"/>
              <a:t>Sample District Decision:</a:t>
            </a:r>
          </a:p>
        </p:txBody>
      </p:sp>
    </p:spTree>
    <p:extLst>
      <p:ext uri="{BB962C8B-B14F-4D97-AF65-F5344CB8AC3E}">
        <p14:creationId xmlns:p14="http://schemas.microsoft.com/office/powerpoint/2010/main" val="235759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2388-DD6D-D3E0-534B-FDFA747BD207}"/>
              </a:ext>
            </a:extLst>
          </p:cNvPr>
          <p:cNvSpPr>
            <a:spLocks noGrp="1"/>
          </p:cNvSpPr>
          <p:nvPr>
            <p:ph type="title"/>
          </p:nvPr>
        </p:nvSpPr>
        <p:spPr/>
        <p:txBody>
          <a:bodyPr/>
          <a:lstStyle/>
          <a:p>
            <a:r>
              <a:rPr lang="en-US"/>
              <a:t>Common Question #3</a:t>
            </a:r>
          </a:p>
        </p:txBody>
      </p:sp>
      <p:sp>
        <p:nvSpPr>
          <p:cNvPr id="6" name="Text Placeholder 5">
            <a:extLst>
              <a:ext uri="{FF2B5EF4-FFF2-40B4-BE49-F238E27FC236}">
                <a16:creationId xmlns:a16="http://schemas.microsoft.com/office/drawing/2014/main" id="{8FB431EB-C5CA-BFB5-7875-E8F39AFA2C5F}"/>
              </a:ext>
            </a:extLst>
          </p:cNvPr>
          <p:cNvSpPr>
            <a:spLocks noGrp="1"/>
          </p:cNvSpPr>
          <p:nvPr>
            <p:ph type="body" sz="quarter" idx="14"/>
          </p:nvPr>
        </p:nvSpPr>
        <p:spPr/>
        <p:txBody>
          <a:bodyPr/>
          <a:lstStyle/>
          <a:p>
            <a:r>
              <a:rPr lang="en-US" sz="2800"/>
              <a:t>How will you determine teacher/student linkages?</a:t>
            </a:r>
          </a:p>
        </p:txBody>
      </p:sp>
      <p:sp>
        <p:nvSpPr>
          <p:cNvPr id="3" name="Content Placeholder 2">
            <a:extLst>
              <a:ext uri="{FF2B5EF4-FFF2-40B4-BE49-F238E27FC236}">
                <a16:creationId xmlns:a16="http://schemas.microsoft.com/office/drawing/2014/main" id="{BA00513D-8718-F944-95CA-4FCCA53A8C57}"/>
              </a:ext>
            </a:extLst>
          </p:cNvPr>
          <p:cNvSpPr>
            <a:spLocks noGrp="1"/>
          </p:cNvSpPr>
          <p:nvPr>
            <p:ph type="body" sz="quarter" idx="13"/>
          </p:nvPr>
        </p:nvSpPr>
        <p:spPr/>
        <p:txBody>
          <a:bodyPr>
            <a:normAutofit/>
          </a:bodyPr>
          <a:lstStyle/>
          <a:p>
            <a:r>
              <a:rPr lang="en-US" sz="2400"/>
              <a:t>The district use multiple snapshots to assess student growth to account for outlier students who did not receive a full year of instruction. </a:t>
            </a:r>
          </a:p>
        </p:txBody>
      </p:sp>
      <p:sp>
        <p:nvSpPr>
          <p:cNvPr id="5" name="TextBox 4">
            <a:extLst>
              <a:ext uri="{FF2B5EF4-FFF2-40B4-BE49-F238E27FC236}">
                <a16:creationId xmlns:a16="http://schemas.microsoft.com/office/drawing/2014/main" id="{5F2D3FDF-50B9-DDC5-2014-E0BB3E08BEE6}"/>
              </a:ext>
            </a:extLst>
          </p:cNvPr>
          <p:cNvSpPr txBox="1"/>
          <p:nvPr/>
        </p:nvSpPr>
        <p:spPr>
          <a:xfrm>
            <a:off x="5277958" y="2764473"/>
            <a:ext cx="4619625" cy="584775"/>
          </a:xfrm>
          <a:prstGeom prst="rect">
            <a:avLst/>
          </a:prstGeom>
          <a:noFill/>
        </p:spPr>
        <p:txBody>
          <a:bodyPr wrap="square" rtlCol="0">
            <a:spAutoFit/>
          </a:bodyPr>
          <a:lstStyle/>
          <a:p>
            <a:r>
              <a:rPr lang="en-US" sz="3200" b="1" i="1"/>
              <a:t>Sample District Decision:</a:t>
            </a:r>
          </a:p>
        </p:txBody>
      </p:sp>
    </p:spTree>
    <p:extLst>
      <p:ext uri="{BB962C8B-B14F-4D97-AF65-F5344CB8AC3E}">
        <p14:creationId xmlns:p14="http://schemas.microsoft.com/office/powerpoint/2010/main" val="4026026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092E-EBE5-D3EC-632A-DCA541F59474}"/>
              </a:ext>
            </a:extLst>
          </p:cNvPr>
          <p:cNvSpPr>
            <a:spLocks noGrp="1"/>
          </p:cNvSpPr>
          <p:nvPr>
            <p:ph type="title"/>
          </p:nvPr>
        </p:nvSpPr>
        <p:spPr/>
        <p:txBody>
          <a:bodyPr/>
          <a:lstStyle/>
          <a:p>
            <a:r>
              <a:rPr lang="en-US"/>
              <a:t>Data Analysis</a:t>
            </a:r>
          </a:p>
        </p:txBody>
      </p:sp>
      <p:sp>
        <p:nvSpPr>
          <p:cNvPr id="3" name="Content Placeholder 2">
            <a:extLst>
              <a:ext uri="{FF2B5EF4-FFF2-40B4-BE49-F238E27FC236}">
                <a16:creationId xmlns:a16="http://schemas.microsoft.com/office/drawing/2014/main" id="{B245E9F8-3850-A15E-426B-A35600A554F6}"/>
              </a:ext>
            </a:extLst>
          </p:cNvPr>
          <p:cNvSpPr>
            <a:spLocks noGrp="1"/>
          </p:cNvSpPr>
          <p:nvPr>
            <p:ph idx="1"/>
          </p:nvPr>
        </p:nvSpPr>
        <p:spPr/>
        <p:txBody>
          <a:bodyPr vert="horz" lIns="91440" tIns="45720" rIns="91440" bIns="45720" rtlCol="0" anchor="t">
            <a:normAutofit/>
          </a:bodyPr>
          <a:lstStyle/>
          <a:p>
            <a:pPr marL="0" indent="0">
              <a:buNone/>
            </a:pPr>
            <a:r>
              <a:rPr lang="en-US"/>
              <a:t>Looking for and responding to skew in teacher observations and student growth</a:t>
            </a:r>
          </a:p>
          <a:p>
            <a:pPr lvl="1"/>
            <a:r>
              <a:rPr lang="en-US"/>
              <a:t>Analyzing data at various points throughout the year</a:t>
            </a:r>
            <a:endParaRPr lang="en-US">
              <a:cs typeface="Calibri"/>
            </a:endParaRPr>
          </a:p>
          <a:p>
            <a:pPr lvl="1"/>
            <a:r>
              <a:rPr lang="en-US"/>
              <a:t>Responding to root causes of skew</a:t>
            </a:r>
            <a:endParaRPr lang="en-US">
              <a:cs typeface="Calibri"/>
            </a:endParaRPr>
          </a:p>
          <a:p>
            <a:pPr marL="457200" lvl="1" indent="0">
              <a:buNone/>
            </a:pPr>
            <a:endParaRPr lang="en-US"/>
          </a:p>
        </p:txBody>
      </p:sp>
      <p:pic>
        <p:nvPicPr>
          <p:cNvPr id="5" name="Picture 4">
            <a:extLst>
              <a:ext uri="{FF2B5EF4-FFF2-40B4-BE49-F238E27FC236}">
                <a16:creationId xmlns:a16="http://schemas.microsoft.com/office/drawing/2014/main" id="{10699DFF-6A54-0E10-6DAD-337A920C351F}"/>
              </a:ext>
            </a:extLst>
          </p:cNvPr>
          <p:cNvPicPr>
            <a:picLocks noChangeAspect="1"/>
          </p:cNvPicPr>
          <p:nvPr/>
        </p:nvPicPr>
        <p:blipFill>
          <a:blip r:embed="rId3"/>
          <a:stretch>
            <a:fillRect/>
          </a:stretch>
        </p:blipFill>
        <p:spPr>
          <a:xfrm>
            <a:off x="3256854" y="3330671"/>
            <a:ext cx="5658584" cy="2884052"/>
          </a:xfrm>
          <a:prstGeom prst="rect">
            <a:avLst/>
          </a:prstGeom>
          <a:ln w="38100">
            <a:solidFill>
              <a:schemeClr val="accent1"/>
            </a:solidFill>
          </a:ln>
        </p:spPr>
      </p:pic>
    </p:spTree>
    <p:extLst>
      <p:ext uri="{BB962C8B-B14F-4D97-AF65-F5344CB8AC3E}">
        <p14:creationId xmlns:p14="http://schemas.microsoft.com/office/powerpoint/2010/main" val="26574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normAutofit fontScale="90000"/>
          </a:bodyPr>
          <a:lstStyle/>
          <a:p>
            <a:r>
              <a:rPr lang="en-US">
                <a:solidFill>
                  <a:schemeClr val="tx1"/>
                </a:solidFill>
              </a:rPr>
              <a:t>Success Factor: Building a TIA Data Culture</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Considerations for Involving Teachers in Data Capture</a:t>
            </a:r>
          </a:p>
        </p:txBody>
      </p:sp>
    </p:spTree>
    <p:extLst>
      <p:ext uri="{BB962C8B-B14F-4D97-AF65-F5344CB8AC3E}">
        <p14:creationId xmlns:p14="http://schemas.microsoft.com/office/powerpoint/2010/main" val="31278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a:xfrm>
            <a:off x="294618" y="430867"/>
            <a:ext cx="9201807" cy="786856"/>
          </a:xfrm>
        </p:spPr>
        <p:txBody>
          <a:bodyPr>
            <a:noAutofit/>
          </a:bodyPr>
          <a:lstStyle/>
          <a:p>
            <a:r>
              <a:rPr lang="en-US" sz="3600"/>
              <a:t>Session Materials and Recordings</a:t>
            </a:r>
            <a:br>
              <a:rPr lang="en-US" sz="2800"/>
            </a:br>
            <a:endParaRPr lang="en-US" sz="2800"/>
          </a:p>
        </p:txBody>
      </p:sp>
      <p:sp>
        <p:nvSpPr>
          <p:cNvPr id="12" name="TextBox 11">
            <a:extLst>
              <a:ext uri="{FF2B5EF4-FFF2-40B4-BE49-F238E27FC236}">
                <a16:creationId xmlns:a16="http://schemas.microsoft.com/office/drawing/2014/main" id="{6251EF4A-51FA-8AC5-D300-AE3C4BD9F06B}"/>
              </a:ext>
            </a:extLst>
          </p:cNvPr>
          <p:cNvSpPr txBox="1"/>
          <p:nvPr/>
        </p:nvSpPr>
        <p:spPr>
          <a:xfrm>
            <a:off x="1698639" y="2060275"/>
            <a:ext cx="9474516" cy="461665"/>
          </a:xfrm>
          <a:prstGeom prst="rect">
            <a:avLst/>
          </a:prstGeom>
          <a:noFill/>
        </p:spPr>
        <p:txBody>
          <a:bodyPr wrap="square">
            <a:spAutoFit/>
          </a:bodyPr>
          <a:lstStyle/>
          <a:p>
            <a:pPr marL="0" indent="0">
              <a:lnSpc>
                <a:spcPct val="100000"/>
              </a:lnSpc>
              <a:spcBef>
                <a:spcPts val="10200"/>
              </a:spcBef>
              <a:buNone/>
            </a:pPr>
            <a:r>
              <a:rPr lang="en-US" sz="2400"/>
              <a:t>All 2023-2024 TIA webinar materials in Google Drive, in chronological order</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717690" y="3273837"/>
            <a:ext cx="9693260" cy="830997"/>
          </a:xfrm>
          <a:prstGeom prst="rect">
            <a:avLst/>
          </a:prstGeom>
          <a:noFill/>
        </p:spPr>
        <p:txBody>
          <a:bodyPr wrap="square">
            <a:spAutoFit/>
          </a:bodyPr>
          <a:lstStyle/>
          <a:p>
            <a:pPr marL="0" indent="0">
              <a:lnSpc>
                <a:spcPct val="100000"/>
              </a:lnSpc>
              <a:spcBef>
                <a:spcPts val="10200"/>
              </a:spcBef>
              <a:buNone/>
            </a:pPr>
            <a:r>
              <a:rPr lang="en-US" sz="2400"/>
              <a:t>Live recordings available in Google Drive. Recordings will not display participant names or faces.</a:t>
            </a:r>
          </a:p>
        </p:txBody>
      </p:sp>
      <p:pic>
        <p:nvPicPr>
          <p:cNvPr id="6" name="Graphic 5">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0" y="3092846"/>
            <a:ext cx="1104867" cy="1104867"/>
          </a:xfrm>
          <a:prstGeom prst="rect">
            <a:avLst/>
          </a:prstGeom>
        </p:spPr>
      </p:pic>
      <p:pic>
        <p:nvPicPr>
          <p:cNvPr id="7" name="Graphic 6" descr="Download from cloud outline">
            <a:extLst>
              <a:ext uri="{FF2B5EF4-FFF2-40B4-BE49-F238E27FC236}">
                <a16:creationId xmlns:a16="http://schemas.microsoft.com/office/drawing/2014/main" id="{9FA8C6C5-1B68-156A-2E7C-58F237BA51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350" y="1752600"/>
            <a:ext cx="914400" cy="914400"/>
          </a:xfrm>
          <a:prstGeom prst="rect">
            <a:avLst/>
          </a:prstGeom>
        </p:spPr>
      </p:pic>
    </p:spTree>
    <p:extLst>
      <p:ext uri="{BB962C8B-B14F-4D97-AF65-F5344CB8AC3E}">
        <p14:creationId xmlns:p14="http://schemas.microsoft.com/office/powerpoint/2010/main" val="754979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EF2D-A6B0-3E88-A1E2-2A68D0917F95}"/>
              </a:ext>
            </a:extLst>
          </p:cNvPr>
          <p:cNvSpPr>
            <a:spLocks noGrp="1"/>
          </p:cNvSpPr>
          <p:nvPr>
            <p:ph type="title"/>
          </p:nvPr>
        </p:nvSpPr>
        <p:spPr/>
        <p:txBody>
          <a:bodyPr/>
          <a:lstStyle/>
          <a:p>
            <a:r>
              <a:rPr lang="en-US"/>
              <a:t>Building a TIA Data Culture</a:t>
            </a:r>
          </a:p>
        </p:txBody>
      </p:sp>
      <p:sp>
        <p:nvSpPr>
          <p:cNvPr id="19" name="Block Arc 18">
            <a:extLst>
              <a:ext uri="{FF2B5EF4-FFF2-40B4-BE49-F238E27FC236}">
                <a16:creationId xmlns:a16="http://schemas.microsoft.com/office/drawing/2014/main" id="{DB23A654-1B3A-7F5E-4AD3-973F6B3DD1B8}"/>
              </a:ext>
            </a:extLst>
          </p:cNvPr>
          <p:cNvSpPr/>
          <p:nvPr/>
        </p:nvSpPr>
        <p:spPr>
          <a:xfrm>
            <a:off x="-5431430" y="90974"/>
            <a:ext cx="7582127" cy="7582127"/>
          </a:xfrm>
          <a:prstGeom prst="blockArc">
            <a:avLst>
              <a:gd name="adj1" fmla="val 18900000"/>
              <a:gd name="adj2" fmla="val 2700000"/>
              <a:gd name="adj3" fmla="val 28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093D17C-8D84-6F54-342C-EB692D482A2D}"/>
              </a:ext>
            </a:extLst>
          </p:cNvPr>
          <p:cNvSpPr/>
          <p:nvPr/>
        </p:nvSpPr>
        <p:spPr>
          <a:xfrm>
            <a:off x="1718214" y="1628665"/>
            <a:ext cx="9115197" cy="1126685"/>
          </a:xfrm>
          <a:custGeom>
            <a:avLst/>
            <a:gdLst>
              <a:gd name="connsiteX0" fmla="*/ 0 w 9115197"/>
              <a:gd name="connsiteY0" fmla="*/ 0 h 1126685"/>
              <a:gd name="connsiteX1" fmla="*/ 9115197 w 9115197"/>
              <a:gd name="connsiteY1" fmla="*/ 0 h 1126685"/>
              <a:gd name="connsiteX2" fmla="*/ 9115197 w 9115197"/>
              <a:gd name="connsiteY2" fmla="*/ 1126685 h 1126685"/>
              <a:gd name="connsiteX3" fmla="*/ 0 w 9115197"/>
              <a:gd name="connsiteY3" fmla="*/ 1126685 h 1126685"/>
              <a:gd name="connsiteX4" fmla="*/ 0 w 911519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197" h="1126685">
                <a:moveTo>
                  <a:pt x="0" y="0"/>
                </a:moveTo>
                <a:lnTo>
                  <a:pt x="9115197" y="0"/>
                </a:lnTo>
                <a:lnTo>
                  <a:pt x="911519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Teacher-level Verification: </a:t>
            </a:r>
            <a:r>
              <a:rPr lang="en-US" sz="2400" kern="1200">
                <a:solidFill>
                  <a:schemeClr val="tx1"/>
                </a:solidFill>
              </a:rPr>
              <a:t>Teacher able to verify student roster, teacher can view and sign off on their TIA data before submission.</a:t>
            </a:r>
          </a:p>
        </p:txBody>
      </p:sp>
      <p:sp>
        <p:nvSpPr>
          <p:cNvPr id="21" name="Oval 20">
            <a:extLst>
              <a:ext uri="{FF2B5EF4-FFF2-40B4-BE49-F238E27FC236}">
                <a16:creationId xmlns:a16="http://schemas.microsoft.com/office/drawing/2014/main" id="{67980318-715E-3259-B535-265048B02AFC}"/>
              </a:ext>
            </a:extLst>
          </p:cNvPr>
          <p:cNvSpPr/>
          <p:nvPr/>
        </p:nvSpPr>
        <p:spPr>
          <a:xfrm>
            <a:off x="1014036" y="1487830"/>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B135EC11-9164-59AC-54C2-7E7B58552B92}"/>
              </a:ext>
            </a:extLst>
          </p:cNvPr>
          <p:cNvSpPr/>
          <p:nvPr/>
        </p:nvSpPr>
        <p:spPr>
          <a:xfrm>
            <a:off x="2127765" y="3318694"/>
            <a:ext cx="8705647" cy="1126685"/>
          </a:xfrm>
          <a:custGeom>
            <a:avLst/>
            <a:gdLst>
              <a:gd name="connsiteX0" fmla="*/ 0 w 8705647"/>
              <a:gd name="connsiteY0" fmla="*/ 0 h 1126685"/>
              <a:gd name="connsiteX1" fmla="*/ 8705647 w 8705647"/>
              <a:gd name="connsiteY1" fmla="*/ 0 h 1126685"/>
              <a:gd name="connsiteX2" fmla="*/ 8705647 w 8705647"/>
              <a:gd name="connsiteY2" fmla="*/ 1126685 h 1126685"/>
              <a:gd name="connsiteX3" fmla="*/ 0 w 8705647"/>
              <a:gd name="connsiteY3" fmla="*/ 1126685 h 1126685"/>
              <a:gd name="connsiteX4" fmla="*/ 0 w 870564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647" h="1126685">
                <a:moveTo>
                  <a:pt x="0" y="0"/>
                </a:moveTo>
                <a:lnTo>
                  <a:pt x="8705647" y="0"/>
                </a:lnTo>
                <a:lnTo>
                  <a:pt x="870564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TIA Liaisons and Appeals Process: </a:t>
            </a:r>
            <a:r>
              <a:rPr lang="en-US" sz="2400" kern="1200">
                <a:solidFill>
                  <a:schemeClr val="tx1"/>
                </a:solidFill>
              </a:rPr>
              <a:t>campus-level/district-level point of contact for teachers, structured internal appeals process for discrepancies.</a:t>
            </a:r>
          </a:p>
        </p:txBody>
      </p:sp>
      <p:sp>
        <p:nvSpPr>
          <p:cNvPr id="23" name="Oval 22">
            <a:extLst>
              <a:ext uri="{FF2B5EF4-FFF2-40B4-BE49-F238E27FC236}">
                <a16:creationId xmlns:a16="http://schemas.microsoft.com/office/drawing/2014/main" id="{285952DC-8918-835E-CBC0-45ABB5E9BE1A}"/>
              </a:ext>
            </a:extLst>
          </p:cNvPr>
          <p:cNvSpPr/>
          <p:nvPr/>
        </p:nvSpPr>
        <p:spPr>
          <a:xfrm>
            <a:off x="1423586" y="3177858"/>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5BFA8D98-BF21-17D7-CCA3-338CFF9005F1}"/>
              </a:ext>
            </a:extLst>
          </p:cNvPr>
          <p:cNvSpPr/>
          <p:nvPr/>
        </p:nvSpPr>
        <p:spPr>
          <a:xfrm>
            <a:off x="1718214" y="5008722"/>
            <a:ext cx="9115197" cy="1126685"/>
          </a:xfrm>
          <a:custGeom>
            <a:avLst/>
            <a:gdLst>
              <a:gd name="connsiteX0" fmla="*/ 0 w 9115197"/>
              <a:gd name="connsiteY0" fmla="*/ 0 h 1126685"/>
              <a:gd name="connsiteX1" fmla="*/ 9115197 w 9115197"/>
              <a:gd name="connsiteY1" fmla="*/ 0 h 1126685"/>
              <a:gd name="connsiteX2" fmla="*/ 9115197 w 9115197"/>
              <a:gd name="connsiteY2" fmla="*/ 1126685 h 1126685"/>
              <a:gd name="connsiteX3" fmla="*/ 0 w 9115197"/>
              <a:gd name="connsiteY3" fmla="*/ 1126685 h 1126685"/>
              <a:gd name="connsiteX4" fmla="*/ 0 w 911519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197" h="1126685">
                <a:moveTo>
                  <a:pt x="0" y="0"/>
                </a:moveTo>
                <a:lnTo>
                  <a:pt x="9115197" y="0"/>
                </a:lnTo>
                <a:lnTo>
                  <a:pt x="911519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Teacher Log-ins: </a:t>
            </a:r>
            <a:r>
              <a:rPr lang="en-US" sz="2400" kern="1200">
                <a:solidFill>
                  <a:schemeClr val="tx1"/>
                </a:solidFill>
              </a:rPr>
              <a:t>if using third party data warehouse, train teachers in accessing their data, tracking student growth.</a:t>
            </a:r>
          </a:p>
        </p:txBody>
      </p:sp>
      <p:sp>
        <p:nvSpPr>
          <p:cNvPr id="25" name="Oval 24">
            <a:extLst>
              <a:ext uri="{FF2B5EF4-FFF2-40B4-BE49-F238E27FC236}">
                <a16:creationId xmlns:a16="http://schemas.microsoft.com/office/drawing/2014/main" id="{222563F1-8E3A-135E-4A32-83F7D593F640}"/>
              </a:ext>
            </a:extLst>
          </p:cNvPr>
          <p:cNvSpPr/>
          <p:nvPr/>
        </p:nvSpPr>
        <p:spPr>
          <a:xfrm>
            <a:off x="1014036" y="4867886"/>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Picture 8" descr="A pen and check boxes with check marks&#10;&#10;Description automatically generated">
            <a:extLst>
              <a:ext uri="{FF2B5EF4-FFF2-40B4-BE49-F238E27FC236}">
                <a16:creationId xmlns:a16="http://schemas.microsoft.com/office/drawing/2014/main" id="{E8995F04-9CB5-00A6-41E1-EE44E200A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100" y="1754617"/>
            <a:ext cx="751974" cy="900967"/>
          </a:xfrm>
          <a:prstGeom prst="rect">
            <a:avLst/>
          </a:prstGeom>
        </p:spPr>
      </p:pic>
      <p:pic>
        <p:nvPicPr>
          <p:cNvPr id="13" name="Picture 12">
            <a:extLst>
              <a:ext uri="{FF2B5EF4-FFF2-40B4-BE49-F238E27FC236}">
                <a16:creationId xmlns:a16="http://schemas.microsoft.com/office/drawing/2014/main" id="{0D480765-A1DE-C60D-6618-3598B238D284}"/>
              </a:ext>
            </a:extLst>
          </p:cNvPr>
          <p:cNvPicPr>
            <a:picLocks noChangeAspect="1"/>
          </p:cNvPicPr>
          <p:nvPr/>
        </p:nvPicPr>
        <p:blipFill>
          <a:blip r:embed="rId4"/>
          <a:stretch>
            <a:fillRect/>
          </a:stretch>
        </p:blipFill>
        <p:spPr>
          <a:xfrm>
            <a:off x="1254110" y="5152858"/>
            <a:ext cx="930964" cy="930964"/>
          </a:xfrm>
          <a:prstGeom prst="rect">
            <a:avLst/>
          </a:prstGeom>
        </p:spPr>
      </p:pic>
      <p:pic>
        <p:nvPicPr>
          <p:cNvPr id="17" name="Picture 16">
            <a:extLst>
              <a:ext uri="{FF2B5EF4-FFF2-40B4-BE49-F238E27FC236}">
                <a16:creationId xmlns:a16="http://schemas.microsoft.com/office/drawing/2014/main" id="{E786AE84-8993-0061-6660-28E0A446E064}"/>
              </a:ext>
            </a:extLst>
          </p:cNvPr>
          <p:cNvPicPr>
            <a:picLocks noChangeAspect="1"/>
          </p:cNvPicPr>
          <p:nvPr/>
        </p:nvPicPr>
        <p:blipFill>
          <a:blip r:embed="rId5"/>
          <a:stretch>
            <a:fillRect/>
          </a:stretch>
        </p:blipFill>
        <p:spPr>
          <a:xfrm>
            <a:off x="1724799" y="3465984"/>
            <a:ext cx="779861" cy="779861"/>
          </a:xfrm>
          <a:prstGeom prst="rect">
            <a:avLst/>
          </a:prstGeom>
        </p:spPr>
      </p:pic>
    </p:spTree>
    <p:extLst>
      <p:ext uri="{BB962C8B-B14F-4D97-AF65-F5344CB8AC3E}">
        <p14:creationId xmlns:p14="http://schemas.microsoft.com/office/powerpoint/2010/main" val="2840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DA71-E446-331A-BA2D-342084886AD4}"/>
              </a:ext>
            </a:extLst>
          </p:cNvPr>
          <p:cNvSpPr>
            <a:spLocks noGrp="1"/>
          </p:cNvSpPr>
          <p:nvPr>
            <p:ph type="title"/>
          </p:nvPr>
        </p:nvSpPr>
        <p:spPr/>
        <p:txBody>
          <a:bodyPr/>
          <a:lstStyle/>
          <a:p>
            <a:r>
              <a:rPr lang="en-US"/>
              <a:t>Example 1</a:t>
            </a:r>
          </a:p>
        </p:txBody>
      </p:sp>
      <p:sp>
        <p:nvSpPr>
          <p:cNvPr id="3" name="Content Placeholder 2">
            <a:extLst>
              <a:ext uri="{FF2B5EF4-FFF2-40B4-BE49-F238E27FC236}">
                <a16:creationId xmlns:a16="http://schemas.microsoft.com/office/drawing/2014/main" id="{CCEF4BDF-F412-3A42-BF15-800C85C1A445}"/>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35CCF591-C98F-FB04-1003-8DB0DCCEA6F9}"/>
              </a:ext>
            </a:extLst>
          </p:cNvPr>
          <p:cNvGrpSpPr/>
          <p:nvPr/>
        </p:nvGrpSpPr>
        <p:grpSpPr>
          <a:xfrm>
            <a:off x="1389822" y="1252332"/>
            <a:ext cx="9421262" cy="4984009"/>
            <a:chOff x="2913875" y="2140759"/>
            <a:chExt cx="8325209" cy="4122355"/>
          </a:xfrm>
        </p:grpSpPr>
        <p:pic>
          <p:nvPicPr>
            <p:cNvPr id="5" name="Picture 4">
              <a:extLst>
                <a:ext uri="{FF2B5EF4-FFF2-40B4-BE49-F238E27FC236}">
                  <a16:creationId xmlns:a16="http://schemas.microsoft.com/office/drawing/2014/main" id="{9F00768E-A67D-5C0C-65DC-E16372F30414}"/>
                </a:ext>
              </a:extLst>
            </p:cNvPr>
            <p:cNvPicPr>
              <a:picLocks noChangeAspect="1"/>
            </p:cNvPicPr>
            <p:nvPr/>
          </p:nvPicPr>
          <p:blipFill>
            <a:blip r:embed="rId3"/>
            <a:stretch>
              <a:fillRect/>
            </a:stretch>
          </p:blipFill>
          <p:spPr>
            <a:xfrm>
              <a:off x="2913875" y="2140759"/>
              <a:ext cx="8316427" cy="4120920"/>
            </a:xfrm>
            <a:prstGeom prst="rect">
              <a:avLst/>
            </a:prstGeom>
            <a:ln w="38100">
              <a:solidFill>
                <a:schemeClr val="accent1"/>
              </a:solidFill>
            </a:ln>
          </p:spPr>
        </p:pic>
        <p:sp>
          <p:nvSpPr>
            <p:cNvPr id="6" name="TextBox 5">
              <a:extLst>
                <a:ext uri="{FF2B5EF4-FFF2-40B4-BE49-F238E27FC236}">
                  <a16:creationId xmlns:a16="http://schemas.microsoft.com/office/drawing/2014/main" id="{A4AB5ED3-5AFF-FF6E-DB4A-EAA879916928}"/>
                </a:ext>
              </a:extLst>
            </p:cNvPr>
            <p:cNvSpPr txBox="1"/>
            <p:nvPr/>
          </p:nvSpPr>
          <p:spPr>
            <a:xfrm>
              <a:off x="8545132" y="6034004"/>
              <a:ext cx="2693952" cy="229110"/>
            </a:xfrm>
            <a:prstGeom prst="rect">
              <a:avLst/>
            </a:prstGeom>
            <a:solidFill>
              <a:schemeClr val="bg1"/>
            </a:solidFill>
            <a:ln>
              <a:solidFill>
                <a:schemeClr val="accent1"/>
              </a:solidFill>
            </a:ln>
          </p:spPr>
          <p:txBody>
            <a:bodyPr wrap="square" rtlCol="0">
              <a:spAutoFit/>
            </a:bodyPr>
            <a:lstStyle/>
            <a:p>
              <a:r>
                <a:rPr lang="en-US" sz="1200"/>
                <a:t>Source: Crowley ISD TIA Employee Handbook</a:t>
              </a:r>
            </a:p>
          </p:txBody>
        </p:sp>
      </p:grpSp>
      <p:sp>
        <p:nvSpPr>
          <p:cNvPr id="9" name="TextBox 8">
            <a:extLst>
              <a:ext uri="{FF2B5EF4-FFF2-40B4-BE49-F238E27FC236}">
                <a16:creationId xmlns:a16="http://schemas.microsoft.com/office/drawing/2014/main" id="{A772E537-7467-0EB5-33F8-8F7FB6C77C38}"/>
              </a:ext>
            </a:extLst>
          </p:cNvPr>
          <p:cNvSpPr txBox="1"/>
          <p:nvPr/>
        </p:nvSpPr>
        <p:spPr>
          <a:xfrm>
            <a:off x="782138" y="7599543"/>
            <a:ext cx="2435087" cy="276999"/>
          </a:xfrm>
          <a:prstGeom prst="rect">
            <a:avLst/>
          </a:prstGeom>
          <a:noFill/>
          <a:ln>
            <a:solidFill>
              <a:schemeClr val="accent1"/>
            </a:solidFill>
          </a:ln>
        </p:spPr>
        <p:txBody>
          <a:bodyPr wrap="square" rtlCol="0">
            <a:spAutoFit/>
          </a:bodyPr>
          <a:lstStyle/>
          <a:p>
            <a:r>
              <a:rPr lang="en-US" sz="1200"/>
              <a:t>Source: Waco ISD HR Website</a:t>
            </a:r>
          </a:p>
        </p:txBody>
      </p:sp>
      <p:sp>
        <p:nvSpPr>
          <p:cNvPr id="12" name="Rectangle 11">
            <a:extLst>
              <a:ext uri="{FF2B5EF4-FFF2-40B4-BE49-F238E27FC236}">
                <a16:creationId xmlns:a16="http://schemas.microsoft.com/office/drawing/2014/main" id="{9DC2243A-C907-129B-3348-B2668392D682}"/>
              </a:ext>
            </a:extLst>
          </p:cNvPr>
          <p:cNvSpPr/>
          <p:nvPr/>
        </p:nvSpPr>
        <p:spPr>
          <a:xfrm>
            <a:off x="2152287" y="5453202"/>
            <a:ext cx="7935929" cy="4465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6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A6F8-3F07-EB36-B7EF-07C5A0288147}"/>
              </a:ext>
            </a:extLst>
          </p:cNvPr>
          <p:cNvSpPr>
            <a:spLocks noGrp="1"/>
          </p:cNvSpPr>
          <p:nvPr>
            <p:ph type="title"/>
          </p:nvPr>
        </p:nvSpPr>
        <p:spPr/>
        <p:txBody>
          <a:bodyPr/>
          <a:lstStyle/>
          <a:p>
            <a:r>
              <a:rPr lang="en-US"/>
              <a:t>Example 2</a:t>
            </a:r>
          </a:p>
        </p:txBody>
      </p:sp>
      <p:sp>
        <p:nvSpPr>
          <p:cNvPr id="3" name="Content Placeholder 2">
            <a:extLst>
              <a:ext uri="{FF2B5EF4-FFF2-40B4-BE49-F238E27FC236}">
                <a16:creationId xmlns:a16="http://schemas.microsoft.com/office/drawing/2014/main" id="{42D294CF-EAF5-1F05-3F7A-B5FBBDE0005C}"/>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4E27A044-01B4-203C-4E69-F20231846ECA}"/>
              </a:ext>
            </a:extLst>
          </p:cNvPr>
          <p:cNvGrpSpPr/>
          <p:nvPr/>
        </p:nvGrpSpPr>
        <p:grpSpPr>
          <a:xfrm>
            <a:off x="2011083" y="1232454"/>
            <a:ext cx="8159894" cy="5302102"/>
            <a:chOff x="2011083" y="1232454"/>
            <a:chExt cx="8159894" cy="5302102"/>
          </a:xfrm>
        </p:grpSpPr>
        <p:pic>
          <p:nvPicPr>
            <p:cNvPr id="4" name="Picture 3">
              <a:extLst>
                <a:ext uri="{FF2B5EF4-FFF2-40B4-BE49-F238E27FC236}">
                  <a16:creationId xmlns:a16="http://schemas.microsoft.com/office/drawing/2014/main" id="{1ABB06C7-C60E-09EE-BD67-C39F5F22F897}"/>
                </a:ext>
              </a:extLst>
            </p:cNvPr>
            <p:cNvPicPr>
              <a:picLocks noChangeAspect="1"/>
            </p:cNvPicPr>
            <p:nvPr/>
          </p:nvPicPr>
          <p:blipFill>
            <a:blip r:embed="rId3"/>
            <a:stretch>
              <a:fillRect/>
            </a:stretch>
          </p:blipFill>
          <p:spPr>
            <a:xfrm>
              <a:off x="2021022" y="1232454"/>
              <a:ext cx="8149955" cy="5268420"/>
            </a:xfrm>
            <a:prstGeom prst="rect">
              <a:avLst/>
            </a:prstGeom>
            <a:ln w="38100">
              <a:solidFill>
                <a:schemeClr val="accent1"/>
              </a:solidFill>
            </a:ln>
          </p:spPr>
        </p:pic>
        <p:sp>
          <p:nvSpPr>
            <p:cNvPr id="5" name="TextBox 4">
              <a:extLst>
                <a:ext uri="{FF2B5EF4-FFF2-40B4-BE49-F238E27FC236}">
                  <a16:creationId xmlns:a16="http://schemas.microsoft.com/office/drawing/2014/main" id="{BE2079EA-E6E5-4B8D-2F09-CC51FEB3046C}"/>
                </a:ext>
              </a:extLst>
            </p:cNvPr>
            <p:cNvSpPr txBox="1"/>
            <p:nvPr/>
          </p:nvSpPr>
          <p:spPr>
            <a:xfrm>
              <a:off x="2011083" y="6257557"/>
              <a:ext cx="2030766" cy="276999"/>
            </a:xfrm>
            <a:prstGeom prst="rect">
              <a:avLst/>
            </a:prstGeom>
            <a:noFill/>
            <a:ln>
              <a:solidFill>
                <a:schemeClr val="accent1"/>
              </a:solidFill>
            </a:ln>
          </p:spPr>
          <p:txBody>
            <a:bodyPr wrap="square" rtlCol="0">
              <a:spAutoFit/>
            </a:bodyPr>
            <a:lstStyle/>
            <a:p>
              <a:r>
                <a:rPr lang="en-US" sz="1200"/>
                <a:t>Source: Waco ISD HR Website</a:t>
              </a:r>
            </a:p>
          </p:txBody>
        </p:sp>
      </p:grpSp>
    </p:spTree>
    <p:extLst>
      <p:ext uri="{BB962C8B-B14F-4D97-AF65-F5344CB8AC3E}">
        <p14:creationId xmlns:p14="http://schemas.microsoft.com/office/powerpoint/2010/main" val="251963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0E7D-0C12-07EF-3969-B80231783E50}"/>
              </a:ext>
            </a:extLst>
          </p:cNvPr>
          <p:cNvSpPr>
            <a:spLocks noGrp="1"/>
          </p:cNvSpPr>
          <p:nvPr>
            <p:ph type="title"/>
          </p:nvPr>
        </p:nvSpPr>
        <p:spPr/>
        <p:txBody>
          <a:bodyPr/>
          <a:lstStyle/>
          <a:p>
            <a:r>
              <a:rPr lang="en-US"/>
              <a:t>District Testimonial</a:t>
            </a:r>
          </a:p>
        </p:txBody>
      </p:sp>
      <p:sp>
        <p:nvSpPr>
          <p:cNvPr id="3" name="Text Placeholder 2">
            <a:extLst>
              <a:ext uri="{FF2B5EF4-FFF2-40B4-BE49-F238E27FC236}">
                <a16:creationId xmlns:a16="http://schemas.microsoft.com/office/drawing/2014/main" id="{63401884-1669-2CD3-1F8E-1D4FA7536CAB}"/>
              </a:ext>
            </a:extLst>
          </p:cNvPr>
          <p:cNvSpPr>
            <a:spLocks noGrp="1"/>
          </p:cNvSpPr>
          <p:nvPr>
            <p:ph type="body" sz="half" idx="2"/>
          </p:nvPr>
        </p:nvSpPr>
        <p:spPr>
          <a:xfrm>
            <a:off x="399394" y="1397726"/>
            <a:ext cx="4372631" cy="5197828"/>
          </a:xfrm>
        </p:spPr>
        <p:txBody>
          <a:bodyPr>
            <a:normAutofit fontScale="62500" lnSpcReduction="20000"/>
          </a:bodyPr>
          <a:lstStyle/>
          <a:p>
            <a:r>
              <a:rPr lang="en-US"/>
              <a:t>“The first TIA Scorecard was issued without a data warehouse for student growth and T-TESS, so the initial scorecard was a surprise for most teachers. The following year, we implemented the data warehouse, and it made a significant difference in teachers using their data throughout the school year to make adjustments and grow professionally.” </a:t>
            </a:r>
          </a:p>
          <a:p>
            <a:r>
              <a:rPr lang="en-US"/>
              <a:t>- Waco ISD</a:t>
            </a:r>
          </a:p>
        </p:txBody>
      </p:sp>
      <p:pic>
        <p:nvPicPr>
          <p:cNvPr id="6" name="Content Placeholder 5" descr="A group of people holding a check&#10;&#10;Description automatically generated with low confidence">
            <a:extLst>
              <a:ext uri="{FF2B5EF4-FFF2-40B4-BE49-F238E27FC236}">
                <a16:creationId xmlns:a16="http://schemas.microsoft.com/office/drawing/2014/main" id="{35C66DFA-0B1F-0FF8-ABD3-8782036C7F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431080"/>
            <a:ext cx="6589712" cy="4395890"/>
          </a:xfrm>
        </p:spPr>
      </p:pic>
    </p:spTree>
    <p:extLst>
      <p:ext uri="{BB962C8B-B14F-4D97-AF65-F5344CB8AC3E}">
        <p14:creationId xmlns:p14="http://schemas.microsoft.com/office/powerpoint/2010/main" val="3975794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6CAA7-865C-2A99-6FEA-FFD77916768F}"/>
              </a:ext>
            </a:extLst>
          </p:cNvPr>
          <p:cNvSpPr>
            <a:spLocks noGrp="1"/>
          </p:cNvSpPr>
          <p:nvPr>
            <p:ph type="title"/>
          </p:nvPr>
        </p:nvSpPr>
        <p:spPr/>
        <p:txBody>
          <a:bodyPr/>
          <a:lstStyle/>
          <a:p>
            <a:r>
              <a:rPr lang="en-US"/>
              <a:t>Planning Guide</a:t>
            </a:r>
          </a:p>
        </p:txBody>
      </p:sp>
      <p:pic>
        <p:nvPicPr>
          <p:cNvPr id="3" name="Picture 2">
            <a:extLst>
              <a:ext uri="{FF2B5EF4-FFF2-40B4-BE49-F238E27FC236}">
                <a16:creationId xmlns:a16="http://schemas.microsoft.com/office/drawing/2014/main" id="{92791E05-98F1-A6F2-B91B-485B05E76421}"/>
              </a:ext>
            </a:extLst>
          </p:cNvPr>
          <p:cNvPicPr>
            <a:picLocks noChangeAspect="1"/>
          </p:cNvPicPr>
          <p:nvPr/>
        </p:nvPicPr>
        <p:blipFill>
          <a:blip r:embed="rId3"/>
          <a:stretch>
            <a:fillRect/>
          </a:stretch>
        </p:blipFill>
        <p:spPr>
          <a:xfrm>
            <a:off x="2589093" y="1170970"/>
            <a:ext cx="7013814" cy="5408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37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several paper notes with a pen&#10;&#10;Description automatically generated">
            <a:extLst>
              <a:ext uri="{FF2B5EF4-FFF2-40B4-BE49-F238E27FC236}">
                <a16:creationId xmlns:a16="http://schemas.microsoft.com/office/drawing/2014/main" id="{D0653AE0-6764-D65F-6D69-4CAF5C1219DF}"/>
              </a:ext>
            </a:extLst>
          </p:cNvPr>
          <p:cNvPicPr>
            <a:picLocks noChangeAspect="1"/>
          </p:cNvPicPr>
          <p:nvPr/>
        </p:nvPicPr>
        <p:blipFill rotWithShape="1">
          <a:blip r:embed="rId3">
            <a:extLst>
              <a:ext uri="{28A0092B-C50C-407E-A947-70E740481C1C}">
                <a14:useLocalDpi xmlns:a14="http://schemas.microsoft.com/office/drawing/2010/main" val="0"/>
              </a:ext>
            </a:extLst>
          </a:blip>
          <a:srcRect t="26066" r="3441" b="19265"/>
          <a:stretch/>
        </p:blipFill>
        <p:spPr>
          <a:xfrm>
            <a:off x="4105563" y="1"/>
            <a:ext cx="8086438" cy="6858000"/>
          </a:xfrm>
          <a:prstGeom prst="rect">
            <a:avLst/>
          </a:prstGeom>
        </p:spPr>
      </p:pic>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399393" y="278467"/>
            <a:ext cx="3272275" cy="6248942"/>
          </a:xfrm>
        </p:spPr>
        <p:txBody>
          <a:bodyPr/>
          <a:lstStyle/>
          <a:p>
            <a:pPr algn="ctr"/>
            <a:r>
              <a:rPr lang="en-US" sz="2800"/>
              <a:t>Activity</a:t>
            </a:r>
            <a:br>
              <a:rPr lang="en-US" sz="2400" b="0"/>
            </a:br>
            <a:br>
              <a:rPr lang="en-US" sz="2400" b="0"/>
            </a:br>
            <a:r>
              <a:rPr lang="en-US" sz="2000" b="0"/>
              <a:t>1) Open Planning Guide and download to your computer.</a:t>
            </a:r>
            <a:br>
              <a:rPr lang="en-US" sz="2000" b="0"/>
            </a:br>
            <a:br>
              <a:rPr lang="en-US" sz="2000" b="0"/>
            </a:br>
            <a:r>
              <a:rPr lang="en-US" sz="2000" b="0"/>
              <a:t>2) Pick one Success Factor to begin planning around.</a:t>
            </a:r>
            <a:br>
              <a:rPr lang="en-US" sz="2000" b="0"/>
            </a:br>
            <a:br>
              <a:rPr lang="en-US" sz="2000" b="0"/>
            </a:br>
            <a:r>
              <a:rPr lang="en-US" sz="2000" b="0"/>
              <a:t>3) </a:t>
            </a:r>
            <a:r>
              <a:rPr lang="en-US" sz="2000"/>
              <a:t>5-minute solo work time </a:t>
            </a:r>
            <a:r>
              <a:rPr lang="en-US" sz="2000" b="0"/>
              <a:t>to start taking notes within the document.</a:t>
            </a:r>
            <a:endParaRPr lang="en-US" sz="2400" b="0"/>
          </a:p>
        </p:txBody>
      </p:sp>
    </p:spTree>
    <p:extLst>
      <p:ext uri="{BB962C8B-B14F-4D97-AF65-F5344CB8AC3E}">
        <p14:creationId xmlns:p14="http://schemas.microsoft.com/office/powerpoint/2010/main" val="74264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D48D67A5-EC23-B1A2-87E5-91F665156C7E}"/>
              </a:ext>
            </a:extLst>
          </p:cNvPr>
          <p:cNvPicPr>
            <a:picLocks noChangeAspect="1"/>
          </p:cNvPicPr>
          <p:nvPr/>
        </p:nvPicPr>
        <p:blipFill rotWithShape="1">
          <a:blip r:embed="rId3">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47018" y="304529"/>
            <a:ext cx="3272275" cy="6248942"/>
          </a:xfrm>
        </p:spPr>
        <p:txBody>
          <a:bodyPr/>
          <a:lstStyle/>
          <a:p>
            <a:pPr algn="ctr"/>
            <a:r>
              <a:rPr lang="en-US" sz="2800"/>
              <a:t>Break out Room</a:t>
            </a:r>
            <a:br>
              <a:rPr lang="en-US" sz="2400"/>
            </a:br>
            <a:br>
              <a:rPr lang="en-US" sz="2400"/>
            </a:br>
            <a:r>
              <a:rPr lang="en-US" sz="2000"/>
              <a:t>10-minute Break-Out </a:t>
            </a:r>
            <a:r>
              <a:rPr lang="en-US" sz="2000" b="0"/>
              <a:t>room to discuss your plans and next steps to capture data. </a:t>
            </a:r>
            <a:br>
              <a:rPr lang="en-US" sz="2000" b="0"/>
            </a:br>
            <a:br>
              <a:rPr lang="en-US" sz="1600"/>
            </a:br>
            <a:endParaRPr lang="en-US" sz="1600"/>
          </a:p>
        </p:txBody>
      </p:sp>
    </p:spTree>
    <p:extLst>
      <p:ext uri="{BB962C8B-B14F-4D97-AF65-F5344CB8AC3E}">
        <p14:creationId xmlns:p14="http://schemas.microsoft.com/office/powerpoint/2010/main" val="3982582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utting their hands together&#10;&#10;Description automatically generated">
            <a:extLst>
              <a:ext uri="{FF2B5EF4-FFF2-40B4-BE49-F238E27FC236}">
                <a16:creationId xmlns:a16="http://schemas.microsoft.com/office/drawing/2014/main" id="{A11D2360-BBEA-D9F8-0CFD-31BCC0E4508C}"/>
              </a:ext>
            </a:extLst>
          </p:cNvPr>
          <p:cNvPicPr>
            <a:picLocks noChangeAspect="1"/>
          </p:cNvPicPr>
          <p:nvPr/>
        </p:nvPicPr>
        <p:blipFill rotWithShape="1">
          <a:blip r:embed="rId3">
            <a:extLst>
              <a:ext uri="{28A0092B-C50C-407E-A947-70E740481C1C}">
                <a14:useLocalDpi xmlns:a14="http://schemas.microsoft.com/office/drawing/2010/main" val="0"/>
              </a:ext>
            </a:extLst>
          </a:blip>
          <a:srcRect r="12007"/>
          <a:stretch/>
        </p:blipFill>
        <p:spPr>
          <a:xfrm>
            <a:off x="3140242" y="0"/>
            <a:ext cx="9051758" cy="6858000"/>
          </a:xfrm>
          <a:prstGeom prst="rect">
            <a:avLst/>
          </a:prstGeom>
        </p:spPr>
      </p:pic>
      <p:sp>
        <p:nvSpPr>
          <p:cNvPr id="7" name="Rectangle 6">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47018" y="304529"/>
            <a:ext cx="3272275" cy="6248942"/>
          </a:xfrm>
        </p:spPr>
        <p:txBody>
          <a:bodyPr/>
          <a:lstStyle/>
          <a:p>
            <a:pPr algn="ctr"/>
            <a:r>
              <a:rPr lang="en-US" sz="2800"/>
              <a:t>Share Out</a:t>
            </a:r>
            <a:br>
              <a:rPr lang="en-US" sz="2400"/>
            </a:br>
            <a:br>
              <a:rPr lang="en-US" sz="2000" b="0"/>
            </a:br>
            <a:br>
              <a:rPr lang="en-US" sz="2000" b="0"/>
            </a:br>
            <a:r>
              <a:rPr lang="en-US" sz="2000" b="0"/>
              <a:t>What was something you heard or shared in your Break-Out room that was an “A-ha” moment regarding planning for your Data Capture year?</a:t>
            </a:r>
            <a:br>
              <a:rPr lang="en-US" sz="2000" b="0"/>
            </a:br>
            <a:br>
              <a:rPr lang="en-US" sz="2000" b="0"/>
            </a:br>
            <a:r>
              <a:rPr lang="en-US" sz="2000" b="0"/>
              <a:t>Come off mute to share or drop in the chat.</a:t>
            </a:r>
            <a:br>
              <a:rPr lang="en-US" sz="1600"/>
            </a:br>
            <a:endParaRPr lang="en-US" sz="1600"/>
          </a:p>
        </p:txBody>
      </p:sp>
    </p:spTree>
    <p:extLst>
      <p:ext uri="{BB962C8B-B14F-4D97-AF65-F5344CB8AC3E}">
        <p14:creationId xmlns:p14="http://schemas.microsoft.com/office/powerpoint/2010/main" val="163773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503E-3797-7DE1-9A43-D1AADB45AA72}"/>
              </a:ext>
            </a:extLst>
          </p:cNvPr>
          <p:cNvSpPr>
            <a:spLocks noGrp="1"/>
          </p:cNvSpPr>
          <p:nvPr>
            <p:ph type="ctrTitle"/>
          </p:nvPr>
        </p:nvSpPr>
        <p:spPr/>
        <p:txBody>
          <a:bodyPr>
            <a:normAutofit fontScale="90000"/>
          </a:bodyPr>
          <a:lstStyle/>
          <a:p>
            <a:r>
              <a:rPr lang="en-US"/>
              <a:t>Best Practices for Implementing Your Local Designation System</a:t>
            </a:r>
          </a:p>
        </p:txBody>
      </p:sp>
    </p:spTree>
    <p:extLst>
      <p:ext uri="{BB962C8B-B14F-4D97-AF65-F5344CB8AC3E}">
        <p14:creationId xmlns:p14="http://schemas.microsoft.com/office/powerpoint/2010/main" val="576484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C21E5D-DA60-2D3F-9387-F3D30F5696A6}"/>
              </a:ext>
              <a:ext uri="{C183D7F6-B498-43B3-948B-1728B52AA6E4}">
                <adec:decorative xmlns:adec="http://schemas.microsoft.com/office/drawing/2017/decorative" val="1"/>
              </a:ext>
            </a:extLst>
          </p:cNvPr>
          <p:cNvSpPr/>
          <p:nvPr/>
        </p:nvSpPr>
        <p:spPr>
          <a:xfrm>
            <a:off x="-11282" y="8003"/>
            <a:ext cx="9688682" cy="107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D9A7F6E0-A68C-8110-0E4D-786B75741179}"/>
              </a:ext>
            </a:extLst>
          </p:cNvPr>
          <p:cNvSpPr>
            <a:spLocks noGrp="1"/>
          </p:cNvSpPr>
          <p:nvPr>
            <p:ph type="title"/>
          </p:nvPr>
        </p:nvSpPr>
        <p:spPr>
          <a:xfrm>
            <a:off x="0" y="26332"/>
            <a:ext cx="9231378" cy="1296239"/>
          </a:xfrm>
        </p:spPr>
        <p:txBody>
          <a:bodyPr>
            <a:normAutofit/>
          </a:bodyPr>
          <a:lstStyle/>
          <a:p>
            <a:r>
              <a:rPr lang="en-US">
                <a:solidFill>
                  <a:schemeClr val="accent1"/>
                </a:solidFill>
              </a:rPr>
              <a:t>Best Practices in Teacher Observation</a:t>
            </a:r>
          </a:p>
        </p:txBody>
      </p:sp>
      <p:sp>
        <p:nvSpPr>
          <p:cNvPr id="4" name="Rectangle 3">
            <a:extLst>
              <a:ext uri="{FF2B5EF4-FFF2-40B4-BE49-F238E27FC236}">
                <a16:creationId xmlns:a16="http://schemas.microsoft.com/office/drawing/2014/main" id="{448DCCB7-D536-2919-48D0-3985336A846B}"/>
              </a:ext>
            </a:extLst>
          </p:cNvPr>
          <p:cNvSpPr/>
          <p:nvPr/>
        </p:nvSpPr>
        <p:spPr>
          <a:xfrm>
            <a:off x="-11282" y="1791461"/>
            <a:ext cx="2409825" cy="16375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b="1"/>
              <a:t>Schedule Appraisal Trainings</a:t>
            </a:r>
          </a:p>
          <a:p>
            <a:endParaRPr lang="en-US"/>
          </a:p>
        </p:txBody>
      </p:sp>
      <p:sp>
        <p:nvSpPr>
          <p:cNvPr id="5" name="Rectangle 4">
            <a:extLst>
              <a:ext uri="{FF2B5EF4-FFF2-40B4-BE49-F238E27FC236}">
                <a16:creationId xmlns:a16="http://schemas.microsoft.com/office/drawing/2014/main" id="{B594B109-8A1D-DEE2-20AC-9E97A4029EC5}"/>
              </a:ext>
            </a:extLst>
          </p:cNvPr>
          <p:cNvSpPr/>
          <p:nvPr/>
        </p:nvSpPr>
        <p:spPr>
          <a:xfrm>
            <a:off x="2398543" y="1791460"/>
            <a:ext cx="2369967" cy="16375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b="1"/>
              <a:t>Calibration Protocols</a:t>
            </a:r>
          </a:p>
          <a:p>
            <a:pPr algn="ctr"/>
            <a:endParaRPr lang="en-US" sz="1600"/>
          </a:p>
        </p:txBody>
      </p:sp>
      <p:sp>
        <p:nvSpPr>
          <p:cNvPr id="6" name="Rectangle 5">
            <a:extLst>
              <a:ext uri="{FF2B5EF4-FFF2-40B4-BE49-F238E27FC236}">
                <a16:creationId xmlns:a16="http://schemas.microsoft.com/office/drawing/2014/main" id="{FE4706A4-6B8A-0115-7426-762070EB03EE}"/>
              </a:ext>
            </a:extLst>
          </p:cNvPr>
          <p:cNvSpPr/>
          <p:nvPr/>
        </p:nvSpPr>
        <p:spPr>
          <a:xfrm>
            <a:off x="4768510" y="1791460"/>
            <a:ext cx="2487783" cy="16375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b="1"/>
              <a:t>Observation and Feedback Expectations</a:t>
            </a:r>
          </a:p>
          <a:p>
            <a:pPr algn="ctr"/>
            <a:endParaRPr lang="en-US"/>
          </a:p>
        </p:txBody>
      </p:sp>
      <p:sp>
        <p:nvSpPr>
          <p:cNvPr id="7" name="Rectangle 6">
            <a:extLst>
              <a:ext uri="{FF2B5EF4-FFF2-40B4-BE49-F238E27FC236}">
                <a16:creationId xmlns:a16="http://schemas.microsoft.com/office/drawing/2014/main" id="{AA55D622-46E1-CAA3-4962-8D6D19010136}"/>
              </a:ext>
            </a:extLst>
          </p:cNvPr>
          <p:cNvSpPr/>
          <p:nvPr/>
        </p:nvSpPr>
        <p:spPr>
          <a:xfrm>
            <a:off x="7256293" y="1791460"/>
            <a:ext cx="2333244" cy="16375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b="1"/>
              <a:t>Analyze Observation Trends for Skew</a:t>
            </a:r>
            <a:endParaRPr lang="en-US"/>
          </a:p>
        </p:txBody>
      </p:sp>
      <p:sp>
        <p:nvSpPr>
          <p:cNvPr id="8" name="Rectangle 7">
            <a:extLst>
              <a:ext uri="{FF2B5EF4-FFF2-40B4-BE49-F238E27FC236}">
                <a16:creationId xmlns:a16="http://schemas.microsoft.com/office/drawing/2014/main" id="{BCBCE0A4-8105-479F-DEB3-04506FC908CD}"/>
              </a:ext>
            </a:extLst>
          </p:cNvPr>
          <p:cNvSpPr/>
          <p:nvPr/>
        </p:nvSpPr>
        <p:spPr>
          <a:xfrm>
            <a:off x="9600819" y="1791461"/>
            <a:ext cx="2591181" cy="1637539"/>
          </a:xfrm>
          <a:prstGeom prst="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b="1"/>
              <a:t>Address Skew</a:t>
            </a:r>
          </a:p>
          <a:p>
            <a:pPr algn="ctr"/>
            <a:endParaRPr lang="en-US"/>
          </a:p>
        </p:txBody>
      </p:sp>
      <p:pic>
        <p:nvPicPr>
          <p:cNvPr id="4098" name="Picture 2" descr="Free Crop faceless lady in jeans writing in notebook with mobile phone beside while sitting on picnic blanket on sunny day in park Stock Photo">
            <a:extLst>
              <a:ext uri="{FF2B5EF4-FFF2-40B4-BE49-F238E27FC236}">
                <a16:creationId xmlns:a16="http://schemas.microsoft.com/office/drawing/2014/main" id="{E8D1BFFB-3E33-881F-D62A-961EC9BEB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 y="3429000"/>
            <a:ext cx="2409825" cy="3171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of a calibration device">
            <a:extLst>
              <a:ext uri="{FF2B5EF4-FFF2-40B4-BE49-F238E27FC236}">
                <a16:creationId xmlns:a16="http://schemas.microsoft.com/office/drawing/2014/main" id="{5111D934-3C69-9838-7A02-0278007BC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3426918"/>
            <a:ext cx="2369967" cy="31718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Woman in Brown Suit Jacket Wearing Eyeglasses Stock Photo">
            <a:extLst>
              <a:ext uri="{FF2B5EF4-FFF2-40B4-BE49-F238E27FC236}">
                <a16:creationId xmlns:a16="http://schemas.microsoft.com/office/drawing/2014/main" id="{31606200-8936-87F8-1EDD-37C7075C7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228" y="3426918"/>
            <a:ext cx="2499065" cy="31718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Person Holding Pen Pointing at Graph Stock Photo">
            <a:extLst>
              <a:ext uri="{FF2B5EF4-FFF2-40B4-BE49-F238E27FC236}">
                <a16:creationId xmlns:a16="http://schemas.microsoft.com/office/drawing/2014/main" id="{ABBA1738-BE66-F775-724D-0320878F9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9778" y="3426918"/>
            <a:ext cx="2329759"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One Piece of White Jigsaw Puzzle over Plain of White Puzzle with Problem and Solution Words. 3d Rendering One Piece of White Jigsaw Puzzle over Plain of White Puzzle with Problem and Solution Words on a red background. 3d Rendering Solution Stock Photo">
            <a:extLst>
              <a:ext uri="{FF2B5EF4-FFF2-40B4-BE49-F238E27FC236}">
                <a16:creationId xmlns:a16="http://schemas.microsoft.com/office/drawing/2014/main" id="{19631682-CCA4-EBAC-ADD6-1362B0FA5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0819" y="3426918"/>
            <a:ext cx="260246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72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CB2B-F0F4-CF1B-0092-2638E26B6CC2}"/>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FD6FDD1C-A16E-5609-C087-D686FFF08008}"/>
              </a:ext>
            </a:extLst>
          </p:cNvPr>
          <p:cNvSpPr>
            <a:spLocks noGrp="1"/>
          </p:cNvSpPr>
          <p:nvPr>
            <p:ph idx="1"/>
          </p:nvPr>
        </p:nvSpPr>
        <p:spPr>
          <a:xfrm>
            <a:off x="399393" y="1538189"/>
            <a:ext cx="9202694" cy="4449032"/>
          </a:xfrm>
        </p:spPr>
        <p:txBody>
          <a:bodyPr vert="horz" lIns="91440" tIns="45720" rIns="91440" bIns="45720" rtlCol="0" anchor="t">
            <a:normAutofit/>
          </a:bodyPr>
          <a:lstStyle/>
          <a:p>
            <a:r>
              <a:rPr lang="en-US"/>
              <a:t>Understand the </a:t>
            </a:r>
            <a:r>
              <a:rPr lang="en-US" i="1"/>
              <a:t>Success Factors</a:t>
            </a:r>
            <a:r>
              <a:rPr lang="en-US"/>
              <a:t> for capturing your TIA system data</a:t>
            </a:r>
            <a:endParaRPr lang="en-US" b="1"/>
          </a:p>
          <a:p>
            <a:r>
              <a:rPr lang="en-US"/>
              <a:t>Use the </a:t>
            </a:r>
            <a:r>
              <a:rPr lang="en-US" b="1"/>
              <a:t>Data Capture Planning Guide </a:t>
            </a:r>
            <a:r>
              <a:rPr lang="en-US"/>
              <a:t>to plan Data Capture Year</a:t>
            </a:r>
            <a:endParaRPr lang="en-US">
              <a:cs typeface="Calibri"/>
            </a:endParaRPr>
          </a:p>
          <a:p>
            <a:r>
              <a:rPr lang="en-US"/>
              <a:t>Review and recognize best practices in the </a:t>
            </a:r>
            <a:r>
              <a:rPr lang="en-US" b="1"/>
              <a:t>Sample Implementation Calendar</a:t>
            </a:r>
          </a:p>
          <a:p>
            <a:r>
              <a:rPr lang="en-US"/>
              <a:t>Customize your district Implementation Calendar based on local context</a:t>
            </a:r>
            <a:endParaRPr lang="en-US">
              <a:cs typeface="Calibri"/>
            </a:endParaRPr>
          </a:p>
          <a:p>
            <a:pPr lvl="1"/>
            <a:endParaRPr lang="en-US" sz="2800"/>
          </a:p>
        </p:txBody>
      </p:sp>
      <p:cxnSp>
        <p:nvCxnSpPr>
          <p:cNvPr id="4" name="Straight Arrow Connector 3">
            <a:extLst>
              <a:ext uri="{FF2B5EF4-FFF2-40B4-BE49-F238E27FC236}">
                <a16:creationId xmlns:a16="http://schemas.microsoft.com/office/drawing/2014/main" id="{A31A7938-0F28-CF27-5C09-D4351F2BCD82}"/>
              </a:ext>
            </a:extLst>
          </p:cNvPr>
          <p:cNvCxnSpPr>
            <a:cxnSpLocks/>
          </p:cNvCxnSpPr>
          <p:nvPr/>
        </p:nvCxnSpPr>
        <p:spPr>
          <a:xfrm>
            <a:off x="72736" y="2638990"/>
            <a:ext cx="384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05614D6-8E3E-E5CC-F67B-8E59726C3D65}"/>
              </a:ext>
            </a:extLst>
          </p:cNvPr>
          <p:cNvCxnSpPr>
            <a:cxnSpLocks/>
          </p:cNvCxnSpPr>
          <p:nvPr/>
        </p:nvCxnSpPr>
        <p:spPr>
          <a:xfrm>
            <a:off x="83127" y="4422763"/>
            <a:ext cx="384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5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4B2D-07A3-9729-CF89-AFDC429F57FE}"/>
              </a:ext>
            </a:extLst>
          </p:cNvPr>
          <p:cNvSpPr>
            <a:spLocks noGrp="1"/>
          </p:cNvSpPr>
          <p:nvPr>
            <p:ph type="title"/>
          </p:nvPr>
        </p:nvSpPr>
        <p:spPr>
          <a:xfrm>
            <a:off x="236183" y="391314"/>
            <a:ext cx="9313862" cy="626996"/>
          </a:xfrm>
        </p:spPr>
        <p:txBody>
          <a:bodyPr>
            <a:normAutofit fontScale="90000"/>
          </a:bodyPr>
          <a:lstStyle/>
          <a:p>
            <a:r>
              <a:rPr lang="en-US">
                <a:ea typeface="Cambria"/>
              </a:rPr>
              <a:t>Best Practices in Student Growth Measures</a:t>
            </a:r>
            <a:endParaRPr lang="en-US"/>
          </a:p>
        </p:txBody>
      </p:sp>
      <p:sp>
        <p:nvSpPr>
          <p:cNvPr id="32" name="Rectangle 31">
            <a:extLst>
              <a:ext uri="{FF2B5EF4-FFF2-40B4-BE49-F238E27FC236}">
                <a16:creationId xmlns:a16="http://schemas.microsoft.com/office/drawing/2014/main" id="{DE9CD695-9412-F407-BC40-6D562F56EAE1}"/>
              </a:ext>
            </a:extLst>
          </p:cNvPr>
          <p:cNvSpPr/>
          <p:nvPr/>
        </p:nvSpPr>
        <p:spPr>
          <a:xfrm>
            <a:off x="0" y="2012188"/>
            <a:ext cx="3142488" cy="34361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sz="2800" b="1"/>
              <a:t>Identify Growth Measures &amp; Schedule </a:t>
            </a:r>
          </a:p>
          <a:p>
            <a:pPr algn="ctr"/>
            <a:r>
              <a:rPr lang="en-US" sz="2800" b="1"/>
              <a:t>Trainings with Staff</a:t>
            </a:r>
            <a:endParaRPr lang="en-US" sz="2800" b="1">
              <a:cs typeface="Calibri"/>
            </a:endParaRPr>
          </a:p>
          <a:p>
            <a:pPr algn="ctr"/>
            <a:endParaRPr lang="en-US"/>
          </a:p>
        </p:txBody>
      </p:sp>
      <p:sp>
        <p:nvSpPr>
          <p:cNvPr id="35" name="Rectangle 34">
            <a:extLst>
              <a:ext uri="{FF2B5EF4-FFF2-40B4-BE49-F238E27FC236}">
                <a16:creationId xmlns:a16="http://schemas.microsoft.com/office/drawing/2014/main" id="{B69B51AE-7EC9-6FD5-EE88-1CBE2C39FB05}"/>
              </a:ext>
            </a:extLst>
          </p:cNvPr>
          <p:cNvSpPr/>
          <p:nvPr/>
        </p:nvSpPr>
        <p:spPr>
          <a:xfrm>
            <a:off x="3136900" y="2012187"/>
            <a:ext cx="3142488" cy="34361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sz="2800" b="1"/>
              <a:t>Align Expected Growth Targets with Approved Growth Measure(s)</a:t>
            </a:r>
            <a:endParaRPr lang="en-US" sz="2800" b="1">
              <a:cs typeface="Calibri"/>
            </a:endParaRPr>
          </a:p>
          <a:p>
            <a:pPr algn="ctr"/>
            <a:endParaRPr lang="en-US"/>
          </a:p>
        </p:txBody>
      </p:sp>
      <p:sp>
        <p:nvSpPr>
          <p:cNvPr id="36" name="Rectangle 35">
            <a:extLst>
              <a:ext uri="{FF2B5EF4-FFF2-40B4-BE49-F238E27FC236}">
                <a16:creationId xmlns:a16="http://schemas.microsoft.com/office/drawing/2014/main" id="{2DBBF649-DF68-22F4-7828-3A215B0C6CE2}"/>
              </a:ext>
            </a:extLst>
          </p:cNvPr>
          <p:cNvSpPr/>
          <p:nvPr/>
        </p:nvSpPr>
        <p:spPr>
          <a:xfrm>
            <a:off x="6273799" y="2012186"/>
            <a:ext cx="3015488" cy="343611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sz="2800" b="1">
                <a:solidFill>
                  <a:srgbClr val="FFFFFF"/>
                </a:solidFill>
                <a:latin typeface="Calibri"/>
              </a:rPr>
              <a:t>Collect &amp; Communicate Growth Data in Real-time with Staff</a:t>
            </a:r>
            <a:endParaRPr lang="en-US">
              <a:cs typeface="Calibri"/>
            </a:endParaRPr>
          </a:p>
        </p:txBody>
      </p:sp>
      <p:sp>
        <p:nvSpPr>
          <p:cNvPr id="37" name="Rectangle 36">
            <a:extLst>
              <a:ext uri="{FF2B5EF4-FFF2-40B4-BE49-F238E27FC236}">
                <a16:creationId xmlns:a16="http://schemas.microsoft.com/office/drawing/2014/main" id="{19F5FDB1-459B-6316-BD6C-D0B77EB982D4}"/>
              </a:ext>
            </a:extLst>
          </p:cNvPr>
          <p:cNvSpPr/>
          <p:nvPr/>
        </p:nvSpPr>
        <p:spPr>
          <a:xfrm>
            <a:off x="9245598" y="2012185"/>
            <a:ext cx="2951988" cy="34361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r>
              <a:rPr lang="en-US" sz="2800" b="1">
                <a:solidFill>
                  <a:srgbClr val="FFFFFF"/>
                </a:solidFill>
                <a:latin typeface="Calibri"/>
              </a:rPr>
              <a:t>Correlate Growth and Observation Data &amp; </a:t>
            </a:r>
          </a:p>
          <a:p>
            <a:pPr algn="ctr"/>
            <a:r>
              <a:rPr lang="en-US" sz="2800" b="1">
                <a:solidFill>
                  <a:srgbClr val="FFFFFF"/>
                </a:solidFill>
                <a:latin typeface="Calibri"/>
              </a:rPr>
              <a:t>Identify Skew</a:t>
            </a:r>
            <a:endParaRPr lang="en-US" sz="2800" b="1">
              <a:cs typeface="Calibri"/>
            </a:endParaRPr>
          </a:p>
        </p:txBody>
      </p:sp>
    </p:spTree>
    <p:extLst>
      <p:ext uri="{BB962C8B-B14F-4D97-AF65-F5344CB8AC3E}">
        <p14:creationId xmlns:p14="http://schemas.microsoft.com/office/powerpoint/2010/main" val="47488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6C30-E400-5E6C-DAB4-AA928E5D8ADF}"/>
              </a:ext>
            </a:extLst>
          </p:cNvPr>
          <p:cNvSpPr>
            <a:spLocks noGrp="1"/>
          </p:cNvSpPr>
          <p:nvPr>
            <p:ph type="ctrTitle"/>
          </p:nvPr>
        </p:nvSpPr>
        <p:spPr/>
        <p:txBody>
          <a:bodyPr/>
          <a:lstStyle/>
          <a:p>
            <a:r>
              <a:rPr lang="en-US"/>
              <a:t>Implementation Calendar</a:t>
            </a:r>
          </a:p>
        </p:txBody>
      </p:sp>
      <p:sp>
        <p:nvSpPr>
          <p:cNvPr id="3" name="Subtitle 2">
            <a:extLst>
              <a:ext uri="{FF2B5EF4-FFF2-40B4-BE49-F238E27FC236}">
                <a16:creationId xmlns:a16="http://schemas.microsoft.com/office/drawing/2014/main" id="{714F5CEE-5DED-2B17-2FBF-B9D2315B2259}"/>
              </a:ext>
            </a:extLst>
          </p:cNvPr>
          <p:cNvSpPr>
            <a:spLocks noGrp="1"/>
          </p:cNvSpPr>
          <p:nvPr>
            <p:ph type="subTitle" idx="1"/>
          </p:nvPr>
        </p:nvSpPr>
        <p:spPr/>
        <p:txBody>
          <a:bodyPr vert="horz" lIns="91440" tIns="45720" rIns="91440" bIns="45720" rtlCol="0" anchor="t">
            <a:normAutofit/>
          </a:bodyPr>
          <a:lstStyle/>
          <a:p>
            <a:r>
              <a:rPr lang="en-US"/>
              <a:t>Planning the TIA Data Capture Year</a:t>
            </a:r>
          </a:p>
        </p:txBody>
      </p:sp>
    </p:spTree>
    <p:extLst>
      <p:ext uri="{BB962C8B-B14F-4D97-AF65-F5344CB8AC3E}">
        <p14:creationId xmlns:p14="http://schemas.microsoft.com/office/powerpoint/2010/main" val="151012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D989-6166-AEAF-487C-3710FB83E88A}"/>
              </a:ext>
            </a:extLst>
          </p:cNvPr>
          <p:cNvSpPr>
            <a:spLocks noGrp="1"/>
          </p:cNvSpPr>
          <p:nvPr>
            <p:ph type="title"/>
          </p:nvPr>
        </p:nvSpPr>
        <p:spPr/>
        <p:txBody>
          <a:bodyPr>
            <a:normAutofit/>
          </a:bodyPr>
          <a:lstStyle/>
          <a:p>
            <a:r>
              <a:rPr lang="en-US"/>
              <a:t>Sample Implementation Calendar</a:t>
            </a:r>
          </a:p>
        </p:txBody>
      </p:sp>
      <p:pic>
        <p:nvPicPr>
          <p:cNvPr id="8" name="Picture 7" descr="A calendar with text on it">
            <a:extLst>
              <a:ext uri="{FF2B5EF4-FFF2-40B4-BE49-F238E27FC236}">
                <a16:creationId xmlns:a16="http://schemas.microsoft.com/office/drawing/2014/main" id="{0F92253E-3A71-D2AE-8B32-313F9934A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89" y="1328761"/>
            <a:ext cx="9875697" cy="5036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1817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CB624-111B-1F5B-0D44-A14EA3DC97A3}"/>
              </a:ext>
              <a:ext uri="{C183D7F6-B498-43B3-948B-1728B52AA6E4}">
                <adec:decorative xmlns:adec="http://schemas.microsoft.com/office/drawing/2017/decorative" val="1"/>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99152" y="278467"/>
            <a:ext cx="3877937" cy="6248942"/>
          </a:xfrm>
        </p:spPr>
        <p:txBody>
          <a:bodyPr/>
          <a:lstStyle/>
          <a:p>
            <a:pPr algn="ctr"/>
            <a:r>
              <a:rPr lang="en-US" sz="3600">
                <a:ea typeface="Cambria"/>
              </a:rPr>
              <a:t>Take a few minutes to review the Implementation Calendar for the key areas of the data capture year.</a:t>
            </a:r>
          </a:p>
        </p:txBody>
      </p:sp>
      <p:pic>
        <p:nvPicPr>
          <p:cNvPr id="6" name="Picture 5" descr="A typewriter with a paper in it&#10;&#10;Description automatically generated">
            <a:extLst>
              <a:ext uri="{FF2B5EF4-FFF2-40B4-BE49-F238E27FC236}">
                <a16:creationId xmlns:a16="http://schemas.microsoft.com/office/drawing/2014/main" id="{03D9A973-F83D-7E2F-BA6B-C098B794E29A}"/>
              </a:ext>
            </a:extLst>
          </p:cNvPr>
          <p:cNvPicPr>
            <a:picLocks noChangeAspect="1"/>
          </p:cNvPicPr>
          <p:nvPr/>
        </p:nvPicPr>
        <p:blipFill rotWithShape="1">
          <a:blip r:embed="rId3">
            <a:extLst>
              <a:ext uri="{28A0092B-C50C-407E-A947-70E740481C1C}">
                <a14:useLocalDpi xmlns:a14="http://schemas.microsoft.com/office/drawing/2010/main" val="0"/>
              </a:ext>
            </a:extLst>
          </a:blip>
          <a:srcRect l="-23611" r="-190"/>
          <a:stretch/>
        </p:blipFill>
        <p:spPr>
          <a:xfrm>
            <a:off x="1989612" y="0"/>
            <a:ext cx="10253848" cy="6858000"/>
          </a:xfrm>
          <a:prstGeom prst="rect">
            <a:avLst/>
          </a:prstGeom>
        </p:spPr>
      </p:pic>
    </p:spTree>
    <p:extLst>
      <p:ext uri="{BB962C8B-B14F-4D97-AF65-F5344CB8AC3E}">
        <p14:creationId xmlns:p14="http://schemas.microsoft.com/office/powerpoint/2010/main" val="3160609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5CFE-FE85-0575-9C54-E7CE3509A6B5}"/>
              </a:ext>
            </a:extLst>
          </p:cNvPr>
          <p:cNvSpPr>
            <a:spLocks noGrp="1"/>
          </p:cNvSpPr>
          <p:nvPr>
            <p:ph type="title"/>
          </p:nvPr>
        </p:nvSpPr>
        <p:spPr/>
        <p:txBody>
          <a:bodyPr>
            <a:normAutofit fontScale="90000"/>
          </a:bodyPr>
          <a:lstStyle/>
          <a:p>
            <a:r>
              <a:rPr lang="en-US"/>
              <a:t>Customizing the Implementation Calendar</a:t>
            </a:r>
          </a:p>
        </p:txBody>
      </p:sp>
      <p:sp>
        <p:nvSpPr>
          <p:cNvPr id="3" name="Text Placeholder 2">
            <a:extLst>
              <a:ext uri="{FF2B5EF4-FFF2-40B4-BE49-F238E27FC236}">
                <a16:creationId xmlns:a16="http://schemas.microsoft.com/office/drawing/2014/main" id="{244B367B-CC88-5D8A-A5E4-329564E6698A}"/>
              </a:ext>
            </a:extLst>
          </p:cNvPr>
          <p:cNvSpPr>
            <a:spLocks noGrp="1"/>
          </p:cNvSpPr>
          <p:nvPr>
            <p:ph type="body" idx="1"/>
          </p:nvPr>
        </p:nvSpPr>
        <p:spPr>
          <a:xfrm>
            <a:off x="413045" y="1202648"/>
            <a:ext cx="5157787" cy="823912"/>
          </a:xfrm>
        </p:spPr>
        <p:txBody>
          <a:bodyPr/>
          <a:lstStyle/>
          <a:p>
            <a:r>
              <a:rPr lang="en-US"/>
              <a:t>Adjust</a:t>
            </a:r>
          </a:p>
        </p:txBody>
      </p:sp>
      <p:sp>
        <p:nvSpPr>
          <p:cNvPr id="13" name="Content Placeholder 12">
            <a:extLst>
              <a:ext uri="{FF2B5EF4-FFF2-40B4-BE49-F238E27FC236}">
                <a16:creationId xmlns:a16="http://schemas.microsoft.com/office/drawing/2014/main" id="{18B01144-2163-046C-ED56-8B274051ED0E}"/>
              </a:ext>
            </a:extLst>
          </p:cNvPr>
          <p:cNvSpPr>
            <a:spLocks noGrp="1"/>
          </p:cNvSpPr>
          <p:nvPr>
            <p:ph sz="half" idx="2"/>
          </p:nvPr>
        </p:nvSpPr>
        <p:spPr>
          <a:xfrm>
            <a:off x="413045" y="2169928"/>
            <a:ext cx="5157787" cy="3830179"/>
          </a:xfrm>
        </p:spPr>
        <p:txBody>
          <a:bodyPr vert="horz" lIns="91440" tIns="45720" rIns="91440" bIns="45720" rtlCol="0" anchor="t">
            <a:normAutofit/>
          </a:bodyPr>
          <a:lstStyle/>
          <a:p>
            <a:r>
              <a:rPr lang="en-US"/>
              <a:t>Months to match your district’s plan</a:t>
            </a:r>
          </a:p>
          <a:p>
            <a:r>
              <a:rPr lang="en-US"/>
              <a:t>Data management platform for the system your district uses</a:t>
            </a:r>
            <a:endParaRPr lang="en-US">
              <a:cs typeface="Calibri"/>
            </a:endParaRPr>
          </a:p>
        </p:txBody>
      </p:sp>
      <p:sp>
        <p:nvSpPr>
          <p:cNvPr id="5" name="Text Placeholder 4">
            <a:extLst>
              <a:ext uri="{FF2B5EF4-FFF2-40B4-BE49-F238E27FC236}">
                <a16:creationId xmlns:a16="http://schemas.microsoft.com/office/drawing/2014/main" id="{D4A57236-88CF-D177-C0BE-A90E894B247C}"/>
              </a:ext>
            </a:extLst>
          </p:cNvPr>
          <p:cNvSpPr>
            <a:spLocks noGrp="1"/>
          </p:cNvSpPr>
          <p:nvPr>
            <p:ph type="body" sz="quarter" idx="3"/>
          </p:nvPr>
        </p:nvSpPr>
        <p:spPr>
          <a:xfrm>
            <a:off x="6589712" y="1202648"/>
            <a:ext cx="5183188" cy="823912"/>
          </a:xfrm>
        </p:spPr>
        <p:txBody>
          <a:bodyPr/>
          <a:lstStyle/>
          <a:p>
            <a:r>
              <a:rPr lang="en-US"/>
              <a:t>Delete</a:t>
            </a:r>
          </a:p>
        </p:txBody>
      </p:sp>
      <p:sp>
        <p:nvSpPr>
          <p:cNvPr id="6" name="Content Placeholder 5">
            <a:extLst>
              <a:ext uri="{FF2B5EF4-FFF2-40B4-BE49-F238E27FC236}">
                <a16:creationId xmlns:a16="http://schemas.microsoft.com/office/drawing/2014/main" id="{0937618C-792F-8768-9BEB-D51E4139DFBB}"/>
              </a:ext>
            </a:extLst>
          </p:cNvPr>
          <p:cNvSpPr>
            <a:spLocks noGrp="1"/>
          </p:cNvSpPr>
          <p:nvPr>
            <p:ph sz="quarter" idx="4"/>
          </p:nvPr>
        </p:nvSpPr>
        <p:spPr>
          <a:xfrm>
            <a:off x="6486971" y="2169929"/>
            <a:ext cx="5183188" cy="3830178"/>
          </a:xfrm>
        </p:spPr>
        <p:txBody>
          <a:bodyPr/>
          <a:lstStyle/>
          <a:p>
            <a:r>
              <a:rPr lang="en-US"/>
              <a:t>Growth measures that you do not use</a:t>
            </a:r>
          </a:p>
          <a:p>
            <a:r>
              <a:rPr lang="en-US"/>
              <a:t>Multiple campus activities, if your district has only one campus</a:t>
            </a:r>
          </a:p>
        </p:txBody>
      </p:sp>
    </p:spTree>
    <p:extLst>
      <p:ext uri="{BB962C8B-B14F-4D97-AF65-F5344CB8AC3E}">
        <p14:creationId xmlns:p14="http://schemas.microsoft.com/office/powerpoint/2010/main" val="1442382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D989-6166-AEAF-487C-3710FB83E88A}"/>
              </a:ext>
            </a:extLst>
          </p:cNvPr>
          <p:cNvSpPr>
            <a:spLocks noGrp="1"/>
          </p:cNvSpPr>
          <p:nvPr>
            <p:ph type="title"/>
          </p:nvPr>
        </p:nvSpPr>
        <p:spPr/>
        <p:txBody>
          <a:bodyPr>
            <a:normAutofit/>
          </a:bodyPr>
          <a:lstStyle/>
          <a:p>
            <a:r>
              <a:rPr lang="en-US"/>
              <a:t>Sample Calendar Customization</a:t>
            </a:r>
          </a:p>
        </p:txBody>
      </p:sp>
      <p:pic>
        <p:nvPicPr>
          <p:cNvPr id="5" name="Picture 4" descr="A close-up of a calendar">
            <a:extLst>
              <a:ext uri="{FF2B5EF4-FFF2-40B4-BE49-F238E27FC236}">
                <a16:creationId xmlns:a16="http://schemas.microsoft.com/office/drawing/2014/main" id="{7604AF78-1470-1E60-7C7D-B10B6219C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48" y="1214749"/>
            <a:ext cx="9041452" cy="5283688"/>
          </a:xfrm>
          <a:prstGeom prst="rect">
            <a:avLst/>
          </a:prstGeom>
        </p:spPr>
      </p:pic>
    </p:spTree>
    <p:extLst>
      <p:ext uri="{BB962C8B-B14F-4D97-AF65-F5344CB8AC3E}">
        <p14:creationId xmlns:p14="http://schemas.microsoft.com/office/powerpoint/2010/main" val="3657149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How would you customize the Implementation Calendar for your district?">
            <a:extLst>
              <a:ext uri="{FF2B5EF4-FFF2-40B4-BE49-F238E27FC236}">
                <a16:creationId xmlns:a16="http://schemas.microsoft.com/office/drawing/2014/main" id="{6A7CB624-111B-1F5B-0D44-A14EA3DC97A3}"/>
              </a:ext>
            </a:extLst>
          </p:cNvPr>
          <p:cNvSpPr/>
          <p:nvPr/>
        </p:nvSpPr>
        <p:spPr>
          <a:xfrm>
            <a:off x="0" y="0"/>
            <a:ext cx="41055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 y="278467"/>
            <a:ext cx="3972232" cy="6248942"/>
          </a:xfrm>
        </p:spPr>
        <p:txBody>
          <a:bodyPr/>
          <a:lstStyle/>
          <a:p>
            <a:pPr algn="ctr"/>
            <a:r>
              <a:rPr lang="en-US"/>
              <a:t>How would you customize the Implementation Calendar for your district?</a:t>
            </a:r>
            <a:endParaRPr lang="en-US">
              <a:ea typeface="Cambria"/>
            </a:endParaRPr>
          </a:p>
        </p:txBody>
      </p:sp>
      <p:pic>
        <p:nvPicPr>
          <p:cNvPr id="6" name="Picture 5" descr="A close-up of several paper question marks">
            <a:extLst>
              <a:ext uri="{FF2B5EF4-FFF2-40B4-BE49-F238E27FC236}">
                <a16:creationId xmlns:a16="http://schemas.microsoft.com/office/drawing/2014/main" id="{D0653AE0-6764-D65F-6D69-4CAF5C1219DF}"/>
              </a:ext>
            </a:extLst>
          </p:cNvPr>
          <p:cNvPicPr>
            <a:picLocks noChangeAspect="1"/>
          </p:cNvPicPr>
          <p:nvPr/>
        </p:nvPicPr>
        <p:blipFill rotWithShape="1">
          <a:blip r:embed="rId3">
            <a:extLst>
              <a:ext uri="{28A0092B-C50C-407E-A947-70E740481C1C}">
                <a14:useLocalDpi xmlns:a14="http://schemas.microsoft.com/office/drawing/2010/main" val="0"/>
              </a:ext>
            </a:extLst>
          </a:blip>
          <a:srcRect t="26066" r="3441" b="19265"/>
          <a:stretch/>
        </p:blipFill>
        <p:spPr>
          <a:xfrm>
            <a:off x="4105563" y="1"/>
            <a:ext cx="8086438" cy="6858000"/>
          </a:xfrm>
          <a:prstGeom prst="rect">
            <a:avLst/>
          </a:prstGeom>
        </p:spPr>
      </p:pic>
    </p:spTree>
    <p:extLst>
      <p:ext uri="{BB962C8B-B14F-4D97-AF65-F5344CB8AC3E}">
        <p14:creationId xmlns:p14="http://schemas.microsoft.com/office/powerpoint/2010/main" val="1513466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D48D67A5-EC23-B1A2-87E5-91F665156C7E}"/>
              </a:ext>
            </a:extLst>
          </p:cNvPr>
          <p:cNvPicPr>
            <a:picLocks noChangeAspect="1"/>
          </p:cNvPicPr>
          <p:nvPr/>
        </p:nvPicPr>
        <p:blipFill rotWithShape="1">
          <a:blip r:embed="rId3">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descr="People across a table sharing ideas">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47018" y="304529"/>
            <a:ext cx="3272275" cy="6248942"/>
          </a:xfrm>
        </p:spPr>
        <p:txBody>
          <a:bodyPr/>
          <a:lstStyle/>
          <a:p>
            <a:pPr algn="ctr"/>
            <a:r>
              <a:rPr lang="en-US" sz="2800"/>
              <a:t>Breakout Room</a:t>
            </a:r>
            <a:br>
              <a:rPr lang="en-US" sz="2400"/>
            </a:br>
            <a:br>
              <a:rPr lang="en-US" sz="2400"/>
            </a:br>
            <a:r>
              <a:rPr lang="en-US" sz="2400"/>
              <a:t>10 minutes</a:t>
            </a:r>
            <a:br>
              <a:rPr lang="en-US" sz="1600"/>
            </a:br>
            <a:br>
              <a:rPr lang="en-US" sz="1600"/>
            </a:br>
            <a:r>
              <a:rPr lang="en-US" sz="2400">
                <a:ea typeface="Cambria"/>
              </a:rPr>
              <a:t>Share in breakout rooms how you customized the calendar for your district.</a:t>
            </a:r>
            <a:br>
              <a:rPr lang="en-US" sz="2400"/>
            </a:br>
            <a:endParaRPr lang="en-US" sz="2400"/>
          </a:p>
        </p:txBody>
      </p:sp>
    </p:spTree>
    <p:extLst>
      <p:ext uri="{BB962C8B-B14F-4D97-AF65-F5344CB8AC3E}">
        <p14:creationId xmlns:p14="http://schemas.microsoft.com/office/powerpoint/2010/main" val="2978673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utting their hands together&#10;&#10;Description automatically generated">
            <a:extLst>
              <a:ext uri="{FF2B5EF4-FFF2-40B4-BE49-F238E27FC236}">
                <a16:creationId xmlns:a16="http://schemas.microsoft.com/office/drawing/2014/main" id="{A11D2360-BBEA-D9F8-0CFD-31BCC0E4508C}"/>
              </a:ext>
            </a:extLst>
          </p:cNvPr>
          <p:cNvPicPr>
            <a:picLocks noChangeAspect="1"/>
          </p:cNvPicPr>
          <p:nvPr/>
        </p:nvPicPr>
        <p:blipFill rotWithShape="1">
          <a:blip r:embed="rId3">
            <a:extLst>
              <a:ext uri="{28A0092B-C50C-407E-A947-70E740481C1C}">
                <a14:useLocalDpi xmlns:a14="http://schemas.microsoft.com/office/drawing/2010/main" val="0"/>
              </a:ext>
            </a:extLst>
          </a:blip>
          <a:srcRect r="12007"/>
          <a:stretch/>
        </p:blipFill>
        <p:spPr>
          <a:xfrm>
            <a:off x="3140242" y="0"/>
            <a:ext cx="9051758" cy="6858000"/>
          </a:xfrm>
          <a:prstGeom prst="rect">
            <a:avLst/>
          </a:prstGeom>
        </p:spPr>
      </p:pic>
      <p:sp>
        <p:nvSpPr>
          <p:cNvPr id="7" name="Rectangle 6" descr="Six people putting their hands together in the middle of a table">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16643" y="1388126"/>
            <a:ext cx="3272275" cy="3616286"/>
          </a:xfrm>
        </p:spPr>
        <p:txBody>
          <a:bodyPr/>
          <a:lstStyle/>
          <a:p>
            <a:pPr algn="ctr"/>
            <a:r>
              <a:rPr lang="en-US" sz="2800"/>
              <a:t>Shout Outs</a:t>
            </a:r>
            <a:br>
              <a:rPr lang="en-US" sz="2400"/>
            </a:br>
            <a:br>
              <a:rPr lang="en-US" sz="2000" b="0"/>
            </a:br>
            <a:br>
              <a:rPr lang="en-US" sz="2000" b="0"/>
            </a:br>
            <a:r>
              <a:rPr lang="en-US" sz="2000" b="0"/>
              <a:t>What was something you heard in your breakout room that you will use, or hadn’t even considered?</a:t>
            </a:r>
            <a:br>
              <a:rPr lang="en-US" sz="2000" b="0"/>
            </a:br>
            <a:br>
              <a:rPr lang="en-US" sz="2000" b="0"/>
            </a:br>
            <a:r>
              <a:rPr lang="en-US" sz="2000" b="0"/>
              <a:t>Come off mute to share or drop in the chat.</a:t>
            </a:r>
            <a:br>
              <a:rPr lang="en-US" sz="1600"/>
            </a:br>
            <a:endParaRPr lang="en-US" sz="1600"/>
          </a:p>
        </p:txBody>
      </p:sp>
    </p:spTree>
    <p:extLst>
      <p:ext uri="{BB962C8B-B14F-4D97-AF65-F5344CB8AC3E}">
        <p14:creationId xmlns:p14="http://schemas.microsoft.com/office/powerpoint/2010/main" val="1517789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EF69-DF00-0D0C-7105-FB4AF403967A}"/>
              </a:ext>
            </a:extLst>
          </p:cNvPr>
          <p:cNvSpPr>
            <a:spLocks noGrp="1"/>
          </p:cNvSpPr>
          <p:nvPr>
            <p:ph type="ctrTitle"/>
          </p:nvPr>
        </p:nvSpPr>
        <p:spPr/>
        <p:txBody>
          <a:bodyPr/>
          <a:lstStyle/>
          <a:p>
            <a:r>
              <a:rPr lang="en-US"/>
              <a:t>Survey</a:t>
            </a:r>
          </a:p>
        </p:txBody>
      </p:sp>
      <p:sp>
        <p:nvSpPr>
          <p:cNvPr id="3" name="Subtitle 2">
            <a:extLst>
              <a:ext uri="{FF2B5EF4-FFF2-40B4-BE49-F238E27FC236}">
                <a16:creationId xmlns:a16="http://schemas.microsoft.com/office/drawing/2014/main" id="{3A8F8DD5-3181-4C74-1A75-0579C792CDA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1810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764F448-25FE-4BEB-972E-C93510D211B7}"/>
              </a:ext>
            </a:extLst>
          </p:cNvPr>
          <p:cNvSpPr/>
          <p:nvPr/>
        </p:nvSpPr>
        <p:spPr>
          <a:xfrm>
            <a:off x="352698" y="1568924"/>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 minutes</a:t>
            </a:r>
          </a:p>
        </p:txBody>
      </p:sp>
      <p:sp>
        <p:nvSpPr>
          <p:cNvPr id="5" name="Rectangle 4">
            <a:extLst>
              <a:ext uri="{FF2B5EF4-FFF2-40B4-BE49-F238E27FC236}">
                <a16:creationId xmlns:a16="http://schemas.microsoft.com/office/drawing/2014/main" id="{993EDF72-817B-422E-AA6E-631FF4DA27EB}"/>
              </a:ext>
            </a:extLst>
          </p:cNvPr>
          <p:cNvSpPr/>
          <p:nvPr/>
        </p:nvSpPr>
        <p:spPr>
          <a:xfrm>
            <a:off x="352698" y="296975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15 minutes</a:t>
            </a:r>
          </a:p>
        </p:txBody>
      </p:sp>
      <p:sp>
        <p:nvSpPr>
          <p:cNvPr id="11" name="Rectangle 10">
            <a:extLst>
              <a:ext uri="{FF2B5EF4-FFF2-40B4-BE49-F238E27FC236}">
                <a16:creationId xmlns:a16="http://schemas.microsoft.com/office/drawing/2014/main" id="{55874C33-9E12-4A69-A6E2-E3D94650746B}"/>
              </a:ext>
            </a:extLst>
          </p:cNvPr>
          <p:cNvSpPr/>
          <p:nvPr/>
        </p:nvSpPr>
        <p:spPr>
          <a:xfrm>
            <a:off x="3297380" y="296975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Deep Dive with Planning Guide</a:t>
            </a:r>
          </a:p>
        </p:txBody>
      </p:sp>
      <p:sp>
        <p:nvSpPr>
          <p:cNvPr id="6" name="Rectangle 5">
            <a:extLst>
              <a:ext uri="{FF2B5EF4-FFF2-40B4-BE49-F238E27FC236}">
                <a16:creationId xmlns:a16="http://schemas.microsoft.com/office/drawing/2014/main" id="{9DA90BDE-6345-4918-89D2-44B77E1EB7A8}"/>
              </a:ext>
            </a:extLst>
          </p:cNvPr>
          <p:cNvSpPr/>
          <p:nvPr/>
        </p:nvSpPr>
        <p:spPr>
          <a:xfrm>
            <a:off x="352698" y="366208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10-15 minutes</a:t>
            </a:r>
          </a:p>
        </p:txBody>
      </p:sp>
      <p:sp>
        <p:nvSpPr>
          <p:cNvPr id="12" name="Rectangle 11">
            <a:extLst>
              <a:ext uri="{FF2B5EF4-FFF2-40B4-BE49-F238E27FC236}">
                <a16:creationId xmlns:a16="http://schemas.microsoft.com/office/drawing/2014/main" id="{3ED9C5FA-0F1A-4210-9117-040EDF5C5BDF}"/>
              </a:ext>
            </a:extLst>
          </p:cNvPr>
          <p:cNvSpPr/>
          <p:nvPr/>
        </p:nvSpPr>
        <p:spPr>
          <a:xfrm>
            <a:off x="3297380" y="366208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Overview of Implementation Calendar </a:t>
            </a:r>
          </a:p>
        </p:txBody>
      </p:sp>
      <p:sp>
        <p:nvSpPr>
          <p:cNvPr id="7" name="Rectangle 6">
            <a:extLst>
              <a:ext uri="{FF2B5EF4-FFF2-40B4-BE49-F238E27FC236}">
                <a16:creationId xmlns:a16="http://schemas.microsoft.com/office/drawing/2014/main" id="{D33FF7A4-77AE-4903-A1E5-DF5EB638C0AF}"/>
              </a:ext>
            </a:extLst>
          </p:cNvPr>
          <p:cNvSpPr/>
          <p:nvPr/>
        </p:nvSpPr>
        <p:spPr>
          <a:xfrm>
            <a:off x="352698" y="4354417"/>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15 minutes</a:t>
            </a:r>
          </a:p>
        </p:txBody>
      </p:sp>
      <p:sp>
        <p:nvSpPr>
          <p:cNvPr id="13" name="Rectangle 12">
            <a:extLst>
              <a:ext uri="{FF2B5EF4-FFF2-40B4-BE49-F238E27FC236}">
                <a16:creationId xmlns:a16="http://schemas.microsoft.com/office/drawing/2014/main" id="{FF4E3FA7-F01F-46CC-8409-0590A0408EEE}"/>
              </a:ext>
            </a:extLst>
          </p:cNvPr>
          <p:cNvSpPr/>
          <p:nvPr/>
        </p:nvSpPr>
        <p:spPr>
          <a:xfrm>
            <a:off x="3297380" y="435441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Deep Dive with District Implementation Calendar</a:t>
            </a:r>
          </a:p>
        </p:txBody>
      </p:sp>
      <p:sp>
        <p:nvSpPr>
          <p:cNvPr id="3" name="Rectangle 2">
            <a:extLst>
              <a:ext uri="{FF2B5EF4-FFF2-40B4-BE49-F238E27FC236}">
                <a16:creationId xmlns:a16="http://schemas.microsoft.com/office/drawing/2014/main" id="{BDD662F8-760A-1B92-E5E0-EF876388A9F5}"/>
              </a:ext>
            </a:extLst>
          </p:cNvPr>
          <p:cNvSpPr/>
          <p:nvPr/>
        </p:nvSpPr>
        <p:spPr>
          <a:xfrm>
            <a:off x="352698" y="504674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10-15 minutes</a:t>
            </a:r>
          </a:p>
        </p:txBody>
      </p:sp>
      <p:sp>
        <p:nvSpPr>
          <p:cNvPr id="8" name="Rectangle 7">
            <a:extLst>
              <a:ext uri="{FF2B5EF4-FFF2-40B4-BE49-F238E27FC236}">
                <a16:creationId xmlns:a16="http://schemas.microsoft.com/office/drawing/2014/main" id="{90FA0782-3CE2-81A6-5D8D-1B378B87F66A}"/>
              </a:ext>
            </a:extLst>
          </p:cNvPr>
          <p:cNvSpPr/>
          <p:nvPr/>
        </p:nvSpPr>
        <p:spPr>
          <a:xfrm>
            <a:off x="3297380" y="504674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Survey, Resources, and Upcoming Support</a:t>
            </a:r>
          </a:p>
        </p:txBody>
      </p:sp>
      <p:sp>
        <p:nvSpPr>
          <p:cNvPr id="9" name="Rectangle 8">
            <a:extLst>
              <a:ext uri="{FF2B5EF4-FFF2-40B4-BE49-F238E27FC236}">
                <a16:creationId xmlns:a16="http://schemas.microsoft.com/office/drawing/2014/main" id="{3D666868-E81A-E8EB-2A00-BFC07E6EFF7B}"/>
              </a:ext>
            </a:extLst>
          </p:cNvPr>
          <p:cNvSpPr/>
          <p:nvPr/>
        </p:nvSpPr>
        <p:spPr>
          <a:xfrm>
            <a:off x="352698" y="2258760"/>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20 minutes</a:t>
            </a:r>
          </a:p>
        </p:txBody>
      </p:sp>
      <p:sp>
        <p:nvSpPr>
          <p:cNvPr id="14" name="Rectangle 13">
            <a:extLst>
              <a:ext uri="{FF2B5EF4-FFF2-40B4-BE49-F238E27FC236}">
                <a16:creationId xmlns:a16="http://schemas.microsoft.com/office/drawing/2014/main" id="{A7D15918-B64B-8B8C-A7B3-D763212507B9}"/>
              </a:ext>
            </a:extLst>
          </p:cNvPr>
          <p:cNvSpPr/>
          <p:nvPr/>
        </p:nvSpPr>
        <p:spPr>
          <a:xfrm>
            <a:off x="3297380" y="1568924"/>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Welcome and Introduction</a:t>
            </a:r>
          </a:p>
        </p:txBody>
      </p:sp>
      <p:sp>
        <p:nvSpPr>
          <p:cNvPr id="15" name="Rectangle 14">
            <a:extLst>
              <a:ext uri="{FF2B5EF4-FFF2-40B4-BE49-F238E27FC236}">
                <a16:creationId xmlns:a16="http://schemas.microsoft.com/office/drawing/2014/main" id="{2A8DC515-AD61-EEEA-5E90-68B844915085}"/>
              </a:ext>
            </a:extLst>
          </p:cNvPr>
          <p:cNvSpPr/>
          <p:nvPr/>
        </p:nvSpPr>
        <p:spPr>
          <a:xfrm>
            <a:off x="3297380" y="227055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Overview of Data Capture Planning Guide</a:t>
            </a:r>
          </a:p>
        </p:txBody>
      </p:sp>
      <p:grpSp>
        <p:nvGrpSpPr>
          <p:cNvPr id="19" name="Group 18">
            <a:extLst>
              <a:ext uri="{FF2B5EF4-FFF2-40B4-BE49-F238E27FC236}">
                <a16:creationId xmlns:a16="http://schemas.microsoft.com/office/drawing/2014/main" id="{5E108E48-CC71-9011-F291-9A9516A3F8AB}"/>
              </a:ext>
            </a:extLst>
          </p:cNvPr>
          <p:cNvGrpSpPr/>
          <p:nvPr/>
        </p:nvGrpSpPr>
        <p:grpSpPr>
          <a:xfrm>
            <a:off x="8614611" y="2394284"/>
            <a:ext cx="2923673" cy="1034716"/>
            <a:chOff x="8614611" y="2394284"/>
            <a:chExt cx="2923673" cy="1034716"/>
          </a:xfrm>
        </p:grpSpPr>
        <p:sp>
          <p:nvSpPr>
            <p:cNvPr id="10" name="Right Brace 9">
              <a:extLst>
                <a:ext uri="{FF2B5EF4-FFF2-40B4-BE49-F238E27FC236}">
                  <a16:creationId xmlns:a16="http://schemas.microsoft.com/office/drawing/2014/main" id="{3CF1F1EF-9509-6158-75F8-850887A5ACF2}"/>
                </a:ext>
              </a:extLst>
            </p:cNvPr>
            <p:cNvSpPr/>
            <p:nvPr/>
          </p:nvSpPr>
          <p:spPr>
            <a:xfrm>
              <a:off x="8614611" y="2394284"/>
              <a:ext cx="335427" cy="103471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15F02F1D-C63F-725A-2B20-1C89FD96A28D}"/>
                </a:ext>
              </a:extLst>
            </p:cNvPr>
            <p:cNvSpPr txBox="1"/>
            <p:nvPr/>
          </p:nvSpPr>
          <p:spPr>
            <a:xfrm>
              <a:off x="9005453" y="2732835"/>
              <a:ext cx="2532831" cy="369332"/>
            </a:xfrm>
            <a:prstGeom prst="rect">
              <a:avLst/>
            </a:prstGeom>
            <a:solidFill>
              <a:schemeClr val="bg1"/>
            </a:solidFill>
          </p:spPr>
          <p:txBody>
            <a:bodyPr wrap="square" rtlCol="0">
              <a:spAutoFit/>
            </a:bodyPr>
            <a:lstStyle/>
            <a:p>
              <a:r>
                <a:rPr lang="en-US">
                  <a:solidFill>
                    <a:schemeClr val="accent1">
                      <a:lumMod val="75000"/>
                    </a:schemeClr>
                  </a:solidFill>
                </a:rPr>
                <a:t>The “what” are we doing</a:t>
              </a:r>
            </a:p>
          </p:txBody>
        </p:sp>
      </p:grpSp>
      <p:grpSp>
        <p:nvGrpSpPr>
          <p:cNvPr id="20" name="Group 19">
            <a:extLst>
              <a:ext uri="{FF2B5EF4-FFF2-40B4-BE49-F238E27FC236}">
                <a16:creationId xmlns:a16="http://schemas.microsoft.com/office/drawing/2014/main" id="{C51B3F04-69A5-7E47-7486-13FCBCF70745}"/>
              </a:ext>
            </a:extLst>
          </p:cNvPr>
          <p:cNvGrpSpPr/>
          <p:nvPr/>
        </p:nvGrpSpPr>
        <p:grpSpPr>
          <a:xfrm>
            <a:off x="8599297" y="3857527"/>
            <a:ext cx="3131492" cy="1034716"/>
            <a:chOff x="8599297" y="3857527"/>
            <a:chExt cx="3131492" cy="1034716"/>
          </a:xfrm>
        </p:grpSpPr>
        <p:sp>
          <p:nvSpPr>
            <p:cNvPr id="16" name="Right Brace 15">
              <a:extLst>
                <a:ext uri="{FF2B5EF4-FFF2-40B4-BE49-F238E27FC236}">
                  <a16:creationId xmlns:a16="http://schemas.microsoft.com/office/drawing/2014/main" id="{97E650A8-0AC2-C1AB-2A7B-55EC3FD3DD86}"/>
                </a:ext>
              </a:extLst>
            </p:cNvPr>
            <p:cNvSpPr/>
            <p:nvPr/>
          </p:nvSpPr>
          <p:spPr>
            <a:xfrm>
              <a:off x="8599297" y="3857527"/>
              <a:ext cx="335427" cy="103471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801EF5B1-8FEC-5874-158E-AD9CA01448CC}"/>
                </a:ext>
              </a:extLst>
            </p:cNvPr>
            <p:cNvSpPr txBox="1"/>
            <p:nvPr/>
          </p:nvSpPr>
          <p:spPr>
            <a:xfrm>
              <a:off x="8990140" y="4190219"/>
              <a:ext cx="2740649" cy="369332"/>
            </a:xfrm>
            <a:prstGeom prst="rect">
              <a:avLst/>
            </a:prstGeom>
            <a:solidFill>
              <a:schemeClr val="bg1"/>
            </a:solidFill>
          </p:spPr>
          <p:txBody>
            <a:bodyPr wrap="square" rtlCol="0">
              <a:spAutoFit/>
            </a:bodyPr>
            <a:lstStyle/>
            <a:p>
              <a:r>
                <a:rPr lang="en-US">
                  <a:solidFill>
                    <a:schemeClr val="accent1">
                      <a:lumMod val="75000"/>
                    </a:schemeClr>
                  </a:solidFill>
                </a:rPr>
                <a:t>The “when” are we doing it</a:t>
              </a:r>
            </a:p>
          </p:txBody>
        </p:sp>
      </p:grpSp>
    </p:spTree>
    <p:extLst>
      <p:ext uri="{BB962C8B-B14F-4D97-AF65-F5344CB8AC3E}">
        <p14:creationId xmlns:p14="http://schemas.microsoft.com/office/powerpoint/2010/main" val="148183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CEDCC-849B-9BEC-19FC-6E4A6C63386A}"/>
              </a:ext>
            </a:extLst>
          </p:cNvPr>
          <p:cNvSpPr>
            <a:spLocks noGrp="1"/>
          </p:cNvSpPr>
          <p:nvPr>
            <p:ph type="title"/>
          </p:nvPr>
        </p:nvSpPr>
        <p:spPr/>
        <p:txBody>
          <a:bodyPr/>
          <a:lstStyle/>
          <a:p>
            <a:r>
              <a:rPr lang="en-US"/>
              <a:t>Considerations:</a:t>
            </a:r>
          </a:p>
        </p:txBody>
      </p:sp>
      <p:sp>
        <p:nvSpPr>
          <p:cNvPr id="3" name="Content Placeholder 2">
            <a:extLst>
              <a:ext uri="{FF2B5EF4-FFF2-40B4-BE49-F238E27FC236}">
                <a16:creationId xmlns:a16="http://schemas.microsoft.com/office/drawing/2014/main" id="{9FB45EDD-731C-38C0-9E83-AB9D35593708}"/>
              </a:ext>
            </a:extLst>
          </p:cNvPr>
          <p:cNvSpPr>
            <a:spLocks noGrp="1"/>
          </p:cNvSpPr>
          <p:nvPr>
            <p:ph idx="1"/>
          </p:nvPr>
        </p:nvSpPr>
        <p:spPr/>
        <p:txBody>
          <a:bodyPr vert="horz" lIns="91440" tIns="45720" rIns="91440" bIns="45720" rtlCol="0" anchor="t">
            <a:normAutofit lnSpcReduction="10000"/>
          </a:bodyPr>
          <a:lstStyle/>
          <a:p>
            <a:r>
              <a:rPr lang="en-US"/>
              <a:t>Ensure all appraisers complete assigned observations within timelines, and sign off on the summative</a:t>
            </a:r>
          </a:p>
          <a:p>
            <a:r>
              <a:rPr lang="en-US"/>
              <a:t>Ensure all teachers implement student growth measures as required by approved system and within prescribed timelines</a:t>
            </a:r>
            <a:endParaRPr lang="en-US">
              <a:cs typeface="Calibri"/>
            </a:endParaRPr>
          </a:p>
          <a:p>
            <a:pPr lvl="1"/>
            <a:r>
              <a:rPr lang="en-US">
                <a:cs typeface="Calibri"/>
              </a:rPr>
              <a:t>Reminder: All pre-tests must be completed within the first nine (9) weeks of SY23-24</a:t>
            </a:r>
          </a:p>
          <a:p>
            <a:r>
              <a:rPr lang="en-US"/>
              <a:t>Ensure all teachers in eligible assignments are on track for appraisals in 2023-24</a:t>
            </a:r>
            <a:endParaRPr lang="en-US">
              <a:cs typeface="Calibri"/>
            </a:endParaRPr>
          </a:p>
          <a:p>
            <a:pPr lvl="1"/>
            <a:r>
              <a:rPr lang="en-US">
                <a:cs typeface="Calibri"/>
              </a:rPr>
              <a:t>Reminder: Teachers cannot be on appraisal waivers in SY23-24</a:t>
            </a:r>
          </a:p>
          <a:p>
            <a:r>
              <a:rPr lang="en-US"/>
              <a:t>Plan for time to analyze effectiveness data mid-year to identify skew between teacher observation data and student growth measure data</a:t>
            </a:r>
          </a:p>
          <a:p>
            <a:pPr lvl="1"/>
            <a:r>
              <a:rPr lang="en-US">
                <a:cs typeface="Calibri"/>
              </a:rPr>
              <a:t>Reminder: TIA offers Technical Assistance resources for this process at mid-year</a:t>
            </a:r>
          </a:p>
        </p:txBody>
      </p:sp>
    </p:spTree>
    <p:extLst>
      <p:ext uri="{BB962C8B-B14F-4D97-AF65-F5344CB8AC3E}">
        <p14:creationId xmlns:p14="http://schemas.microsoft.com/office/powerpoint/2010/main" val="2649785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19F7-5A9E-1FD2-FE6D-51DF5E5AC917}"/>
              </a:ext>
            </a:extLst>
          </p:cNvPr>
          <p:cNvSpPr>
            <a:spLocks noGrp="1"/>
          </p:cNvSpPr>
          <p:nvPr>
            <p:ph type="title"/>
          </p:nvPr>
        </p:nvSpPr>
        <p:spPr/>
        <p:txBody>
          <a:bodyPr/>
          <a:lstStyle/>
          <a:p>
            <a:r>
              <a:rPr lang="en-US"/>
              <a:t>Training and Support</a:t>
            </a:r>
          </a:p>
        </p:txBody>
      </p:sp>
      <p:sp>
        <p:nvSpPr>
          <p:cNvPr id="3" name="Text Placeholder 2">
            <a:extLst>
              <a:ext uri="{FF2B5EF4-FFF2-40B4-BE49-F238E27FC236}">
                <a16:creationId xmlns:a16="http://schemas.microsoft.com/office/drawing/2014/main" id="{02DFD17F-20B5-CE58-3114-A5F309FE9D24}"/>
              </a:ext>
            </a:extLst>
          </p:cNvPr>
          <p:cNvSpPr>
            <a:spLocks noGrp="1"/>
          </p:cNvSpPr>
          <p:nvPr>
            <p:ph type="body" sz="half" idx="2"/>
          </p:nvPr>
        </p:nvSpPr>
        <p:spPr/>
        <p:txBody>
          <a:bodyPr>
            <a:normAutofit fontScale="92500" lnSpcReduction="10000"/>
          </a:bodyPr>
          <a:lstStyle/>
          <a:p>
            <a:r>
              <a:rPr lang="en-US">
                <a:cs typeface="Calibri Light"/>
              </a:rPr>
              <a:t>TIA offers Technical Assistance to (1) support key milestones in Data Capture and (2) considerations for system expansion &amp; modification</a:t>
            </a:r>
            <a:endParaRPr lang="en-US">
              <a:ea typeface="Cambria"/>
            </a:endParaRPr>
          </a:p>
        </p:txBody>
      </p:sp>
      <p:sp>
        <p:nvSpPr>
          <p:cNvPr id="4" name="Content Placeholder 3">
            <a:extLst>
              <a:ext uri="{FF2B5EF4-FFF2-40B4-BE49-F238E27FC236}">
                <a16:creationId xmlns:a16="http://schemas.microsoft.com/office/drawing/2014/main" id="{85B9A84C-3366-E93E-21CA-99AAAEDD559A}"/>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err="1">
                <a:hlinkClick r:id="rId3"/>
              </a:rPr>
              <a:t>Expansions_Modifications</a:t>
            </a:r>
            <a:r>
              <a:rPr lang="en-US" sz="2400">
                <a:hlinkClick r:id="rId3"/>
              </a:rPr>
              <a:t> Launch</a:t>
            </a:r>
            <a:endParaRPr lang="en-US" sz="2400"/>
          </a:p>
          <a:p>
            <a:pPr marL="342900" indent="-342900">
              <a:buFont typeface="Arial" panose="020B0604020202020204" pitchFamily="34" charset="0"/>
              <a:buChar char="•"/>
            </a:pPr>
            <a:r>
              <a:rPr lang="en-US" sz="2400">
                <a:hlinkClick r:id="rId4"/>
              </a:rPr>
              <a:t>Check in on Data Capture Year</a:t>
            </a:r>
            <a:endParaRPr lang="en-US" sz="2400"/>
          </a:p>
          <a:p>
            <a:pPr marL="342900" indent="-342900">
              <a:buFont typeface="Arial" panose="020B0604020202020204" pitchFamily="34" charset="0"/>
              <a:buChar char="•"/>
            </a:pPr>
            <a:r>
              <a:rPr lang="en-US" sz="2400">
                <a:hlinkClick r:id="rId5"/>
              </a:rPr>
              <a:t>Reviewing and Responding to </a:t>
            </a:r>
            <a:r>
              <a:rPr lang="en-US" sz="2400" err="1">
                <a:hlinkClick r:id="rId5"/>
              </a:rPr>
              <a:t>Mid_Year</a:t>
            </a:r>
            <a:r>
              <a:rPr lang="en-US" sz="2400">
                <a:hlinkClick r:id="rId5"/>
              </a:rPr>
              <a:t> Data</a:t>
            </a:r>
          </a:p>
          <a:p>
            <a:pPr marL="342900" indent="-342900">
              <a:buFont typeface="Arial" panose="020B0604020202020204" pitchFamily="34" charset="0"/>
              <a:buChar char="•"/>
            </a:pPr>
            <a:r>
              <a:rPr lang="en-US" sz="2400">
                <a:hlinkClick r:id="rId6"/>
              </a:rPr>
              <a:t>Using Excel Tool with District Data</a:t>
            </a:r>
          </a:p>
          <a:p>
            <a:pPr marL="342900" indent="-342900">
              <a:buFont typeface="Arial" panose="020B0604020202020204" pitchFamily="34" charset="0"/>
              <a:buChar char="•"/>
            </a:pPr>
            <a:r>
              <a:rPr lang="en-US" sz="2400">
                <a:hlinkClick r:id="rId7"/>
              </a:rPr>
              <a:t>Responding to End of Year Skew</a:t>
            </a:r>
            <a:endParaRPr lang="en-US" sz="2400"/>
          </a:p>
          <a:p>
            <a:pPr marL="342900" indent="-342900">
              <a:buFont typeface="Arial" panose="020B0604020202020204" pitchFamily="34" charset="0"/>
              <a:buChar char="•"/>
            </a:pPr>
            <a:r>
              <a:rPr lang="en-US" sz="2400">
                <a:hlinkClick r:id="rId8"/>
              </a:rPr>
              <a:t>Data Submission and Validation</a:t>
            </a:r>
            <a:endParaRPr lang="en-US" sz="2400"/>
          </a:p>
          <a:p>
            <a:pPr marL="342900" indent="-342900">
              <a:buFont typeface="Arial" panose="020B0604020202020204" pitchFamily="34" charset="0"/>
              <a:buChar char="•"/>
            </a:pPr>
            <a:r>
              <a:rPr lang="en-US" sz="2400">
                <a:hlinkClick r:id="rId9"/>
              </a:rPr>
              <a:t>Designation Determination</a:t>
            </a:r>
            <a:endParaRPr lang="en-US" sz="2400"/>
          </a:p>
        </p:txBody>
      </p:sp>
    </p:spTree>
    <p:extLst>
      <p:ext uri="{BB962C8B-B14F-4D97-AF65-F5344CB8AC3E}">
        <p14:creationId xmlns:p14="http://schemas.microsoft.com/office/powerpoint/2010/main" val="3417751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a:t>Key points</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35765"/>
            <a:ext cx="2482992" cy="1558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Keep 2024 data submission in mind through your 2023-24 data capture year</a:t>
            </a:r>
            <a:endParaRPr lang="en-US" b="1">
              <a:cs typeface="Calibri"/>
            </a:endParaRPr>
          </a:p>
        </p:txBody>
      </p:sp>
      <p:pic>
        <p:nvPicPr>
          <p:cNvPr id="1034" name="Picture 10" descr="Free Pie Graph Illustration Stock Photo">
            <a:extLst>
              <a:ext uri="{FF2B5EF4-FFF2-40B4-BE49-F238E27FC236}">
                <a16:creationId xmlns:a16="http://schemas.microsoft.com/office/drawing/2014/main" id="{79D0849B-82D7-89F8-286E-7D18FE075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22" y="3772465"/>
            <a:ext cx="2468801" cy="1733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D32B10-4EAD-F656-7017-13A88AD11B2D}"/>
              </a:ext>
            </a:extLst>
          </p:cNvPr>
          <p:cNvSpPr/>
          <p:nvPr/>
        </p:nvSpPr>
        <p:spPr>
          <a:xfrm>
            <a:off x="3369467" y="2235763"/>
            <a:ext cx="2482992"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Use the Planning Guide to establish next steps</a:t>
            </a:r>
          </a:p>
          <a:p>
            <a:pPr algn="ctr"/>
            <a:r>
              <a:rPr lang="en-US" sz="1600" b="1"/>
              <a:t>(e.g. the </a:t>
            </a:r>
            <a:r>
              <a:rPr lang="en-US" sz="1600" b="1" i="1"/>
              <a:t>what</a:t>
            </a:r>
            <a:r>
              <a:rPr lang="en-US" sz="1600" b="1"/>
              <a:t> to do)</a:t>
            </a:r>
            <a:endParaRPr lang="en-US" sz="1600" b="1">
              <a:cs typeface="Calibri"/>
            </a:endParaRPr>
          </a:p>
        </p:txBody>
      </p:sp>
      <p:pic>
        <p:nvPicPr>
          <p:cNvPr id="10" name="Picture 8" descr="Free Hammer, Screwdrivers and Furniture Assembly Instructions Stock Photo">
            <a:extLst>
              <a:ext uri="{FF2B5EF4-FFF2-40B4-BE49-F238E27FC236}">
                <a16:creationId xmlns:a16="http://schemas.microsoft.com/office/drawing/2014/main" id="{DCCD9B56-925A-BC5D-7410-C2DB6722E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928" y="3772464"/>
            <a:ext cx="2468801" cy="17336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EB4FBE-1088-85DD-A165-31A34AC8935B}"/>
              </a:ext>
            </a:extLst>
          </p:cNvPr>
          <p:cNvSpPr/>
          <p:nvPr/>
        </p:nvSpPr>
        <p:spPr>
          <a:xfrm>
            <a:off x="6339541" y="2242664"/>
            <a:ext cx="2482992" cy="155809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r>
              <a:rPr lang="en-US" b="1"/>
              <a:t>Include all required elements of your approved system</a:t>
            </a:r>
          </a:p>
        </p:txBody>
      </p:sp>
      <p:pic>
        <p:nvPicPr>
          <p:cNvPr id="8" name="Picture 4" descr="Free School Materials In Green Background Stock Photo">
            <a:extLst>
              <a:ext uri="{FF2B5EF4-FFF2-40B4-BE49-F238E27FC236}">
                <a16:creationId xmlns:a16="http://schemas.microsoft.com/office/drawing/2014/main" id="{E4CD76A9-E3A2-9DE0-3B37-E93B333D3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541" y="3800759"/>
            <a:ext cx="2478262" cy="17053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30A6F6D-60F3-58B6-29FD-43AF177B59C3}"/>
              </a:ext>
            </a:extLst>
          </p:cNvPr>
          <p:cNvSpPr/>
          <p:nvPr/>
        </p:nvSpPr>
        <p:spPr>
          <a:xfrm>
            <a:off x="9309615" y="2235764"/>
            <a:ext cx="2482992" cy="1558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Create</a:t>
            </a:r>
            <a:endParaRPr lang="en-US"/>
          </a:p>
          <a:p>
            <a:pPr algn="ctr"/>
            <a:r>
              <a:rPr lang="en-US" b="1"/>
              <a:t>Implementation Calendar </a:t>
            </a:r>
            <a:endParaRPr lang="en-US" sz="1600" b="1"/>
          </a:p>
          <a:p>
            <a:pPr algn="ctr"/>
            <a:r>
              <a:rPr lang="en-US" sz="1600" b="1"/>
              <a:t>(e.g. the </a:t>
            </a:r>
            <a:r>
              <a:rPr lang="en-US" sz="1600" b="1" i="1"/>
              <a:t>when</a:t>
            </a:r>
            <a:r>
              <a:rPr lang="en-US" sz="1600" b="1"/>
              <a:t> to do a task)</a:t>
            </a:r>
            <a:endParaRPr lang="en-US" sz="1600" b="1">
              <a:cs typeface="Calibri"/>
            </a:endParaRPr>
          </a:p>
        </p:txBody>
      </p:sp>
      <p:pic>
        <p:nvPicPr>
          <p:cNvPr id="9" name="Picture 6" descr="Free Person Holding Purple Click Pen Stock Photo">
            <a:extLst>
              <a:ext uri="{FF2B5EF4-FFF2-40B4-BE49-F238E27FC236}">
                <a16:creationId xmlns:a16="http://schemas.microsoft.com/office/drawing/2014/main" id="{CEE29617-AF1C-B3E2-BC97-C6B9A3A44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9615" y="3793859"/>
            <a:ext cx="2478262" cy="171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37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929767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several paper notes with a pen&#10;&#10;Description automatically generated">
            <a:extLst>
              <a:ext uri="{FF2B5EF4-FFF2-40B4-BE49-F238E27FC236}">
                <a16:creationId xmlns:a16="http://schemas.microsoft.com/office/drawing/2014/main" id="{D0653AE0-6764-D65F-6D69-4CAF5C1219DF}"/>
              </a:ext>
            </a:extLst>
          </p:cNvPr>
          <p:cNvPicPr>
            <a:picLocks noChangeAspect="1"/>
          </p:cNvPicPr>
          <p:nvPr/>
        </p:nvPicPr>
        <p:blipFill rotWithShape="1">
          <a:blip r:embed="rId3">
            <a:extLst>
              <a:ext uri="{28A0092B-C50C-407E-A947-70E740481C1C}">
                <a14:useLocalDpi xmlns:a14="http://schemas.microsoft.com/office/drawing/2010/main" val="0"/>
              </a:ext>
            </a:extLst>
          </a:blip>
          <a:srcRect t="26066" r="3441" b="19265"/>
          <a:stretch/>
        </p:blipFill>
        <p:spPr>
          <a:xfrm>
            <a:off x="4105563" y="1"/>
            <a:ext cx="8086438" cy="6858000"/>
          </a:xfrm>
          <a:prstGeom prst="rect">
            <a:avLst/>
          </a:prstGeom>
        </p:spPr>
      </p:pic>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399393" y="278467"/>
            <a:ext cx="3272275" cy="6248942"/>
          </a:xfrm>
        </p:spPr>
        <p:txBody>
          <a:bodyPr>
            <a:normAutofit/>
          </a:bodyPr>
          <a:lstStyle/>
          <a:p>
            <a:pPr algn="ctr"/>
            <a:r>
              <a:rPr lang="en-US" sz="3200"/>
              <a:t>Drop in the chat:</a:t>
            </a:r>
            <a:br>
              <a:rPr lang="en-US" sz="3200" b="0"/>
            </a:br>
            <a:br>
              <a:rPr lang="en-US" sz="3200" b="0"/>
            </a:br>
            <a:r>
              <a:rPr lang="en-US" sz="2400" b="0"/>
              <a:t>What is the biggest concern you have going into the 2023-24 Data Capture Year?</a:t>
            </a:r>
            <a:endParaRPr lang="en-US" sz="3200" b="0"/>
          </a:p>
        </p:txBody>
      </p:sp>
    </p:spTree>
    <p:extLst>
      <p:ext uri="{BB962C8B-B14F-4D97-AF65-F5344CB8AC3E}">
        <p14:creationId xmlns:p14="http://schemas.microsoft.com/office/powerpoint/2010/main" val="33717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F3D-F5BA-6323-9970-98CE53524901}"/>
              </a:ext>
            </a:extLst>
          </p:cNvPr>
          <p:cNvSpPr>
            <a:spLocks noGrp="1"/>
          </p:cNvSpPr>
          <p:nvPr>
            <p:ph type="title"/>
          </p:nvPr>
        </p:nvSpPr>
        <p:spPr/>
        <p:txBody>
          <a:bodyPr>
            <a:normAutofit fontScale="90000"/>
          </a:bodyPr>
          <a:lstStyle/>
          <a:p>
            <a:r>
              <a:rPr lang="en-US"/>
              <a:t>Implement Your Local Designation System</a:t>
            </a:r>
          </a:p>
        </p:txBody>
      </p:sp>
      <p:pic>
        <p:nvPicPr>
          <p:cNvPr id="8" name="Content Placeholder 7" descr="Daily calendar with solid fill">
            <a:extLst>
              <a:ext uri="{FF2B5EF4-FFF2-40B4-BE49-F238E27FC236}">
                <a16:creationId xmlns:a16="http://schemas.microsoft.com/office/drawing/2014/main" id="{8BC6BFA6-8312-6F27-BEA6-F70BCF957D37}"/>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3840" y="2438022"/>
            <a:ext cx="2553078" cy="2553078"/>
          </a:xfrm>
        </p:spPr>
      </p:pic>
      <p:sp>
        <p:nvSpPr>
          <p:cNvPr id="6" name="Arrow: Right 5">
            <a:extLst>
              <a:ext uri="{FF2B5EF4-FFF2-40B4-BE49-F238E27FC236}">
                <a16:creationId xmlns:a16="http://schemas.microsoft.com/office/drawing/2014/main" id="{D7A62F6E-713A-6617-C825-B912EC262D89}"/>
              </a:ext>
            </a:extLst>
          </p:cNvPr>
          <p:cNvSpPr/>
          <p:nvPr/>
        </p:nvSpPr>
        <p:spPr>
          <a:xfrm>
            <a:off x="6804557" y="3288153"/>
            <a:ext cx="2009869" cy="88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1B743D-E967-7361-6FF1-AF757349366D}"/>
              </a:ext>
            </a:extLst>
          </p:cNvPr>
          <p:cNvPicPr>
            <a:picLocks noChangeAspect="1"/>
          </p:cNvPicPr>
          <p:nvPr/>
        </p:nvPicPr>
        <p:blipFill>
          <a:blip r:embed="rId5"/>
          <a:stretch>
            <a:fillRect/>
          </a:stretch>
        </p:blipFill>
        <p:spPr>
          <a:xfrm>
            <a:off x="399393" y="2525523"/>
            <a:ext cx="5908949" cy="2465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832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Application and Approval Timeline</a:t>
            </a:r>
          </a:p>
        </p:txBody>
      </p:sp>
      <p:pic>
        <p:nvPicPr>
          <p:cNvPr id="4" name="Graphic 3">
            <a:extLst>
              <a:ext uri="{FF2B5EF4-FFF2-40B4-BE49-F238E27FC236}">
                <a16:creationId xmlns:a16="http://schemas.microsoft.com/office/drawing/2014/main" id="{66B5B9E2-835E-455F-9540-C9545DF98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937" y="1406218"/>
            <a:ext cx="1518692" cy="1518692"/>
          </a:xfrm>
          <a:prstGeom prst="rect">
            <a:avLst/>
          </a:prstGeom>
        </p:spPr>
      </p:pic>
      <p:pic>
        <p:nvPicPr>
          <p:cNvPr id="8" name="Graphic 7">
            <a:extLst>
              <a:ext uri="{FF2B5EF4-FFF2-40B4-BE49-F238E27FC236}">
                <a16:creationId xmlns:a16="http://schemas.microsoft.com/office/drawing/2014/main" id="{9115D169-7B5F-40E2-A839-37E1DF4F01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5832" y="1539993"/>
            <a:ext cx="1251145" cy="1251145"/>
          </a:xfrm>
          <a:prstGeom prst="rect">
            <a:avLst/>
          </a:prstGeom>
        </p:spPr>
      </p:pic>
      <p:pic>
        <p:nvPicPr>
          <p:cNvPr id="10" name="Graphic 9">
            <a:extLst>
              <a:ext uri="{FF2B5EF4-FFF2-40B4-BE49-F238E27FC236}">
                <a16:creationId xmlns:a16="http://schemas.microsoft.com/office/drawing/2014/main" id="{93DAEA0D-9423-4D4D-B611-265A8BFB8E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2626" y="1539993"/>
            <a:ext cx="1251145" cy="1251145"/>
          </a:xfrm>
          <a:prstGeom prst="rect">
            <a:avLst/>
          </a:prstGeom>
        </p:spPr>
      </p:pic>
      <p:pic>
        <p:nvPicPr>
          <p:cNvPr id="12" name="Graphic 11">
            <a:extLst>
              <a:ext uri="{FF2B5EF4-FFF2-40B4-BE49-F238E27FC236}">
                <a16:creationId xmlns:a16="http://schemas.microsoft.com/office/drawing/2014/main" id="{C63E2562-4BB0-4BB9-B887-70F00EE15D9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7220" y="1539993"/>
            <a:ext cx="1251145" cy="1251145"/>
          </a:xfrm>
          <a:prstGeom prst="rect">
            <a:avLst/>
          </a:prstGeom>
        </p:spPr>
      </p:pic>
      <p:pic>
        <p:nvPicPr>
          <p:cNvPr id="14" name="Graphic 13">
            <a:extLst>
              <a:ext uri="{FF2B5EF4-FFF2-40B4-BE49-F238E27FC236}">
                <a16:creationId xmlns:a16="http://schemas.microsoft.com/office/drawing/2014/main" id="{0448D594-0518-4BFC-B381-34C6E0E9D7D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114" y="1508458"/>
            <a:ext cx="1251145" cy="1251145"/>
          </a:xfrm>
          <a:prstGeom prst="rect">
            <a:avLst/>
          </a:prstGeom>
        </p:spPr>
      </p:pic>
      <p:pic>
        <p:nvPicPr>
          <p:cNvPr id="16" name="Graphic 15">
            <a:extLst>
              <a:ext uri="{FF2B5EF4-FFF2-40B4-BE49-F238E27FC236}">
                <a16:creationId xmlns:a16="http://schemas.microsoft.com/office/drawing/2014/main" id="{1059BA94-43AC-4F8B-A62F-A6D6BF70248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90330" y="1784511"/>
            <a:ext cx="736707" cy="736707"/>
          </a:xfrm>
          <a:prstGeom prst="rect">
            <a:avLst/>
          </a:prstGeom>
        </p:spPr>
      </p:pic>
      <p:sp>
        <p:nvSpPr>
          <p:cNvPr id="19" name="TextBox 18">
            <a:extLst>
              <a:ext uri="{FF2B5EF4-FFF2-40B4-BE49-F238E27FC236}">
                <a16:creationId xmlns:a16="http://schemas.microsoft.com/office/drawing/2014/main" id="{8E03EEF8-345C-4763-9529-98FB29FA8286}"/>
              </a:ext>
            </a:extLst>
          </p:cNvPr>
          <p:cNvSpPr txBox="1"/>
          <p:nvPr/>
        </p:nvSpPr>
        <p:spPr>
          <a:xfrm>
            <a:off x="505274" y="2924911"/>
            <a:ext cx="1818826" cy="1831271"/>
          </a:xfrm>
          <a:prstGeom prst="rect">
            <a:avLst/>
          </a:prstGeom>
          <a:noFill/>
        </p:spPr>
        <p:txBody>
          <a:bodyPr wrap="square" rtlCol="0">
            <a:spAutoFit/>
          </a:bodyPr>
          <a:lstStyle/>
          <a:p>
            <a:pPr algn="ctr"/>
            <a:r>
              <a:rPr lang="en-US" sz="2000" b="1"/>
              <a:t>Pre-Application</a:t>
            </a:r>
            <a:endParaRPr lang="en-US"/>
          </a:p>
          <a:p>
            <a:pPr algn="ctr"/>
            <a:r>
              <a:rPr lang="en-US" sz="1600" b="1"/>
              <a:t>2021-2022</a:t>
            </a:r>
          </a:p>
          <a:p>
            <a:pPr algn="ctr"/>
            <a:endParaRPr lang="en-US" sz="1600"/>
          </a:p>
          <a:p>
            <a:pPr marL="285750" indent="-285750">
              <a:spcAft>
                <a:spcPts val="600"/>
              </a:spcAft>
              <a:buFont typeface="Arial" panose="020B0604020202020204" pitchFamily="34" charset="0"/>
              <a:buChar char="•"/>
            </a:pPr>
            <a:r>
              <a:rPr lang="en-US" sz="1400"/>
              <a:t>System Development</a:t>
            </a:r>
          </a:p>
          <a:p>
            <a:pPr marL="285750" indent="-285750">
              <a:spcAft>
                <a:spcPts val="600"/>
              </a:spcAft>
              <a:buFont typeface="Arial" panose="020B0604020202020204" pitchFamily="34" charset="0"/>
              <a:buChar char="•"/>
            </a:pPr>
            <a:r>
              <a:rPr lang="en-US" sz="1400"/>
              <a:t>Stakeholder Engagement</a:t>
            </a:r>
          </a:p>
        </p:txBody>
      </p:sp>
      <p:sp>
        <p:nvSpPr>
          <p:cNvPr id="20" name="TextBox 19">
            <a:extLst>
              <a:ext uri="{FF2B5EF4-FFF2-40B4-BE49-F238E27FC236}">
                <a16:creationId xmlns:a16="http://schemas.microsoft.com/office/drawing/2014/main" id="{8F1296E4-BBD8-46BB-94AF-9640349E1083}"/>
              </a:ext>
            </a:extLst>
          </p:cNvPr>
          <p:cNvSpPr txBox="1"/>
          <p:nvPr/>
        </p:nvSpPr>
        <p:spPr>
          <a:xfrm>
            <a:off x="2757316" y="2924910"/>
            <a:ext cx="1818826" cy="1831271"/>
          </a:xfrm>
          <a:prstGeom prst="rect">
            <a:avLst/>
          </a:prstGeom>
          <a:noFill/>
        </p:spPr>
        <p:txBody>
          <a:bodyPr wrap="square" rtlCol="0">
            <a:spAutoFit/>
          </a:bodyPr>
          <a:lstStyle/>
          <a:p>
            <a:pPr algn="ctr"/>
            <a:r>
              <a:rPr lang="en-US" sz="2000" b="1"/>
              <a:t>Year 1</a:t>
            </a:r>
            <a:endParaRPr lang="en-US"/>
          </a:p>
          <a:p>
            <a:pPr algn="ctr"/>
            <a:r>
              <a:rPr lang="en-US" sz="1600" b="1"/>
              <a:t>2022-2023</a:t>
            </a:r>
          </a:p>
          <a:p>
            <a:pPr algn="ctr"/>
            <a:endParaRPr lang="en-US" sz="1600"/>
          </a:p>
          <a:p>
            <a:pPr marL="285750" indent="-285750">
              <a:spcAft>
                <a:spcPts val="600"/>
              </a:spcAft>
              <a:buFont typeface="Arial" panose="020B0604020202020204" pitchFamily="34" charset="0"/>
              <a:buChar char="•"/>
            </a:pPr>
            <a:r>
              <a:rPr lang="en-US" sz="1400"/>
              <a:t>System Application</a:t>
            </a:r>
          </a:p>
          <a:p>
            <a:pPr marL="285750" indent="-285750">
              <a:spcAft>
                <a:spcPts val="600"/>
              </a:spcAft>
              <a:buFont typeface="Arial" panose="020B0604020202020204" pitchFamily="34" charset="0"/>
              <a:buChar char="•"/>
            </a:pPr>
            <a:r>
              <a:rPr lang="en-US" sz="1400"/>
              <a:t>TIA Teacher Buy-In Survey</a:t>
            </a:r>
          </a:p>
        </p:txBody>
      </p:sp>
      <p:sp>
        <p:nvSpPr>
          <p:cNvPr id="21" name="TextBox 20">
            <a:extLst>
              <a:ext uri="{FF2B5EF4-FFF2-40B4-BE49-F238E27FC236}">
                <a16:creationId xmlns:a16="http://schemas.microsoft.com/office/drawing/2014/main" id="{79C2BA64-D73C-418A-8659-F3E3CC0ADC1E}"/>
              </a:ext>
            </a:extLst>
          </p:cNvPr>
          <p:cNvSpPr txBox="1"/>
          <p:nvPr/>
        </p:nvSpPr>
        <p:spPr>
          <a:xfrm>
            <a:off x="5009358" y="2924910"/>
            <a:ext cx="1818826" cy="1107996"/>
          </a:xfrm>
          <a:prstGeom prst="rect">
            <a:avLst/>
          </a:prstGeom>
          <a:noFill/>
        </p:spPr>
        <p:txBody>
          <a:bodyPr wrap="square" rtlCol="0">
            <a:spAutoFit/>
          </a:bodyPr>
          <a:lstStyle/>
          <a:p>
            <a:pPr algn="ctr"/>
            <a:r>
              <a:rPr lang="en-US" sz="2000" b="1"/>
              <a:t>Year 2</a:t>
            </a:r>
            <a:endParaRPr lang="en-US"/>
          </a:p>
          <a:p>
            <a:pPr algn="ctr"/>
            <a:r>
              <a:rPr lang="en-US" sz="1600" b="1"/>
              <a:t>2023-2024</a:t>
            </a:r>
          </a:p>
          <a:p>
            <a:pPr algn="ctr"/>
            <a:endParaRPr lang="en-US" sz="1600"/>
          </a:p>
          <a:p>
            <a:pPr marL="285750" indent="-285750">
              <a:spcAft>
                <a:spcPts val="600"/>
              </a:spcAft>
              <a:buFont typeface="Arial" panose="020B0604020202020204" pitchFamily="34" charset="0"/>
              <a:buChar char="•"/>
            </a:pPr>
            <a:r>
              <a:rPr lang="en-US" sz="1400"/>
              <a:t>Capture Data</a:t>
            </a:r>
          </a:p>
        </p:txBody>
      </p:sp>
      <p:sp>
        <p:nvSpPr>
          <p:cNvPr id="22" name="TextBox 21">
            <a:extLst>
              <a:ext uri="{FF2B5EF4-FFF2-40B4-BE49-F238E27FC236}">
                <a16:creationId xmlns:a16="http://schemas.microsoft.com/office/drawing/2014/main" id="{2F9AD5A3-E8F8-4431-92EB-2CD86246BA88}"/>
              </a:ext>
            </a:extLst>
          </p:cNvPr>
          <p:cNvSpPr txBox="1"/>
          <p:nvPr/>
        </p:nvSpPr>
        <p:spPr>
          <a:xfrm>
            <a:off x="7261401" y="2924910"/>
            <a:ext cx="2173282" cy="3431709"/>
          </a:xfrm>
          <a:prstGeom prst="rect">
            <a:avLst/>
          </a:prstGeom>
          <a:noFill/>
        </p:spPr>
        <p:txBody>
          <a:bodyPr wrap="square" rtlCol="0">
            <a:spAutoFit/>
          </a:bodyPr>
          <a:lstStyle/>
          <a:p>
            <a:pPr algn="ctr"/>
            <a:r>
              <a:rPr lang="en-US" sz="2000" b="1"/>
              <a:t>Year 3</a:t>
            </a:r>
            <a:endParaRPr lang="en-US"/>
          </a:p>
          <a:p>
            <a:pPr algn="ctr"/>
            <a:r>
              <a:rPr lang="en-US" sz="1600" b="1"/>
              <a:t>2024-2025</a:t>
            </a:r>
          </a:p>
          <a:p>
            <a:pPr algn="ctr"/>
            <a:endParaRPr lang="en-US" sz="1600"/>
          </a:p>
          <a:p>
            <a:pPr marL="285750" indent="-285750">
              <a:spcAft>
                <a:spcPts val="600"/>
              </a:spcAft>
              <a:buFont typeface="Arial" panose="020B0604020202020204" pitchFamily="34" charset="0"/>
              <a:buChar char="•"/>
            </a:pPr>
            <a:r>
              <a:rPr lang="en-US" sz="1400">
                <a:hlinkClick r:id="rId15"/>
              </a:rPr>
              <a:t>Data Submission</a:t>
            </a:r>
            <a:endParaRPr lang="en-US" sz="1400"/>
          </a:p>
          <a:p>
            <a:pPr marL="285750" indent="-285750">
              <a:spcAft>
                <a:spcPts val="600"/>
              </a:spcAft>
              <a:buFont typeface="Arial" panose="020B0604020202020204" pitchFamily="34" charset="0"/>
              <a:buChar char="•"/>
            </a:pPr>
            <a:r>
              <a:rPr lang="en-US" sz="1400"/>
              <a:t>Full System Approval</a:t>
            </a:r>
          </a:p>
          <a:p>
            <a:pPr marL="285750" indent="-285750">
              <a:spcAft>
                <a:spcPts val="600"/>
              </a:spcAft>
              <a:buFont typeface="Arial" panose="020B0604020202020204" pitchFamily="34" charset="0"/>
              <a:buChar char="•"/>
            </a:pPr>
            <a:r>
              <a:rPr lang="en-US" sz="1400"/>
              <a:t>Designate &amp; Compensate</a:t>
            </a:r>
          </a:p>
          <a:p>
            <a:pPr marL="285750" indent="-285750">
              <a:spcAft>
                <a:spcPts val="600"/>
              </a:spcAft>
              <a:buFont typeface="Arial" panose="020B0604020202020204" pitchFamily="34" charset="0"/>
              <a:buChar char="•"/>
            </a:pPr>
            <a:r>
              <a:rPr lang="en-US" sz="1400"/>
              <a:t>Expansion &amp; Modifications</a:t>
            </a:r>
          </a:p>
          <a:p>
            <a:pPr marL="285750" indent="-285750">
              <a:spcAft>
                <a:spcPts val="600"/>
              </a:spcAft>
              <a:buFont typeface="Arial" panose="020B0604020202020204" pitchFamily="34" charset="0"/>
              <a:buChar char="•"/>
            </a:pPr>
            <a:r>
              <a:rPr lang="en-US" sz="1400"/>
              <a:t>TIA Annual Evaluation Surveys</a:t>
            </a:r>
          </a:p>
          <a:p>
            <a:pPr marL="285750" indent="-285750">
              <a:spcAft>
                <a:spcPts val="600"/>
              </a:spcAft>
              <a:buFont typeface="Arial" panose="020B0604020202020204" pitchFamily="34" charset="0"/>
              <a:buChar char="•"/>
            </a:pPr>
            <a:r>
              <a:rPr lang="en-US" sz="1400"/>
              <a:t>Annual Program Submission</a:t>
            </a:r>
          </a:p>
        </p:txBody>
      </p:sp>
      <p:sp>
        <p:nvSpPr>
          <p:cNvPr id="23" name="TextBox 22">
            <a:extLst>
              <a:ext uri="{FF2B5EF4-FFF2-40B4-BE49-F238E27FC236}">
                <a16:creationId xmlns:a16="http://schemas.microsoft.com/office/drawing/2014/main" id="{6322F1FD-4071-4951-B006-B01C58FD0BF6}"/>
              </a:ext>
            </a:extLst>
          </p:cNvPr>
          <p:cNvSpPr txBox="1"/>
          <p:nvPr/>
        </p:nvSpPr>
        <p:spPr>
          <a:xfrm>
            <a:off x="9867900" y="2924910"/>
            <a:ext cx="1818826" cy="2846933"/>
          </a:xfrm>
          <a:prstGeom prst="rect">
            <a:avLst/>
          </a:prstGeom>
          <a:noFill/>
        </p:spPr>
        <p:txBody>
          <a:bodyPr wrap="square" rtlCol="0">
            <a:spAutoFit/>
          </a:bodyPr>
          <a:lstStyle/>
          <a:p>
            <a:pPr algn="ctr"/>
            <a:r>
              <a:rPr lang="en-US" sz="2000" b="1"/>
              <a:t>Post-Approval</a:t>
            </a:r>
            <a:endParaRPr lang="en-US"/>
          </a:p>
          <a:p>
            <a:pPr algn="ctr"/>
            <a:r>
              <a:rPr lang="en-US" sz="1600" b="1"/>
              <a:t>2025-2030</a:t>
            </a:r>
          </a:p>
          <a:p>
            <a:pPr algn="ctr"/>
            <a:endParaRPr lang="en-US" sz="1600"/>
          </a:p>
          <a:p>
            <a:pPr marL="285750" indent="-285750">
              <a:spcAft>
                <a:spcPts val="600"/>
              </a:spcAft>
              <a:buFont typeface="Arial" panose="020B0604020202020204" pitchFamily="34" charset="0"/>
              <a:buChar char="•"/>
            </a:pPr>
            <a:r>
              <a:rPr lang="en-US" sz="1400"/>
              <a:t>New or Higher Designations</a:t>
            </a:r>
          </a:p>
          <a:p>
            <a:pPr marL="285750" indent="-285750">
              <a:spcAft>
                <a:spcPts val="600"/>
              </a:spcAft>
              <a:buFont typeface="Arial" panose="020B0604020202020204" pitchFamily="34" charset="0"/>
              <a:buChar char="•"/>
            </a:pPr>
            <a:r>
              <a:rPr lang="en-US" sz="1400"/>
              <a:t>Expansion and Modifications</a:t>
            </a:r>
          </a:p>
          <a:p>
            <a:pPr marL="285750" indent="-285750">
              <a:spcAft>
                <a:spcPts val="600"/>
              </a:spcAft>
              <a:buFont typeface="Arial" panose="020B0604020202020204" pitchFamily="34" charset="0"/>
              <a:buChar char="•"/>
            </a:pPr>
            <a:r>
              <a:rPr lang="en-US" sz="1400"/>
              <a:t>Annual Program Submission</a:t>
            </a:r>
          </a:p>
          <a:p>
            <a:pPr marL="285750" indent="-285750">
              <a:spcAft>
                <a:spcPts val="600"/>
              </a:spcAft>
              <a:buFont typeface="Arial" panose="020B0604020202020204" pitchFamily="34" charset="0"/>
              <a:buChar char="•"/>
            </a:pPr>
            <a:r>
              <a:rPr lang="en-US" sz="1400"/>
              <a:t>TIA Annual Evaluation Survey</a:t>
            </a:r>
          </a:p>
        </p:txBody>
      </p:sp>
      <p:sp>
        <p:nvSpPr>
          <p:cNvPr id="2" name="Rectangle 1">
            <a:extLst>
              <a:ext uri="{FF2B5EF4-FFF2-40B4-BE49-F238E27FC236}">
                <a16:creationId xmlns:a16="http://schemas.microsoft.com/office/drawing/2014/main" id="{AE1F2BC7-9833-CC44-6789-D344FC0C4787}"/>
              </a:ext>
            </a:extLst>
          </p:cNvPr>
          <p:cNvSpPr/>
          <p:nvPr/>
        </p:nvSpPr>
        <p:spPr>
          <a:xfrm>
            <a:off x="4941733" y="1406218"/>
            <a:ext cx="1886451" cy="36417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7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F696-450C-72CA-5EE7-E0303C00BF82}"/>
              </a:ext>
            </a:extLst>
          </p:cNvPr>
          <p:cNvSpPr>
            <a:spLocks noGrp="1"/>
          </p:cNvSpPr>
          <p:nvPr>
            <p:ph type="ctrTitle"/>
          </p:nvPr>
        </p:nvSpPr>
        <p:spPr/>
        <p:txBody>
          <a:bodyPr/>
          <a:lstStyle/>
          <a:p>
            <a:r>
              <a:rPr lang="en-US"/>
              <a:t>Planning to Capture Data</a:t>
            </a:r>
          </a:p>
        </p:txBody>
      </p:sp>
      <p:sp>
        <p:nvSpPr>
          <p:cNvPr id="3" name="Subtitle 2">
            <a:extLst>
              <a:ext uri="{FF2B5EF4-FFF2-40B4-BE49-F238E27FC236}">
                <a16:creationId xmlns:a16="http://schemas.microsoft.com/office/drawing/2014/main" id="{C7A2E9AA-001E-58DD-DEC8-8E03CEE00E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37812198"/>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SharedWithUsers xmlns="4780d0d2-c080-455e-bee8-5b3382ef325a">
      <UserInfo>
        <DisplayName>LaBounty, Steven</DisplayName>
        <AccountId>4485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2.xml><?xml version="1.0" encoding="utf-8"?>
<ds:datastoreItem xmlns:ds="http://schemas.openxmlformats.org/officeDocument/2006/customXml" ds:itemID="{87471A95-C5BC-4FBB-9C8E-B99B67470492}">
  <ds:schemaRefs>
    <ds:schemaRef ds:uri="http://purl.org/dc/terms/"/>
    <ds:schemaRef ds:uri="http://schemas.microsoft.com/office/2006/documentManagement/types"/>
    <ds:schemaRef ds:uri="http://schemas.openxmlformats.org/package/2006/metadata/core-properties"/>
    <ds:schemaRef ds:uri="4780d0d2-c080-455e-bee8-5b3382ef325a"/>
    <ds:schemaRef ds:uri="http://www.w3.org/XML/1998/namespace"/>
    <ds:schemaRef ds:uri="http://purl.org/dc/elements/1.1/"/>
    <ds:schemaRef ds:uri="55ad0659-6a5d-4092-b991-df82805f26a4"/>
    <ds:schemaRef ds:uri="http://schemas.microsoft.com/office/2006/metadata/properties"/>
    <ds:schemaRef ds:uri="http://schemas.microsoft.com/office/infopath/2007/PartnerControls"/>
    <ds:schemaRef ds:uri="7509388a-dc3d-42e0-ad02-1f88cc25c44c"/>
    <ds:schemaRef ds:uri="http://purl.org/dc/dcmitype/"/>
  </ds:schemaRefs>
</ds:datastoreItem>
</file>

<file path=customXml/itemProps3.xml><?xml version="1.0" encoding="utf-8"?>
<ds:datastoreItem xmlns:ds="http://schemas.openxmlformats.org/officeDocument/2006/customXml" ds:itemID="{B0980198-E1DF-42C1-BDDF-73BCEB54067B}">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2036</Words>
  <Application>Microsoft Office PowerPoint</Application>
  <PresentationFormat>Widescreen</PresentationFormat>
  <Paragraphs>313</Paragraphs>
  <Slides>53</Slides>
  <Notes>52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53</vt:i4>
      </vt:variant>
    </vt:vector>
  </HeadingPairs>
  <TitlesOfParts>
    <vt:vector size="60" baseType="lpstr">
      <vt:lpstr>Arial</vt:lpstr>
      <vt:lpstr>Calibri</vt:lpstr>
      <vt:lpstr>Cambria</vt:lpstr>
      <vt:lpstr>Title Slides</vt:lpstr>
      <vt:lpstr>Content Layouts</vt:lpstr>
      <vt:lpstr>Divider and Other Slides</vt:lpstr>
      <vt:lpstr>Content Layouts</vt:lpstr>
      <vt:lpstr>Overview of the 2023-2024 Data Capture Year</vt:lpstr>
      <vt:lpstr>Welcome</vt:lpstr>
      <vt:lpstr>Session Materials and Recordings </vt:lpstr>
      <vt:lpstr>Objectives</vt:lpstr>
      <vt:lpstr>Agenda</vt:lpstr>
      <vt:lpstr>Drop in the chat:  What is the biggest concern you have going into the 2023-24 Data Capture Year?</vt:lpstr>
      <vt:lpstr>Implement Your Local Designation System</vt:lpstr>
      <vt:lpstr>Application and Approval Timeline</vt:lpstr>
      <vt:lpstr>Planning to Capture Data</vt:lpstr>
      <vt:lpstr>Planning Guide</vt:lpstr>
      <vt:lpstr>Data Capture Considerations</vt:lpstr>
      <vt:lpstr>Success Factor: Timeline</vt:lpstr>
      <vt:lpstr>Calendar Considerations</vt:lpstr>
      <vt:lpstr>TIA Data Collection Timeline</vt:lpstr>
      <vt:lpstr>Success Factor: Data Systems</vt:lpstr>
      <vt:lpstr>Identify Eligible Teaching Assignments</vt:lpstr>
      <vt:lpstr>Weighting tab and Eligible Teachers</vt:lpstr>
      <vt:lpstr>Eligible Teachers tab</vt:lpstr>
      <vt:lpstr>Levels of Implementation in Assembling Your Data</vt:lpstr>
      <vt:lpstr>Data Systems – Level 3 Example</vt:lpstr>
      <vt:lpstr>Success Factor: District Coordination</vt:lpstr>
      <vt:lpstr>District Testimonial</vt:lpstr>
      <vt:lpstr>Data Coordination</vt:lpstr>
      <vt:lpstr>Success Factor: Analysis and Problem Solving</vt:lpstr>
      <vt:lpstr>Common Question #1</vt:lpstr>
      <vt:lpstr>Common Question #2</vt:lpstr>
      <vt:lpstr>Common Question #3</vt:lpstr>
      <vt:lpstr>Data Analysis</vt:lpstr>
      <vt:lpstr>Success Factor: Building a TIA Data Culture</vt:lpstr>
      <vt:lpstr>Building a TIA Data Culture</vt:lpstr>
      <vt:lpstr>Example 1</vt:lpstr>
      <vt:lpstr>Example 2</vt:lpstr>
      <vt:lpstr>District Testimonial</vt:lpstr>
      <vt:lpstr>Planning Guide</vt:lpstr>
      <vt:lpstr>Activity  1) Open Planning Guide and download to your computer.  2) Pick one Success Factor to begin planning around.  3) 5-minute solo work time to start taking notes within the document.</vt:lpstr>
      <vt:lpstr>Break out Room  10-minute Break-Out room to discuss your plans and next steps to capture data.   </vt:lpstr>
      <vt:lpstr>Share Out   What was something you heard or shared in your Break-Out room that was an “A-ha” moment regarding planning for your Data Capture year?  Come off mute to share or drop in the chat. </vt:lpstr>
      <vt:lpstr>Best Practices for Implementing Your Local Designation System</vt:lpstr>
      <vt:lpstr>Best Practices in Teacher Observation</vt:lpstr>
      <vt:lpstr>Best Practices in Student Growth Measures</vt:lpstr>
      <vt:lpstr>Implementation Calendar</vt:lpstr>
      <vt:lpstr>Sample Implementation Calendar</vt:lpstr>
      <vt:lpstr>Take a few minutes to review the Implementation Calendar for the key areas of the data capture year.</vt:lpstr>
      <vt:lpstr>Customizing the Implementation Calendar</vt:lpstr>
      <vt:lpstr>Sample Calendar Customization</vt:lpstr>
      <vt:lpstr>How would you customize the Implementation Calendar for your district?</vt:lpstr>
      <vt:lpstr>Breakout Room  10 minutes  Share in breakout rooms how you customized the calendar for your district. </vt:lpstr>
      <vt:lpstr>Shout Outs   What was something you heard in your breakout room that you will use, or hadn’t even considered?  Come off mute to share or drop in the chat. </vt:lpstr>
      <vt:lpstr>Survey</vt:lpstr>
      <vt:lpstr>Considerations:</vt:lpstr>
      <vt:lpstr>Training and Support</vt:lpstr>
      <vt:lpstr>Key points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Sarah Jordan</cp:lastModifiedBy>
  <cp:revision>1</cp:revision>
  <cp:lastPrinted>2022-08-31T12:34:06Z</cp:lastPrinted>
  <dcterms:created xsi:type="dcterms:W3CDTF">2022-02-16T22:06:39Z</dcterms:created>
  <dcterms:modified xsi:type="dcterms:W3CDTF">2023-08-22T20:38:16Z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